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embeddedFontLst>
    <p:embeddedFont>
      <p:font typeface="Maven Pro" charset="0"/>
      <p:regular r:id="rId19"/>
      <p:bold r:id="rId20"/>
    </p:embeddedFont>
    <p:embeddedFont>
      <p:font typeface="Nunito" charset="-52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FCFC0312-5D01-48FB-9DFC-2BD65595C762}">
  <a:tblStyle styleId="{FCFC0312-5D01-48FB-9DFC-2BD65595C76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a8272b8f36_0_3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a8272b8f36_0_3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a8272b8f36_0_3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a8272b8f36_0_3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a8272b8f36_0_3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Google Shape;341;g2a8272b8f36_0_3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g2a8272b8f36_0_3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Google Shape;347;g2a8272b8f36_0_3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a8272b8f36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3" name="Google Shape;353;g2a8272b8f36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g2a8272b8f36_0_13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Google Shape;359;g2a8272b8f36_0_13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g2a8272b8f36_0_1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Google Shape;365;g2a8272b8f36_0_1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2a8272b8f36_0_2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2a8272b8f36_0_2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a8272b8f36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a8272b8f36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a8272b8f36_0_2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a8272b8f36_0_2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a8272b8f36_0_2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2a8272b8f36_0_2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2a8272b8f36_0_2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2a8272b8f36_0_2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a8272b8f36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a8272b8f36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a8272b8f36_0_3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2a8272b8f36_0_3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a8272b8f36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2a8272b8f36_0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Google Shape;46;p2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2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Google Shape;268;p11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Google Shape;270;p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Google Shape;82;p3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Google Shape;95;p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Google Shape;103;p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Google Shape;109;p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9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Google Shape;133;p9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Google Shape;134;p9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Google Shape;139;p10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24admiral.ru/leisure/entertainment/ekskursionnye-programmy-po-krasnoyarskomu-mory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24admiral.ru/leisure/entertainment/tury-na-snegokhodakh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24admiral.ru/leisure/for-children/detskiy-igrovoy-zamok/" TargetMode="External"/><Relationship Id="rId13" Type="http://schemas.openxmlformats.org/officeDocument/2006/relationships/hyperlink" Target="https://24admiral.ru/leisure/entertainment/sauna/" TargetMode="External"/><Relationship Id="rId18" Type="http://schemas.openxmlformats.org/officeDocument/2006/relationships/hyperlink" Target="https://24admiral.ru/leisure/prochie-uslugi/svadby/" TargetMode="External"/><Relationship Id="rId3" Type="http://schemas.openxmlformats.org/officeDocument/2006/relationships/hyperlink" Target="https://24admiral.ru/apartments/" TargetMode="External"/><Relationship Id="rId7" Type="http://schemas.openxmlformats.org/officeDocument/2006/relationships/hyperlink" Target="https://24admiral.ru/leisure/entertainment/ekskursionnye-programmy-po-krasnoyarskomu-moryu/" TargetMode="External"/><Relationship Id="rId12" Type="http://schemas.openxmlformats.org/officeDocument/2006/relationships/hyperlink" Target="https://24admiral.ru/leisure/entertainment/bani-na-drovakh/" TargetMode="External"/><Relationship Id="rId17" Type="http://schemas.openxmlformats.org/officeDocument/2006/relationships/hyperlink" Target="https://24admiral.ru/leisure/obshchee/organizatsiya-i-provedenie-meropriyatiy/" TargetMode="External"/><Relationship Id="rId2" Type="http://schemas.openxmlformats.org/officeDocument/2006/relationships/notesSlide" Target="../notesSlides/notesSlide7.xml"/><Relationship Id="rId16" Type="http://schemas.openxmlformats.org/officeDocument/2006/relationships/hyperlink" Target="https://24admiral.ru/leisure/korporativnym-klientam/biznes-meropriyatiya-v-eko-parke-admiral-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24admiral.ru/apartments/kottedzhi/" TargetMode="External"/><Relationship Id="rId11" Type="http://schemas.openxmlformats.org/officeDocument/2006/relationships/hyperlink" Target="https://24admiral.ru/leisure/entertainment/besedki-dlya-barbekyu/" TargetMode="External"/><Relationship Id="rId5" Type="http://schemas.openxmlformats.org/officeDocument/2006/relationships/hyperlink" Target="https://24admiral.ru/apartments/gostinitsa-admiral/" TargetMode="External"/><Relationship Id="rId15" Type="http://schemas.openxmlformats.org/officeDocument/2006/relationships/hyperlink" Target="https://24admiral.ru/leisure_corp/pitanie/keytiring/" TargetMode="External"/><Relationship Id="rId10" Type="http://schemas.openxmlformats.org/officeDocument/2006/relationships/hyperlink" Target="https://24admiral.ru/leisure/entertainment/karaoke-bar/" TargetMode="External"/><Relationship Id="rId4" Type="http://schemas.openxmlformats.org/officeDocument/2006/relationships/hyperlink" Target="https://24admiral.ru/apartments/gostevoy-gorodok/" TargetMode="External"/><Relationship Id="rId9" Type="http://schemas.openxmlformats.org/officeDocument/2006/relationships/hyperlink" Target="https://24admiral.ru/leisure/restoran-kafe-bar/restoran/" TargetMode="External"/><Relationship Id="rId14" Type="http://schemas.openxmlformats.org/officeDocument/2006/relationships/hyperlink" Target="https://24admiral.ru/leisure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>
            <a:spLocks noGrp="1"/>
          </p:cNvSpPr>
          <p:nvPr>
            <p:ph type="ctrTitle"/>
          </p:nvPr>
        </p:nvSpPr>
        <p:spPr>
          <a:xfrm>
            <a:off x="173474" y="220775"/>
            <a:ext cx="4860900" cy="2616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000" b="1">
                <a:latin typeface="Times New Roman"/>
                <a:ea typeface="Times New Roman"/>
                <a:cs typeface="Times New Roman"/>
                <a:sym typeface="Times New Roman"/>
              </a:rPr>
              <a:t>ВНЕДРЕНИЕ ТЕХНОЛОГИИ ИСКУССТВЕННОГО ИНТЕЛЛЕКТА НА БАЗЕ ОТДЫХА «ЭКО-ПАРК «АДМИРАЛ» КРАСНОЯРСК</a:t>
            </a:r>
            <a:endParaRPr sz="2000"/>
          </a:p>
        </p:txBody>
      </p:sp>
      <p:sp>
        <p:nvSpPr>
          <p:cNvPr id="278" name="Google Shape;278;p13"/>
          <p:cNvSpPr txBox="1">
            <a:spLocks noGrp="1"/>
          </p:cNvSpPr>
          <p:nvPr>
            <p:ph type="subTitle" idx="1"/>
          </p:nvPr>
        </p:nvSpPr>
        <p:spPr>
          <a:xfrm>
            <a:off x="234725" y="3405352"/>
            <a:ext cx="4559700" cy="14538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/>
              <a:t>Выполнил: Тютеньков </a:t>
            </a:r>
            <a:r>
              <a:rPr lang="ru" dirty="0" smtClean="0"/>
              <a:t>Данил Вячеславович, ТТ20-02БГР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Р</a:t>
            </a:r>
            <a:r>
              <a:rPr lang="ru" dirty="0" smtClean="0"/>
              <a:t>уководитель Сафронова Т.Н.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2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РЕАЛИЗАЦИЯ ИИ В ОТЕЛЯХ</a:t>
            </a:r>
            <a:endParaRPr/>
          </a:p>
        </p:txBody>
      </p:sp>
      <p:sp>
        <p:nvSpPr>
          <p:cNvPr id="332" name="Google Shape;332;p22"/>
          <p:cNvSpPr txBox="1">
            <a:spLocks noGrp="1"/>
          </p:cNvSpPr>
          <p:nvPr>
            <p:ph type="body" idx="1"/>
          </p:nvPr>
        </p:nvSpPr>
        <p:spPr>
          <a:xfrm>
            <a:off x="1303800" y="1273150"/>
            <a:ext cx="7542600" cy="356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Управление доходами: Системы управления доходами на основе искусственного интеллекта могут анализировать рыночные тенденции, цены конкурентов и исторические данные, чтобы оптимизировать стоимость номеров и максимизировать доход. Эти системы могут динамически корректировать цены на основе прогнозов спроса, событий или конкретных сегментов гостей, помогая отелям получать максимально возможный доход при сохранении конкурентоспособности на рынке.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Операционная эффективность: Технология искусственного интеллекта может упростить работу отеля за счет автоматизации ручных процессов и оптимизации распределения ресурсов. Системы на базе искусственного интеллекта могут помочь с такими задачами, как управление запасами, составление графиков уборки и планирование технического обслуживания. Автоматизируя эти процессы, отели могут сократить расходы, свести к минимуму ошибки и повысить общую эффективность работы.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Управление взаимоотношениями с клиентами: Технология искусственного интеллекта позволяет отелям повысить эффективность управления взаимоотношениями с клиентами. Алгоритмы ИИ могут анализировать отзывы гостей, анализ настроений по отзывам и данные из социальных сетей, чтобы получить представление о предпочтениях гостей, уровнях удовлетворенности и отношении к бренду отеля. Эту информацию можно использовать для улучшения обслуживания гостей, оперативного решения любых проблем и разработки целевых маркетинговых кампаний.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Предиктивная аналитика: Прогнозную аналитику на основе ИИ можно использовать в таких областях, как прогнозирование спроса, анализ поведения гостей и обнаружение мошенничества. Используя алгоритмы искусственного интеллекта, отели могут прогнозировать будущие модели спроса, соответствующим образом адаптировать свои предложения и оптимизировать использование мощностей. Кроме того, искусственный интеллект помогает выявлять подозрительные действия, позволяя отелям заранее устранять потенциальные риски мошенничества или безопасности.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ЭТАПЫ РЕАЛИЗАЦИИ ПРОЕКТА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23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Анализ рынка по подбору необходимого оборудования;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Составление бизнес-плана по реализации проекта;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Подбор необходимого оборудования и его составляющих;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Поиск инвесторов, поставщиков;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Реализация проекта (внедрение и установка оборудования, обучение персонала ИИ);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Разработка маркетинговой кампании.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ИСТОЧНИКИ ФИНАНСИРОВАНИЯ ПРОЕКТА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Собственные средства предприятия гостиничного бизнеса;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Привлечение инвесторов;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Государственная грантовая поддержка;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Кредит на льготных условиях. 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СМЕТА РАСХОДОВ ПО РЕАЛИЗАЦИИ ПРОЕКТА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350" name="Google Shape;350;p25"/>
          <p:cNvGraphicFramePr/>
          <p:nvPr/>
        </p:nvGraphicFramePr>
        <p:xfrm>
          <a:off x="1039800" y="1521975"/>
          <a:ext cx="7239000" cy="2667000"/>
        </p:xfrm>
        <a:graphic>
          <a:graphicData uri="http://schemas.openxmlformats.org/drawingml/2006/table">
            <a:tbl>
              <a:tblPr>
                <a:noFill/>
                <a:tableStyleId>{FCFC0312-5D01-48FB-9DFC-2BD65595C762}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Раскладка стоимости разработки ИИ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Стоимость в рублях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 anchor="ctr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 заказ или готовое решение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1000 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Разработка прототипа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350 000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Стоимость программного обеспечения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400 000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Монтаж и установка оборудования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150 000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Обслуживание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45 000  в год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Трудозатраты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500-700  в час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76200" marR="76200" marT="76200" marB="76200">
                    <a:lnL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ПРЕДПОЛАГАЕМЫЕ РИСКИ С РЕАЛИЗАЦИЕЙ ПРОЕКТА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4495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Непредвиденные дополнительные расходы (</a:t>
            </a: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из-за плохого планирования стоимость проекта может оказаться больше, чем заложено и др.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Высокая стоимость оборудования и монтажных работ;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На выполнение задач в проекте уйдёт больше времени, чем запланировано (недостаток ресурсов, дефицит времени, изменения в рабочих процессах  и др.);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 И</a:t>
            </a: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зменения в законодательстве, нормативах или других документах и др.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200">
                <a:solidFill>
                  <a:srgbClr val="2929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*программа искусственного интеллекта разрабатывается местными программистами. Аналогов у нее нет, программа будет запатентована.При желании другие гостиничные предприятия смогут купить патент, но правообладателем и полным пользователем программного обеспечения по-прежнему будет являться "Эко-парк Адмирал".</a:t>
            </a:r>
            <a:endParaRPr sz="1200">
              <a:solidFill>
                <a:srgbClr val="29292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ПРОГНОЗ РИСКОВ И ОБЕСПЕЧЕНИЕ ПЛАНОМЕРНОЙ РЕАЛИЗАЦИИ  ПРОЕКТА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Анализ материалов и документов (план, бюджет, контракт, характеристики, требования и т.д.);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SWOT-анализ (определение сильных и слабых сторон, возможностей и угроз проблем);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Анализ чувствительности (оценка влияния изменения одного параметра на другие);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Анализ сценариев (моделирование различных вариантов развития событий);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Анализ дерева решений (построение логической схемы выбора оптимального решения для каждого нового события);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Опрос экспертов (получение мнения специалистов о событиях);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Чек-листы (проверка наличия типичных рисков по категориям) и др.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8"/>
          <p:cNvSpPr txBox="1">
            <a:spLocks noGrp="1"/>
          </p:cNvSpPr>
          <p:nvPr>
            <p:ph type="title"/>
          </p:nvPr>
        </p:nvSpPr>
        <p:spPr>
          <a:xfrm>
            <a:off x="1056750" y="225002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292929"/>
                </a:solidFill>
              </a:rPr>
              <a:t>СПАСИБО ЗА ВНИМАНИЕ</a:t>
            </a:r>
            <a:endParaRPr>
              <a:solidFill>
                <a:srgbClr val="29292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4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ВВЕДЕНИЕ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14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Индустрия гостеприимства представляет собой межотраслевой комплекс, специализирующийся на обслуживании людей и включает в себя комплекс услуг по размещению, организации питания, образованию, развлечениям, бизнесу, оздоровлению и спорту, а также бизнес по производству туристического снаряжения, сувениров.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Сфера индустрии гостеприимства считается предпринимательской деятельностью на рынке услуг для гостей. Последними могут быть туристы, деловые работники, представители бизнеса, клиенты, отдыхающие, которые решают личные или семейные интересы.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 И ЗАДАЧИ ПРОЕКТА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5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Сегодня гостиничный бизнес в России является ярким примером динамически развивающихся коммерческих организаций, находящихся в условиях постоянной борьбы за свою нишу на рынке гостиничных услуг. Активное развитие индустрии гостеприимства предусматривает не только увеличение числа современных туристских комплексов, гостиниц и иных средств размещения, но и совершенствование их деятельности, осуществлявшейся в условиях жесткой конкуренции туристского рынка.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Стремительно развивающиеся технологии предоставляют отельному бизнесу множество возможностей. Сегодня все более широко  применяются в сфере клиентского обслуживания  туристском и гостиничном бизнесе современные решения  и внедрение искусственного интеллекта (ИИ).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ИНФОРМАЦИЯ О БАЗЕ ОТДЫХА «ЭКО-ПАРК «АДМИРАЛ»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u="sng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Эко-парк «АДМИРАЛ» удивительное место на берегу Красноярского моря. Парк раскинулся на территории свыше шести гектаров близ залива Шумиха. Всего час езды на автомобиле от центра Красноярска,  и вы оказываетесь в невероятном по своей красоте и энергетике месте. Величие гор, вся мощь Енисея  и многовековой сосновый бор погрузят вас в атмосферу единения с природой,  помогут заглянуть внутрь себя, дадут стимул к новому витку развития. Каждый день в «Эко-парке «Адмирал» гости дышат чистым горным воздухом, употребляют полезную артезианскую воду и наслаждаются чистым и ясным небом.</a:t>
            </a:r>
            <a:b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  	Сибирская природа настроит каждого гостя на режим «перезагрузки»,  а развитая инфраструктура позволит реализовать самые смелые проекты и провести мероприятия международного класса.</a:t>
            </a:r>
            <a:b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17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ИНФОРМАЦИЯ О БАЗЕ ОТДЫХА «ЭКО-ПАРК «АДМИРАЛ»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17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 три года своего существования «Эко-парк «Адмирал» стал территорией развития личности, семьи и бизнеса. Для гостей парка регулярно устраиваются разнообразные мастер-классы и проводятся  мероприятия любой сложности.</a:t>
            </a:r>
            <a:b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  	Летом эко-парк предлагает </a:t>
            </a:r>
            <a:r>
              <a:rPr lang="ru" sz="120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экскурсионные маршруты по Красноярскому морю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купание в теплых бассейнах, активные уличные игры и прокат разнообразного спортивного инвентаря. </a:t>
            </a:r>
            <a:b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  А многообразие настольных игр обязательно придется по нраву любителям спокойного отдыха: Дженга, Эллиас, Тик-Так-Бум, Монополия, Нарды, Шахматы и другие…</a:t>
            </a:r>
            <a:b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	Зимой работает прокат плюшек, лыж, коньков и даже снегоходов, на которых гости парка  могут бороздить снежные просторы и за пределами парка в компании инструктора. К слову, мы организуем целые </a:t>
            </a:r>
            <a:r>
              <a:rPr lang="ru" sz="1200">
                <a:solidFill>
                  <a:srgbClr val="000000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туры на снегоходах</a:t>
            </a: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во время которых отдыхающие смогут в полной мере насладиться красотой и мощью Сибирской природы</a:t>
            </a:r>
            <a:r>
              <a:rPr lang="ru" sz="1200">
                <a:solidFill>
                  <a:srgbClr val="2929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 sz="1200">
              <a:solidFill>
                <a:srgbClr val="2929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1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Миссия компании «Эко-парк «Адмирал» Красноярск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8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Создать пространство для всестороннего динамичного  развития любого человека или организации в атмосфере покоя и гармонии природного  эко-парка.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Поддерживать семейные ценности и принципы здорового образа жизни.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Услуги оказываемые «Эко-парком «Адмирал»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Проживание</a:t>
            </a:r>
            <a:r>
              <a:rPr lang="ru" sz="12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(</a:t>
            </a:r>
            <a:r>
              <a:rPr lang="ru" sz="1200" dirty="0">
                <a:solidFill>
                  <a:schemeClr val="bg2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Гостевой городок</a:t>
            </a:r>
            <a:r>
              <a:rPr lang="ru" sz="12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ru" sz="1200" dirty="0">
                <a:solidFill>
                  <a:schemeClr val="bg2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Гостиница "Адмирал"</a:t>
            </a:r>
            <a:r>
              <a:rPr lang="ru" sz="12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Гостиница        </a:t>
            </a:r>
            <a:endParaRPr sz="12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"Аврора", </a:t>
            </a:r>
            <a:r>
              <a:rPr lang="ru" sz="1200" dirty="0">
                <a:solidFill>
                  <a:schemeClr val="bg2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Аренда коттеджей</a:t>
            </a:r>
            <a:r>
              <a:rPr lang="ru" sz="1200" dirty="0">
                <a:solidFill>
                  <a:schemeClr val="bg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);</a:t>
            </a:r>
            <a:endParaRPr sz="1200" dirty="0">
              <a:solidFill>
                <a:schemeClr val="bg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Прогулки по красноярскому морю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8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Детский игровой замок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9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Ресторан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0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Караоке бар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1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Беседка для барбекю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Баня на дровах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Сауна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Услуги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5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кейтеринг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6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Семинары и тренинги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Корпоративы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18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Свадьбы</a:t>
            </a:r>
            <a:r>
              <a:rPr lang="ru" sz="1200" dirty="0">
                <a:solidFill>
                  <a:schemeClr val="bg2">
                    <a:lumMod val="50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др.</a:t>
            </a:r>
            <a:endParaRPr sz="1200" dirty="0">
              <a:solidFill>
                <a:schemeClr val="bg2">
                  <a:lumMod val="50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0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529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ВНЕДРЕНИЕ ИННОВАЦИОННОЙ УСЛУГИ</a:t>
            </a:r>
            <a:endParaRPr sz="1200" b="0">
              <a:solidFill>
                <a:srgbClr val="212529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0"/>
          <p:cNvSpPr txBox="1">
            <a:spLocks noGrp="1"/>
          </p:cNvSpPr>
          <p:nvPr>
            <p:ph type="body" idx="1"/>
          </p:nvPr>
        </p:nvSpPr>
        <p:spPr>
          <a:xfrm>
            <a:off x="851175" y="1549600"/>
            <a:ext cx="8002500" cy="336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4495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 связи с широким спектром оказания услуг «Эко-парка «Адмирал» и повышения качества услуг предлагается внедрение инновационной услуги как «</a:t>
            </a:r>
            <a:r>
              <a:rPr lang="ru" sz="1200" b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роботизированные системы и искусственного интеллекта (ИИ)</a:t>
            </a: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», это позволяет создавать повышенный комфорт. Основная цель заключается в том, чтобы создание программного обеспечения </a:t>
            </a:r>
            <a:r>
              <a:rPr lang="ru" sz="1200" u="sng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могло облегчить труд и приносило большую прибыль</a:t>
            </a: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i="1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Основные задачи искусственного интеллекта: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 ИИ может повысить качество обслуживания гостей, предоставляя персонализированные рекомендации, услуги виртуального консьержа и беспрепятственные процессы регистрации заезда и отъезда. Он также может анализировать предпочтения гостей, чтобы предлагать индивидуальные удобства и услуги.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 ИИ можно использовать в сфере гостиничного бизнеса для различных целей, включая персонализацию обслуживания гостей, чат-ботов для обслуживания клиентов, предиктивную аналитику для прогнозирования спроса, автоматизацию интеллектуальных номеров и распознавание лиц для обеспечения безопасности и контроля доступа.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 Искусственный интеллект может оптимизировать работу отеля, автоматизируя повторяющиеся задачи, более эффективно управляя ресурсами и предоставляя информацию на основе данных для более эффективного принятия решений. Это может привести к экономии средств, повышению производительности и удовлетворенности гостей.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 Технологии искусственного интеллекта, используемые в сфере индустрии гостеприимства, отдают приоритет безопасности и надежности. Для защиты конфиденциальной информации и обеспечения надежной работы применяются такие меры, как шифрование данных, контроль доступа и регулярные обновления системы.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- ИИ может улучшить управление доходами в отелях, анализируя исторические данные, рыночные тенденции и информацию о конкурентах. С помощью прогнозной аналитики ИИ может оптимизировать стратегии ценообразования, выявлять возможности для дополнительных продаж и максимизировать доход.</a:t>
            </a:r>
            <a:endParaRPr sz="1200">
              <a:solidFill>
                <a:srgbClr val="000000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РЕАЛИЗАЦИЯ ИИ В ОТЕЛЯХ</a:t>
            </a:r>
            <a:endParaRPr sz="1200" b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1"/>
          <p:cNvSpPr txBox="1">
            <a:spLocks noGrp="1"/>
          </p:cNvSpPr>
          <p:nvPr>
            <p:ph type="body" idx="1"/>
          </p:nvPr>
        </p:nvSpPr>
        <p:spPr>
          <a:xfrm>
            <a:off x="1303800" y="1440475"/>
            <a:ext cx="7237200" cy="33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Благодаря быстрому развитию технологий искусственного интеллекта у отелей есть широкие возможности для внедрения решений искусственного интеллекта в различных аспектах своей деятельности. Вот некоторые ключевые области, в которых ИИ может быть интегрирован в отели: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	- Услуги для гостей и связь: Чат-боты и виртуальные помощники на базе искусственного интеллекта могут быть развернуты на веб-сайтах отелей или в мобильных приложениях, чтобы мгновенно отвечать на запросы гостей, поддерживать функции самообслуживания и предлагать рекомендации по местным достопримечательностям или ресторанам. Эти системы искусственного интеллекта могут обрабатывать рутинные запросы, высвобождая персонал, чтобы сосредоточиться на более сложных потребностях гостей и улучшая общее обслуживание клиентов.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44958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Персонализированный опыт: Алгоритмы искусственного интеллекта могут анализировать данные гостей для создания подробных профилей и предоставления персонализированного опыта. Используя технологию искусственного интеллекта, отели могут предлагать индивидуальные рекомендации по удобствам в номерах, ресторанам и мероприятиям на основе предпочтений гостей и прошлого поведения. Этот уровень персонализации повышает удовлетворенность гостей, увеличивает вовлеченность и способствует формированию чувства лояльности к бренду отеля.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926</Words>
  <Application>Microsoft Office PowerPoint</Application>
  <PresentationFormat>Экран (16:9)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Maven Pro</vt:lpstr>
      <vt:lpstr>Nunito</vt:lpstr>
      <vt:lpstr>Momentum</vt:lpstr>
      <vt:lpstr>ВНЕДРЕНИЕ ТЕХНОЛОГИИ ИСКУССТВЕННОГО ИНТЕЛЛЕКТА НА БАЗЕ ОТДЫХА «ЭКО-ПАРК «АДМИРАЛ» КРАСНОЯРСК</vt:lpstr>
      <vt:lpstr>ВВЕДЕНИЕ </vt:lpstr>
      <vt:lpstr>ЦЕЛИ И ЗАДАЧИ ПРОЕКТА </vt:lpstr>
      <vt:lpstr>ИНФОРМАЦИЯ О БАЗЕ ОТДЫХА «ЭКО-ПАРК «АДМИРАЛ»  </vt:lpstr>
      <vt:lpstr>ИНФОРМАЦИЯ О БАЗЕ ОТДЫХА «ЭКО-ПАРК «АДМИРАЛ» </vt:lpstr>
      <vt:lpstr>Миссия компании «Эко-парк «Адмирал» Красноярск </vt:lpstr>
      <vt:lpstr>Услуги оказываемые «Эко-парком «Адмирал» </vt:lpstr>
      <vt:lpstr>ВНЕДРЕНИЕ ИННОВАЦИОННОЙ УСЛУГИ </vt:lpstr>
      <vt:lpstr>РЕАЛИЗАЦИЯ ИИ В ОТЕЛЯХ </vt:lpstr>
      <vt:lpstr>РЕАЛИЗАЦИЯ ИИ В ОТЕЛЯХ</vt:lpstr>
      <vt:lpstr>ЭТАПЫ РЕАЛИЗАЦИИ ПРОЕКТА </vt:lpstr>
      <vt:lpstr>ИСТОЧНИКИ ФИНАНСИРОВАНИЯ ПРОЕКТА </vt:lpstr>
      <vt:lpstr>СМЕТА РАСХОДОВ ПО РЕАЛИЗАЦИИ ПРОЕКТА </vt:lpstr>
      <vt:lpstr>ПРЕДПОЛАГАЕМЫЕ РИСКИ С РЕАЛИЗАЦИЕЙ ПРОЕКТА </vt:lpstr>
      <vt:lpstr>ПРОГНОЗ РИСКОВ И ОБЕСПЕЧЕНИЕ ПЛАНОМЕРНОЙ РЕАЛИЗАЦИИ  ПРОЕКТА 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ТЕХНОЛОГИИ ИСКУССТВЕННОГО ИНТЕЛЛЕКТА НА БАЗЕ ОТДЫХА «ЭКО-ПАРК «АДМИРАЛ» КРАСНОЯРСК</dc:title>
  <cp:lastModifiedBy>Пользователь2</cp:lastModifiedBy>
  <cp:revision>1</cp:revision>
  <dcterms:modified xsi:type="dcterms:W3CDTF">2024-04-10T02:02:50Z</dcterms:modified>
</cp:coreProperties>
</file>