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88" r:id="rId3"/>
    <p:sldId id="296" r:id="rId4"/>
    <p:sldId id="295" r:id="rId5"/>
    <p:sldId id="294" r:id="rId6"/>
    <p:sldId id="289" r:id="rId7"/>
    <p:sldId id="290" r:id="rId8"/>
    <p:sldId id="291" r:id="rId9"/>
    <p:sldId id="292" r:id="rId10"/>
    <p:sldId id="293" r:id="rId11"/>
    <p:sldId id="297" r:id="rId12"/>
    <p:sldId id="298" r:id="rId13"/>
    <p:sldId id="285" r:id="rId14"/>
  </p:sldIdLst>
  <p:sldSz cx="9144000" cy="5143500" type="screen16x9"/>
  <p:notesSz cx="6858000" cy="9144000"/>
  <p:embeddedFontLst>
    <p:embeddedFont>
      <p:font typeface="Roboto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ed433b37a0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ed433b37a0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7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86111" y="782246"/>
            <a:ext cx="5100957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990"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Подушечное меню</a:t>
            </a:r>
            <a:endParaRPr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0" y="3010363"/>
            <a:ext cx="3831622" cy="1071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Выполнила: студентка группы ИТ23-03БГР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Милена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Ханеева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pPr marL="0" lvl="0" indent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Сафронова Т.Н.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/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362" name="Picture 2" descr="https://i.pinimg.com/564x/8d/29/de/8d29de914ab5c4d71b98ed20da17df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239" y="9738"/>
            <a:ext cx="5133761" cy="51337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948222"/>
            <a:ext cx="3756011" cy="153356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768312" cy="1800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5204"/>
            <a:ext cx="4339659" cy="591636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Смета расходов</a:t>
            </a:r>
            <a:endParaRPr lang="ru-RU" sz="4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707838"/>
          <a:ext cx="6212179" cy="4373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70020"/>
                <a:gridCol w="204215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 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(</a:t>
                      </a:r>
                      <a:r>
                        <a:rPr lang="ru-RU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рынка производства подушек с органическими наполнителями в России и за рубежом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ассортимента наполнителей для подушек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50000</a:t>
                      </a:r>
                    </a:p>
                    <a:p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100000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Заполнения заявки для получения гранта малому предприятию «Подушечное меню»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Подбор оборудования для цеха по производству экологических подушек и его покупка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 помещения (за год)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персонала (за год)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1000000</a:t>
                      </a:r>
                    </a:p>
                    <a:p>
                      <a:endParaRPr lang="ru-RU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500000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800000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Реклама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100000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0000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6" name="AutoShape 4" descr="Чай для ванны - Арт-Тай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Чай для ванны - Арт-Тай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Изображение пина-истор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9799" y="0"/>
            <a:ext cx="2894202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ультура. Гранты России - информационный портал"/>
          <p:cNvPicPr>
            <a:picLocks noChangeAspect="1" noChangeArrowheads="1"/>
          </p:cNvPicPr>
          <p:nvPr/>
        </p:nvPicPr>
        <p:blipFill>
          <a:blip r:embed="rId2">
            <a:lum bright="-40000"/>
          </a:blip>
          <a:srcRect t="11847" r="-2431" b="10642"/>
          <a:stretch>
            <a:fillRect/>
          </a:stretch>
        </p:blipFill>
        <p:spPr bwMode="auto">
          <a:xfrm>
            <a:off x="-74401" y="0"/>
            <a:ext cx="9515943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49" y="0"/>
            <a:ext cx="8222100" cy="10128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</a:t>
            </a: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630" y="1197377"/>
            <a:ext cx="8602740" cy="340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 pitchFamily="34" charset="0"/>
              <a:buChar char="•"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Собственные средства</a:t>
            </a:r>
          </a:p>
          <a:p>
            <a:pPr>
              <a:buClr>
                <a:schemeClr val="lt1"/>
              </a:buClr>
              <a:buSzPts val="4200"/>
              <a:buFont typeface="Arial" pitchFamily="34" charset="0"/>
              <a:buChar char="•"/>
              <a:defRPr/>
            </a:pP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Получение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гранта. В 2024 году грант на создание и развитие бизнеса могут получить молодые предприниматели: ИП и компании с учредителями в возрасте от 14 до 25 лет. Минимальная сумма ― 100 тыс. руб., максимальная может достигать миллиона рублей </a:t>
            </a: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145" y="61507"/>
            <a:ext cx="7868761" cy="9882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2931" y="1443357"/>
            <a:ext cx="8594540" cy="326805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701"/>
            <a:ext cx="6227100" cy="33202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406" y="1274743"/>
            <a:ext cx="5215770" cy="330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>
              <a:buClr>
                <a:schemeClr val="lt1"/>
              </a:buClr>
              <a:buSzPts val="4200"/>
              <a:defRPr/>
            </a:pPr>
            <a:r>
              <a:rPr lang="ru-RU" sz="2000" noProof="0" dirty="0" smtClean="0">
                <a:solidFill>
                  <a:schemeClr val="bg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В результате реализации проекта будет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организовано производство широкого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ассортимена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подушек для сна и отдыха, разного размера, формы и наполнения, из которого гость может выбрать ту подушку, с которой ему будет комфортнее всего.</a:t>
            </a:r>
          </a:p>
          <a:p>
            <a:pPr>
              <a:buClr>
                <a:schemeClr val="lt1"/>
              </a:buClr>
              <a:buSzPts val="4200"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Потребители продукта –</a:t>
            </a:r>
            <a:r>
              <a:rPr kumimoji="0" lang="ru-RU" sz="20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гостиничные предприятия,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заботящиеся о комфорте своих гостей.</a:t>
            </a:r>
          </a:p>
          <a:p>
            <a:pPr>
              <a:buClr>
                <a:schemeClr val="lt1"/>
              </a:buClr>
              <a:buSzPts val="4200"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Срок планируемой окупаемости – 3 года</a:t>
            </a:r>
          </a:p>
        </p:txBody>
      </p:sp>
      <p:pic>
        <p:nvPicPr>
          <p:cNvPr id="3074" name="Picture 2" descr="https://i.pinimg.com/564x/45/41/98/454198333fed6de7427f87fb480ecb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3177" y="-17599"/>
            <a:ext cx="3870823" cy="51610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248574" cy="7708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206" y="1324444"/>
            <a:ext cx="5141962" cy="325985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ru"/>
          </a:p>
        </p:txBody>
      </p:sp>
      <p:sp>
        <p:nvSpPr>
          <p:cNvPr id="2050" name="AutoShape 2" descr="Презентация на тему: &quot;Google американская транснациональна я публичная  корпорация Google - американская транснациональна я публичная корпорация.&quot;. 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Бизнес, которому кризис не страшен: как заработать на подушках из хвои и мха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 t="6927" r="439" b="11735"/>
          <a:stretch>
            <a:fillRect/>
          </a:stretch>
        </p:blipFill>
        <p:spPr bwMode="auto">
          <a:xfrm>
            <a:off x="0" y="143515"/>
            <a:ext cx="9144000" cy="491473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9585" y="295319"/>
            <a:ext cx="6979295" cy="591636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5316" y="1414655"/>
            <a:ext cx="2964624" cy="132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Для</a:t>
            </a:r>
            <a:r>
              <a:rPr kumimoji="0" lang="ru-RU" sz="20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деловых контактов: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tabLst/>
              <a:defRPr/>
            </a:pPr>
            <a:r>
              <a:rPr lang="ru-RU" sz="2000" baseline="0" dirty="0" err="1" smtClean="0">
                <a:solidFill>
                  <a:schemeClr val="bg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Ханеева</a:t>
            </a:r>
            <a:r>
              <a:rPr lang="ru-RU" sz="2000" baseline="0" dirty="0" smtClean="0">
                <a:solidFill>
                  <a:schemeClr val="bg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ru-RU" sz="2000" baseline="0" dirty="0" err="1" smtClean="0">
                <a:solidFill>
                  <a:schemeClr val="bg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Милена</a:t>
            </a:r>
            <a:endParaRPr lang="ru-RU" sz="2000" baseline="0" dirty="0" smtClean="0">
              <a:solidFill>
                <a:schemeClr val="bg1"/>
              </a:solidFill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89833760709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@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mail.ru</a:t>
            </a:r>
            <a:endParaRPr kumimoji="0" lang="ru-RU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708" y="250127"/>
            <a:ext cx="5941549" cy="9390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0710" y="1525366"/>
            <a:ext cx="2817009" cy="12711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sun9-33.userapi.com/impg/RKaSj0V9jqL-WxCfv6rf94v7nZLPeObgOG1JPQ/MF7OP0UIask.jpg?size=1620x2160&amp;quality=95&amp;sign=868d65d82bf8db0eae6c6bcb24370906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6129" y="1496664"/>
            <a:ext cx="2663239" cy="35509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354676"/>
            <a:ext cx="4539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014849" y="340338"/>
            <a:ext cx="3830392" cy="42890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87313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Многие постояльцы вынуждены брать с собой на отдых личные подушки по различным причинам: аллергия на наполнитель, проблемы с шейный отделом или чувствительная к материалу кожа. Чтобы избежать неудобств, связанных со слишком большим пространством, занимаемым подушкой, можно ввести в перечень услуг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гостиничных предприятий так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называемое «подушечное меню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Подушечное меню это  специально подобранный ассортимент подушек для сна и отдыха, разного размера, формы и наполнения, из которого гость может выбрать ту подушку, с которой ему будет комфортнее всего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s://i.pinimg.com/564x/0f/46/2b/0f462be6f24ed0ea97343986917f7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26" y="57407"/>
            <a:ext cx="4276768" cy="4276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4420284"/>
            <a:ext cx="5031250" cy="723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82045" y="295232"/>
            <a:ext cx="4059444" cy="407584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564x/91/72/44/91724448177153b280bd80c0835d2e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9195" y="1689896"/>
            <a:ext cx="4604805" cy="34536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6888"/>
            <a:ext cx="8222100" cy="7677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рынка</a:t>
            </a:r>
            <a:endParaRPr lang="ru-RU" sz="6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42755"/>
            <a:ext cx="4506393" cy="3400745"/>
          </a:xfrm>
        </p:spPr>
        <p:txBody>
          <a:bodyPr/>
          <a:lstStyle/>
          <a:p>
            <a:pPr marL="87313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рынка Красноярского края показал, что подушечное меню есть только в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бизнес-отеле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«Купеческий». Владельцы гостиничных предприятий испытывают трудности с приобретением экологических подушек, поэтому производство подушек с органическими наполнителями является актуальным и будет востребовано на гостиничном рынке Красноярского края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40337"/>
            <a:ext cx="6253184" cy="1115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26894" y="1685284"/>
            <a:ext cx="4617105" cy="345821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4837" y="229625"/>
            <a:ext cx="4045200" cy="709925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0094" y="1831002"/>
            <a:ext cx="4045200" cy="2569008"/>
          </a:xfrm>
        </p:spPr>
        <p:txBody>
          <a:bodyPr/>
          <a:lstStyle/>
          <a:p>
            <a:pPr marL="0" indent="0"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Создать производство различных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эко-подушек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органическими наполнителями для использования в гостиничных предприятиях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ru"/>
          </a:p>
        </p:txBody>
      </p:sp>
      <p:sp>
        <p:nvSpPr>
          <p:cNvPr id="8" name="Прямоугольник 7"/>
          <p:cNvSpPr/>
          <p:nvPr/>
        </p:nvSpPr>
        <p:spPr>
          <a:xfrm>
            <a:off x="4641708" y="61506"/>
            <a:ext cx="4453087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7817" y="1742691"/>
            <a:ext cx="4297270" cy="215273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s://i.pinimg.com/564x/60/24/16/602416221c55b4137b6cb5dcd4c19b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17" y="-53717"/>
            <a:ext cx="4204229" cy="52981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49205" y="899416"/>
            <a:ext cx="4045200" cy="54460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4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-103592" y="1627878"/>
            <a:ext cx="4298351" cy="324345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рынка производства подушек с органическими наполнителями в России и за рубежом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ассортимента наполнителей для подушек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Получение гранта малому предприятию «Подушечное меню»</a:t>
            </a:r>
          </a:p>
          <a:p>
            <a:endParaRPr lang="ru-RU" sz="16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i.pinimg.com/564x/f4/11/d0/f411d08a8a51d23e91d16aa3b81635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1" y="0"/>
            <a:ext cx="5143500" cy="5143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4355" y="49205"/>
            <a:ext cx="2956423" cy="14802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570472"/>
            <a:ext cx="3985636" cy="326805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Picture 16" descr="В подушке заключается огромное счастье…"/>
          <p:cNvPicPr>
            <a:picLocks noChangeAspect="1" noChangeArrowheads="1"/>
          </p:cNvPicPr>
          <p:nvPr/>
        </p:nvPicPr>
        <p:blipFill>
          <a:blip r:embed="rId2">
            <a:lum bright="-40000"/>
          </a:blip>
          <a:srcRect l="58" t="18480"/>
          <a:stretch>
            <a:fillRect/>
          </a:stretch>
        </p:blipFill>
        <p:spPr bwMode="auto">
          <a:xfrm>
            <a:off x="-92076" y="0"/>
            <a:ext cx="9452804" cy="514349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98672" y="1054631"/>
            <a:ext cx="7848251" cy="427748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рынка производства подушек с органическими наполнителями в России и за рубежом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ассортимента наполнителей для подушек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Заполнения заявки для получения гранта малому предприятию «Подушечное меню»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Подбор оборудования для цеха по производству экологических подушек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сметы для открытия предприятия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Аренда помещения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Подбор персонала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Апробация на рынке новых видов подушек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Малое производство небольших партий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Реклама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Производство на полную мощность</a:t>
            </a:r>
          </a:p>
          <a:p>
            <a:endParaRPr lang="ru-RU" sz="14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1249" y="546777"/>
            <a:ext cx="8394406" cy="54460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проекта – планируется выполнить в течение 2 лет</a:t>
            </a:r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4228" y="0"/>
            <a:ext cx="8647846" cy="11071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5276" y="1160427"/>
            <a:ext cx="7704743" cy="382161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ru"/>
          </a:p>
        </p:txBody>
      </p:sp>
      <p:sp>
        <p:nvSpPr>
          <p:cNvPr id="3" name="Прямоугольник 2"/>
          <p:cNvSpPr/>
          <p:nvPr/>
        </p:nvSpPr>
        <p:spPr>
          <a:xfrm>
            <a:off x="1082520" y="0"/>
            <a:ext cx="49119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идеи</a:t>
            </a:r>
            <a:endParaRPr lang="ru-RU" sz="5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14145" y="1048067"/>
            <a:ext cx="6031760" cy="37453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7313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Подушечное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меню» будет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состоять не только из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позиций подушек с натуральными наполнителями (пух,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перо, овечья и верблюжья шерсть,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натуральный латекс,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бамбук, лузга) и с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синтетическим наполнителем (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foam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пенополиуретан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размерами 70×50, 80×40, 60×60, 70×70,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60×40, но и уникальных подушек с наполнителями из шелка, кашемира и соевой пены. Более того, в меню будут представлены подушки с наполнителями из хвои местных деревьев, вереска, осоки и даже мха, что будет иметь лечебное воздействие. Сама же подушка будет сшита из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гипоаллергенных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тканей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2017" y="0"/>
            <a:ext cx="4854930" cy="9308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8829" y="1066117"/>
            <a:ext cx="6269587" cy="373140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8" name="Picture 6" descr="https://i.pinimg.com/564x/e9/79/f5/e979f587174c38f20998f6fc218ee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911" y="0"/>
            <a:ext cx="247309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16710"/>
            <a:ext cx="5389919" cy="591636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Возможные риски</a:t>
            </a:r>
            <a:endParaRPr lang="ru-RU" sz="4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9206" y="635570"/>
          <a:ext cx="6367998" cy="450793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88208"/>
                <a:gridCol w="1702500"/>
                <a:gridCol w="1315429"/>
                <a:gridCol w="473926"/>
                <a:gridCol w="578909"/>
                <a:gridCol w="832412"/>
                <a:gridCol w="476614"/>
              </a:tblGrid>
              <a:tr h="1144589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Риск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Причины возникновения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Признаки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приближения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Вероятность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Угроза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Итоговая оценка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Ранг риска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028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Большие затраты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Нерациональная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закупка необходимого для услуги товара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Перерасход средств,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предусмотренных изначально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313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Недостача ресурсов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Неверный расчет плана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требует все больше времени,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навыков и денег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https://i.pinimg.com/564x/9d/06/c6/9d06c6aa4bbe93945533a5243d70811d.jpg"/>
          <p:cNvPicPr>
            <a:picLocks noChangeAspect="1" noChangeArrowheads="1"/>
          </p:cNvPicPr>
          <p:nvPr/>
        </p:nvPicPr>
        <p:blipFill>
          <a:blip r:embed="rId2"/>
          <a:srcRect l="7178" t="3787" r="8480" b="3697"/>
          <a:stretch>
            <a:fillRect/>
          </a:stretch>
        </p:blipFill>
        <p:spPr bwMode="auto">
          <a:xfrm>
            <a:off x="6441804" y="0"/>
            <a:ext cx="2702197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ru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3306" y="623268"/>
          <a:ext cx="6413101" cy="452023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51731"/>
                <a:gridCol w="1429698"/>
                <a:gridCol w="1421482"/>
                <a:gridCol w="488890"/>
                <a:gridCol w="536938"/>
                <a:gridCol w="843462"/>
                <a:gridCol w="640900"/>
              </a:tblGrid>
              <a:tr h="1151652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Риск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Причины возникновения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Признаки приближения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Вероятность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Угроза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Итоговая оценка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Ранг риска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908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Внешние риски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Риски, неконтролируемые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самим предприятием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Вероятность издания новых законов,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катастроф и т.д.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672"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Риски изменения объемов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Неверный расчет количества товара для </a:t>
                      </a:r>
                      <a:r>
                        <a:rPr lang="ru-RU" sz="1400" b="0" i="0" u="none" strike="noStrike" cap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предприятия</a:t>
                      </a:r>
                      <a:endParaRPr lang="ru-RU" sz="1400" b="0" i="0" u="none" strike="noStrike" cap="none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Возникающая потребность в увеличении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или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уменьшении товара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defPPr>
                      <a:lvl1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lvl="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lvl="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lvl="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lvl="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lvl="6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lvl="7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lvl="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 descr="https://i.pinimg.com/564x/b8/d7/56/b8d756b6396ef26e08b8819e35344e34.jpg"/>
          <p:cNvPicPr>
            <a:picLocks noChangeAspect="1" noChangeArrowheads="1"/>
          </p:cNvPicPr>
          <p:nvPr/>
        </p:nvPicPr>
        <p:blipFill>
          <a:blip r:embed="rId2"/>
          <a:srcRect l="19514"/>
          <a:stretch>
            <a:fillRect/>
          </a:stretch>
        </p:blipFill>
        <p:spPr bwMode="auto">
          <a:xfrm>
            <a:off x="6433604" y="0"/>
            <a:ext cx="2759871" cy="5143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-53306"/>
            <a:ext cx="4416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Возможные риски</a:t>
            </a:r>
            <a:endParaRPr lang="ru-RU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641</Words>
  <Application>Microsoft Office PowerPoint</Application>
  <PresentationFormat>Экран (16:9)</PresentationFormat>
  <Paragraphs>124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Roboto</vt:lpstr>
      <vt:lpstr>Material</vt:lpstr>
      <vt:lpstr>Подушечное меню</vt:lpstr>
      <vt:lpstr>Слайд 2</vt:lpstr>
      <vt:lpstr>Анализ рынка</vt:lpstr>
      <vt:lpstr>Цель проекта</vt:lpstr>
      <vt:lpstr>Задачи проекта</vt:lpstr>
      <vt:lpstr>Этапы проекта – планируется выполнить в течение 2 лет</vt:lpstr>
      <vt:lpstr>Слайд 7</vt:lpstr>
      <vt:lpstr>Возможные риски</vt:lpstr>
      <vt:lpstr>Слайд 9</vt:lpstr>
      <vt:lpstr>Смета расходов</vt:lpstr>
      <vt:lpstr>Источники финансирования</vt:lpstr>
      <vt:lpstr>Ожидаемые результаты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ГЛОБАЛЬНАЯ СЕТЬ ИНТЕРНЕТ</dc:title>
  <dc:creator>Пользователь2</dc:creator>
  <cp:lastModifiedBy>Пользователь2</cp:lastModifiedBy>
  <cp:revision>41</cp:revision>
  <dcterms:modified xsi:type="dcterms:W3CDTF">2024-04-17T13:49:14Z</dcterms:modified>
</cp:coreProperties>
</file>