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1"/>
  </p:notesMasterIdLst>
  <p:sldIdLst>
    <p:sldId id="256" r:id="rId2"/>
    <p:sldId id="300" r:id="rId3"/>
    <p:sldId id="301" r:id="rId4"/>
    <p:sldId id="302" r:id="rId5"/>
    <p:sldId id="303" r:id="rId6"/>
    <p:sldId id="317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4" r:id="rId16"/>
    <p:sldId id="315" r:id="rId17"/>
    <p:sldId id="312" r:id="rId18"/>
    <p:sldId id="313" r:id="rId19"/>
    <p:sldId id="316" r:id="rId20"/>
  </p:sldIdLst>
  <p:sldSz cx="9144000" cy="5143500" type="screen16x9"/>
  <p:notesSz cx="6858000" cy="9144000"/>
  <p:embeddedFontLst>
    <p:embeddedFont>
      <p:font typeface="Bellota" charset="-52"/>
      <p:regular r:id="rId22"/>
      <p:bold r:id="rId23"/>
      <p:italic r:id="rId24"/>
      <p:boldItalic r:id="rId25"/>
    </p:embeddedFont>
    <p:embeddedFont>
      <p:font typeface="Roboto" charset="0"/>
      <p:regular r:id="rId26"/>
      <p:bold r:id="rId27"/>
      <p:italic r:id="rId28"/>
      <p:boldItalic r:id="rId29"/>
    </p:embeddedFont>
    <p:embeddedFont>
      <p:font typeface="Anaheim" charset="0"/>
      <p:regular r:id="rId30"/>
    </p:embeddedFont>
    <p:embeddedFont>
      <p:font typeface="Bebas Neue" charset="0"/>
      <p:regular r:id="rId31"/>
    </p:embeddedFont>
    <p:embeddedFont>
      <p:font typeface="Nixie One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7D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E70C56-13FC-47A6-982C-C80A1827119F}">
  <a:tblStyle styleId="{4EE70C56-13FC-47A6-982C-C80A182711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348b096461_0_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348b096461_0_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13617dcf59f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13617dcf59f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85362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3617dcf5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3617dcf5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2378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1363ece86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1363ece864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30709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617dcf59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617dcf59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9282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3617dcf59f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3617dcf59f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67200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363ece8646_0_4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363ece8646_0_4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3893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617dcf59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617dcf59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2472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g1363ece8646_0_2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0" name="Google Shape;3040;g1363ece8646_0_2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5085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617dcf59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617dcf59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106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1363ece8646_0_4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1363ece8646_0_4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8390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363ece8646_0_4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363ece8646_0_4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2233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617dcf59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617dcf59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1357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617dcf59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617dcf59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289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3617dcf5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3617dcf5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710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617dcf59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617dcf59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289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1363ece8646_0_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1363ece8646_0_1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58197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617dcf59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617dcf59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4081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617dcf59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617dcf59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4210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3400" y="860788"/>
            <a:ext cx="44439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 i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873213"/>
            <a:ext cx="27207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subTitle" idx="1"/>
          </p:nvPr>
        </p:nvSpPr>
        <p:spPr>
          <a:xfrm>
            <a:off x="2050628" y="1721000"/>
            <a:ext cx="24486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 b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2"/>
          </p:nvPr>
        </p:nvSpPr>
        <p:spPr>
          <a:xfrm>
            <a:off x="2050628" y="2269375"/>
            <a:ext cx="2448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ubTitle" idx="3"/>
          </p:nvPr>
        </p:nvSpPr>
        <p:spPr>
          <a:xfrm>
            <a:off x="5825678" y="2269375"/>
            <a:ext cx="2448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4"/>
          </p:nvPr>
        </p:nvSpPr>
        <p:spPr>
          <a:xfrm>
            <a:off x="2050628" y="3818900"/>
            <a:ext cx="2448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5"/>
          </p:nvPr>
        </p:nvSpPr>
        <p:spPr>
          <a:xfrm>
            <a:off x="5825678" y="3818900"/>
            <a:ext cx="2448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6"/>
          </p:nvPr>
        </p:nvSpPr>
        <p:spPr>
          <a:xfrm>
            <a:off x="2050628" y="3270500"/>
            <a:ext cx="24486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 b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7"/>
          </p:nvPr>
        </p:nvSpPr>
        <p:spPr>
          <a:xfrm>
            <a:off x="5825678" y="1721000"/>
            <a:ext cx="24486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 b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8"/>
          </p:nvPr>
        </p:nvSpPr>
        <p:spPr>
          <a:xfrm>
            <a:off x="5825678" y="3270500"/>
            <a:ext cx="24486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 b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lota"/>
              <a:buNone/>
              <a:defRPr sz="3500" i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lota"/>
              <a:buNone/>
              <a:defRPr sz="3500" i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1969846" y="4024700"/>
            <a:ext cx="2340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ubTitle" idx="2"/>
          </p:nvPr>
        </p:nvSpPr>
        <p:spPr>
          <a:xfrm>
            <a:off x="5937428" y="1810949"/>
            <a:ext cx="2340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3"/>
          </p:nvPr>
        </p:nvSpPr>
        <p:spPr>
          <a:xfrm>
            <a:off x="5937428" y="1440150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4"/>
          </p:nvPr>
        </p:nvSpPr>
        <p:spPr>
          <a:xfrm>
            <a:off x="1969846" y="3653900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5"/>
          </p:nvPr>
        </p:nvSpPr>
        <p:spPr>
          <a:xfrm>
            <a:off x="1969846" y="1810943"/>
            <a:ext cx="2340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6"/>
          </p:nvPr>
        </p:nvSpPr>
        <p:spPr>
          <a:xfrm flipH="1">
            <a:off x="1969785" y="1440150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7"/>
          </p:nvPr>
        </p:nvSpPr>
        <p:spPr>
          <a:xfrm>
            <a:off x="5937428" y="4024675"/>
            <a:ext cx="2340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8"/>
          </p:nvPr>
        </p:nvSpPr>
        <p:spPr>
          <a:xfrm>
            <a:off x="5937428" y="3653888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9"/>
          </p:nvPr>
        </p:nvSpPr>
        <p:spPr>
          <a:xfrm>
            <a:off x="1969846" y="2917822"/>
            <a:ext cx="2340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3"/>
          </p:nvPr>
        </p:nvSpPr>
        <p:spPr>
          <a:xfrm>
            <a:off x="1969846" y="2547012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4"/>
          </p:nvPr>
        </p:nvSpPr>
        <p:spPr>
          <a:xfrm>
            <a:off x="5937428" y="2917812"/>
            <a:ext cx="2340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15"/>
          </p:nvPr>
        </p:nvSpPr>
        <p:spPr>
          <a:xfrm>
            <a:off x="5937428" y="2547019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lota"/>
              <a:buNone/>
              <a:defRPr sz="3500" i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5"/>
          <p:cNvGrpSpPr/>
          <p:nvPr/>
        </p:nvGrpSpPr>
        <p:grpSpPr>
          <a:xfrm>
            <a:off x="4641040" y="533545"/>
            <a:ext cx="4045765" cy="4076414"/>
            <a:chOff x="4793440" y="534882"/>
            <a:chExt cx="4045765" cy="4076414"/>
          </a:xfrm>
        </p:grpSpPr>
        <p:grpSp>
          <p:nvGrpSpPr>
            <p:cNvPr id="120" name="Google Shape;120;p25"/>
            <p:cNvGrpSpPr/>
            <p:nvPr/>
          </p:nvGrpSpPr>
          <p:grpSpPr>
            <a:xfrm rot="-5400000">
              <a:off x="5246273" y="1018364"/>
              <a:ext cx="4076414" cy="3109450"/>
              <a:chOff x="5705886" y="2338761"/>
              <a:chExt cx="2850639" cy="2174441"/>
            </a:xfrm>
          </p:grpSpPr>
          <p:sp>
            <p:nvSpPr>
              <p:cNvPr id="121" name="Google Shape;121;p25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5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123;p25"/>
            <p:cNvGrpSpPr/>
            <p:nvPr/>
          </p:nvGrpSpPr>
          <p:grpSpPr>
            <a:xfrm>
              <a:off x="5184781" y="1616216"/>
              <a:ext cx="269202" cy="1908211"/>
              <a:chOff x="-1310600" y="3676525"/>
              <a:chExt cx="129225" cy="916000"/>
            </a:xfrm>
          </p:grpSpPr>
          <p:sp>
            <p:nvSpPr>
              <p:cNvPr id="124" name="Google Shape;124;p25"/>
              <p:cNvSpPr/>
              <p:nvPr/>
            </p:nvSpPr>
            <p:spPr>
              <a:xfrm>
                <a:off x="-1310600" y="4116700"/>
                <a:ext cx="9767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3680" y="15324"/>
                    </a:lnTo>
                    <a:cubicBezTo>
                      <a:pt x="3847" y="14836"/>
                      <a:pt x="3906" y="14336"/>
                      <a:pt x="3882" y="13848"/>
                    </a:cubicBezTo>
                    <a:lnTo>
                      <a:pt x="2811" y="37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5"/>
              <p:cNvSpPr/>
              <p:nvPr/>
            </p:nvSpPr>
            <p:spPr>
              <a:xfrm>
                <a:off x="-1282625" y="4454850"/>
                <a:ext cx="417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70" extrusionOk="0">
                    <a:moveTo>
                      <a:pt x="834" y="0"/>
                    </a:moveTo>
                    <a:cubicBezTo>
                      <a:pt x="382" y="0"/>
                      <a:pt x="1" y="762"/>
                      <a:pt x="1" y="1691"/>
                    </a:cubicBezTo>
                    <a:cubicBezTo>
                      <a:pt x="1" y="2620"/>
                      <a:pt x="382" y="3370"/>
                      <a:pt x="834" y="3370"/>
                    </a:cubicBezTo>
                    <a:cubicBezTo>
                      <a:pt x="1299" y="3370"/>
                      <a:pt x="1668" y="2620"/>
                      <a:pt x="1668" y="1691"/>
                    </a:cubicBezTo>
                    <a:cubicBezTo>
                      <a:pt x="1668" y="762"/>
                      <a:pt x="129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5"/>
              <p:cNvSpPr/>
              <p:nvPr/>
            </p:nvSpPr>
            <p:spPr>
              <a:xfrm>
                <a:off x="-1286475" y="3676525"/>
                <a:ext cx="105100" cy="441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7644" extrusionOk="0">
                    <a:moveTo>
                      <a:pt x="2174" y="1"/>
                    </a:moveTo>
                    <a:cubicBezTo>
                      <a:pt x="1572" y="1"/>
                      <a:pt x="834" y="1047"/>
                      <a:pt x="500" y="2582"/>
                    </a:cubicBezTo>
                    <a:cubicBezTo>
                      <a:pt x="0" y="4868"/>
                      <a:pt x="500" y="17608"/>
                      <a:pt x="500" y="17608"/>
                    </a:cubicBezTo>
                    <a:lnTo>
                      <a:pt x="1810" y="17644"/>
                    </a:lnTo>
                    <a:cubicBezTo>
                      <a:pt x="1739" y="16655"/>
                      <a:pt x="2310" y="15917"/>
                      <a:pt x="2310" y="15917"/>
                    </a:cubicBezTo>
                    <a:cubicBezTo>
                      <a:pt x="4203" y="13655"/>
                      <a:pt x="3417" y="2594"/>
                      <a:pt x="2905" y="844"/>
                    </a:cubicBezTo>
                    <a:cubicBezTo>
                      <a:pt x="2739" y="259"/>
                      <a:pt x="2474" y="1"/>
                      <a:pt x="2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5"/>
              <p:cNvSpPr/>
              <p:nvPr/>
            </p:nvSpPr>
            <p:spPr>
              <a:xfrm>
                <a:off x="-1286475" y="3740775"/>
                <a:ext cx="45550" cy="37655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5062" extrusionOk="0">
                    <a:moveTo>
                      <a:pt x="500" y="0"/>
                    </a:moveTo>
                    <a:cubicBezTo>
                      <a:pt x="0" y="2286"/>
                      <a:pt x="500" y="15026"/>
                      <a:pt x="500" y="15026"/>
                    </a:cubicBezTo>
                    <a:lnTo>
                      <a:pt x="1822" y="15062"/>
                    </a:lnTo>
                    <a:lnTo>
                      <a:pt x="1822" y="1506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5"/>
              <p:cNvSpPr/>
              <p:nvPr/>
            </p:nvSpPr>
            <p:spPr>
              <a:xfrm>
                <a:off x="-1310600" y="4116700"/>
                <a:ext cx="6342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25"/>
            <p:cNvGrpSpPr/>
            <p:nvPr/>
          </p:nvGrpSpPr>
          <p:grpSpPr>
            <a:xfrm>
              <a:off x="4793440" y="1973120"/>
              <a:ext cx="315084" cy="1556255"/>
              <a:chOff x="-3162025" y="3863875"/>
              <a:chExt cx="151250" cy="747050"/>
            </a:xfrm>
          </p:grpSpPr>
          <p:sp>
            <p:nvSpPr>
              <p:cNvPr id="130" name="Google Shape;130;p25"/>
              <p:cNvSpPr/>
              <p:nvPr/>
            </p:nvSpPr>
            <p:spPr>
              <a:xfrm>
                <a:off x="-3161425" y="3864700"/>
                <a:ext cx="1506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0855" extrusionOk="0">
                    <a:moveTo>
                      <a:pt x="1360" y="0"/>
                    </a:moveTo>
                    <a:cubicBezTo>
                      <a:pt x="1142" y="0"/>
                      <a:pt x="948" y="168"/>
                      <a:pt x="906" y="401"/>
                    </a:cubicBezTo>
                    <a:cubicBezTo>
                      <a:pt x="906" y="401"/>
                      <a:pt x="560" y="2616"/>
                      <a:pt x="453" y="3354"/>
                    </a:cubicBezTo>
                    <a:cubicBezTo>
                      <a:pt x="394" y="3747"/>
                      <a:pt x="358" y="4175"/>
                      <a:pt x="310" y="4663"/>
                    </a:cubicBezTo>
                    <a:cubicBezTo>
                      <a:pt x="1" y="6807"/>
                      <a:pt x="1263" y="7842"/>
                      <a:pt x="2584" y="8021"/>
                    </a:cubicBezTo>
                    <a:cubicBezTo>
                      <a:pt x="2525" y="8212"/>
                      <a:pt x="2477" y="8450"/>
                      <a:pt x="2477" y="8700"/>
                    </a:cubicBezTo>
                    <a:lnTo>
                      <a:pt x="2418" y="10819"/>
                    </a:lnTo>
                    <a:cubicBezTo>
                      <a:pt x="2418" y="10819"/>
                      <a:pt x="2418" y="10831"/>
                      <a:pt x="2442" y="10831"/>
                    </a:cubicBezTo>
                    <a:lnTo>
                      <a:pt x="3751" y="10831"/>
                    </a:lnTo>
                    <a:lnTo>
                      <a:pt x="3763" y="10855"/>
                    </a:lnTo>
                    <a:lnTo>
                      <a:pt x="3704" y="8712"/>
                    </a:lnTo>
                    <a:cubicBezTo>
                      <a:pt x="3692" y="8462"/>
                      <a:pt x="3656" y="8212"/>
                      <a:pt x="3596" y="8021"/>
                    </a:cubicBezTo>
                    <a:cubicBezTo>
                      <a:pt x="4858" y="7783"/>
                      <a:pt x="6025" y="6735"/>
                      <a:pt x="5787" y="4663"/>
                    </a:cubicBezTo>
                    <a:cubicBezTo>
                      <a:pt x="5728" y="4175"/>
                      <a:pt x="5680" y="3747"/>
                      <a:pt x="5632" y="3354"/>
                    </a:cubicBezTo>
                    <a:cubicBezTo>
                      <a:pt x="5537" y="2616"/>
                      <a:pt x="5192" y="401"/>
                      <a:pt x="5192" y="401"/>
                    </a:cubicBezTo>
                    <a:cubicBezTo>
                      <a:pt x="5149" y="168"/>
                      <a:pt x="4956" y="0"/>
                      <a:pt x="4737" y="0"/>
                    </a:cubicBezTo>
                    <a:cubicBezTo>
                      <a:pt x="4710" y="0"/>
                      <a:pt x="4683" y="3"/>
                      <a:pt x="4656" y="8"/>
                    </a:cubicBezTo>
                    <a:cubicBezTo>
                      <a:pt x="4406" y="56"/>
                      <a:pt x="4227" y="294"/>
                      <a:pt x="4263" y="544"/>
                    </a:cubicBezTo>
                    <a:lnTo>
                      <a:pt x="4763" y="3735"/>
                    </a:lnTo>
                    <a:cubicBezTo>
                      <a:pt x="4763" y="4056"/>
                      <a:pt x="4489" y="4330"/>
                      <a:pt x="4168" y="4330"/>
                    </a:cubicBezTo>
                    <a:cubicBezTo>
                      <a:pt x="3835" y="4330"/>
                      <a:pt x="3585" y="4056"/>
                      <a:pt x="3585" y="3747"/>
                    </a:cubicBezTo>
                    <a:lnTo>
                      <a:pt x="3585" y="472"/>
                    </a:lnTo>
                    <a:cubicBezTo>
                      <a:pt x="3585" y="222"/>
                      <a:pt x="3370" y="8"/>
                      <a:pt x="3120" y="8"/>
                    </a:cubicBezTo>
                    <a:lnTo>
                      <a:pt x="2977" y="8"/>
                    </a:lnTo>
                    <a:cubicBezTo>
                      <a:pt x="2715" y="8"/>
                      <a:pt x="2513" y="222"/>
                      <a:pt x="2513" y="472"/>
                    </a:cubicBezTo>
                    <a:lnTo>
                      <a:pt x="2513" y="3747"/>
                    </a:lnTo>
                    <a:cubicBezTo>
                      <a:pt x="2513" y="4068"/>
                      <a:pt x="2263" y="4330"/>
                      <a:pt x="1930" y="4330"/>
                    </a:cubicBezTo>
                    <a:cubicBezTo>
                      <a:pt x="1608" y="4330"/>
                      <a:pt x="1334" y="4056"/>
                      <a:pt x="1334" y="3735"/>
                    </a:cubicBezTo>
                    <a:lnTo>
                      <a:pt x="1822" y="544"/>
                    </a:lnTo>
                    <a:cubicBezTo>
                      <a:pt x="1870" y="294"/>
                      <a:pt x="1691" y="56"/>
                      <a:pt x="1441" y="8"/>
                    </a:cubicBezTo>
                    <a:cubicBezTo>
                      <a:pt x="1414" y="3"/>
                      <a:pt x="1387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5"/>
              <p:cNvSpPr/>
              <p:nvPr/>
            </p:nvSpPr>
            <p:spPr>
              <a:xfrm>
                <a:off x="-3162025" y="3863875"/>
                <a:ext cx="94400" cy="2713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0852" extrusionOk="0">
                    <a:moveTo>
                      <a:pt x="1327" y="1"/>
                    </a:moveTo>
                    <a:cubicBezTo>
                      <a:pt x="1093" y="1"/>
                      <a:pt x="891" y="170"/>
                      <a:pt x="858" y="398"/>
                    </a:cubicBezTo>
                    <a:cubicBezTo>
                      <a:pt x="858" y="398"/>
                      <a:pt x="513" y="2613"/>
                      <a:pt x="406" y="3363"/>
                    </a:cubicBezTo>
                    <a:cubicBezTo>
                      <a:pt x="370" y="3744"/>
                      <a:pt x="322" y="4173"/>
                      <a:pt x="263" y="4673"/>
                    </a:cubicBezTo>
                    <a:cubicBezTo>
                      <a:pt x="1" y="6828"/>
                      <a:pt x="1287" y="7864"/>
                      <a:pt x="2608" y="8030"/>
                    </a:cubicBezTo>
                    <a:cubicBezTo>
                      <a:pt x="2549" y="8245"/>
                      <a:pt x="2525" y="8459"/>
                      <a:pt x="2501" y="8721"/>
                    </a:cubicBezTo>
                    <a:lnTo>
                      <a:pt x="2442" y="10828"/>
                    </a:lnTo>
                    <a:cubicBezTo>
                      <a:pt x="2442" y="10852"/>
                      <a:pt x="2466" y="10852"/>
                      <a:pt x="2466" y="10852"/>
                    </a:cubicBezTo>
                    <a:lnTo>
                      <a:pt x="3775" y="10852"/>
                    </a:lnTo>
                    <a:lnTo>
                      <a:pt x="2466" y="3744"/>
                    </a:lnTo>
                    <a:cubicBezTo>
                      <a:pt x="2466" y="4065"/>
                      <a:pt x="2215" y="4327"/>
                      <a:pt x="1882" y="4327"/>
                    </a:cubicBezTo>
                    <a:cubicBezTo>
                      <a:pt x="1561" y="4327"/>
                      <a:pt x="1287" y="4065"/>
                      <a:pt x="1287" y="3732"/>
                    </a:cubicBezTo>
                    <a:lnTo>
                      <a:pt x="1775" y="541"/>
                    </a:lnTo>
                    <a:cubicBezTo>
                      <a:pt x="1823" y="291"/>
                      <a:pt x="1644" y="53"/>
                      <a:pt x="1394" y="5"/>
                    </a:cubicBezTo>
                    <a:cubicBezTo>
                      <a:pt x="1371" y="2"/>
                      <a:pt x="1349" y="1"/>
                      <a:pt x="132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5"/>
              <p:cNvSpPr/>
              <p:nvPr/>
            </p:nvSpPr>
            <p:spPr>
              <a:xfrm>
                <a:off x="-3137000" y="4135150"/>
                <a:ext cx="97650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3679" y="15312"/>
                    </a:lnTo>
                    <a:cubicBezTo>
                      <a:pt x="3846" y="14836"/>
                      <a:pt x="3905" y="14324"/>
                      <a:pt x="3870" y="13836"/>
                    </a:cubicBezTo>
                    <a:lnTo>
                      <a:pt x="2798" y="25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5"/>
              <p:cNvSpPr/>
              <p:nvPr/>
            </p:nvSpPr>
            <p:spPr>
              <a:xfrm>
                <a:off x="-3109025" y="4473300"/>
                <a:ext cx="4170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58" extrusionOk="0">
                    <a:moveTo>
                      <a:pt x="834" y="0"/>
                    </a:moveTo>
                    <a:cubicBezTo>
                      <a:pt x="369" y="0"/>
                      <a:pt x="0" y="751"/>
                      <a:pt x="0" y="1679"/>
                    </a:cubicBezTo>
                    <a:cubicBezTo>
                      <a:pt x="0" y="2608"/>
                      <a:pt x="369" y="3358"/>
                      <a:pt x="834" y="3358"/>
                    </a:cubicBezTo>
                    <a:cubicBezTo>
                      <a:pt x="1298" y="3358"/>
                      <a:pt x="1667" y="2608"/>
                      <a:pt x="1667" y="1679"/>
                    </a:cubicBezTo>
                    <a:cubicBezTo>
                      <a:pt x="1667" y="751"/>
                      <a:pt x="1298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5"/>
              <p:cNvSpPr/>
              <p:nvPr/>
            </p:nvSpPr>
            <p:spPr>
              <a:xfrm>
                <a:off x="-3137000" y="4135150"/>
                <a:ext cx="63425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25"/>
            <p:cNvGrpSpPr/>
            <p:nvPr/>
          </p:nvGrpSpPr>
          <p:grpSpPr>
            <a:xfrm rot="-5400000">
              <a:off x="7027681" y="-318663"/>
              <a:ext cx="645875" cy="2743675"/>
              <a:chOff x="-1049900" y="1219025"/>
              <a:chExt cx="237550" cy="1009075"/>
            </a:xfrm>
          </p:grpSpPr>
          <p:sp>
            <p:nvSpPr>
              <p:cNvPr id="136" name="Google Shape;136;p25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5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5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5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5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5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25"/>
            <p:cNvGrpSpPr/>
            <p:nvPr/>
          </p:nvGrpSpPr>
          <p:grpSpPr>
            <a:xfrm>
              <a:off x="5931964" y="1444169"/>
              <a:ext cx="2705239" cy="2560813"/>
              <a:chOff x="-2601800" y="2850675"/>
              <a:chExt cx="1151950" cy="1090450"/>
            </a:xfrm>
          </p:grpSpPr>
          <p:sp>
            <p:nvSpPr>
              <p:cNvPr id="143" name="Google Shape;143;p25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5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5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5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5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25"/>
            <p:cNvGrpSpPr/>
            <p:nvPr/>
          </p:nvGrpSpPr>
          <p:grpSpPr>
            <a:xfrm rot="2700000">
              <a:off x="6734974" y="2167602"/>
              <a:ext cx="1099557" cy="1113663"/>
              <a:chOff x="-1424530" y="1995575"/>
              <a:chExt cx="885944" cy="897309"/>
            </a:xfrm>
          </p:grpSpPr>
          <p:sp>
            <p:nvSpPr>
              <p:cNvPr id="149" name="Google Shape;149;p25"/>
              <p:cNvSpPr/>
              <p:nvPr/>
            </p:nvSpPr>
            <p:spPr>
              <a:xfrm>
                <a:off x="-1139742" y="2290258"/>
                <a:ext cx="337672" cy="321050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8923" extrusionOk="0">
                    <a:moveTo>
                      <a:pt x="3824" y="859"/>
                    </a:moveTo>
                    <a:cubicBezTo>
                      <a:pt x="3813" y="874"/>
                      <a:pt x="3802" y="889"/>
                      <a:pt x="3790" y="905"/>
                    </a:cubicBezTo>
                    <a:lnTo>
                      <a:pt x="3790" y="905"/>
                    </a:lnTo>
                    <a:cubicBezTo>
                      <a:pt x="3769" y="905"/>
                      <a:pt x="3747" y="905"/>
                      <a:pt x="3725" y="905"/>
                    </a:cubicBezTo>
                    <a:lnTo>
                      <a:pt x="3725" y="905"/>
                    </a:lnTo>
                    <a:cubicBezTo>
                      <a:pt x="3758" y="890"/>
                      <a:pt x="3791" y="874"/>
                      <a:pt x="3824" y="859"/>
                    </a:cubicBezTo>
                    <a:close/>
                    <a:moveTo>
                      <a:pt x="3896" y="389"/>
                    </a:moveTo>
                    <a:cubicBezTo>
                      <a:pt x="3206" y="565"/>
                      <a:pt x="2553" y="878"/>
                      <a:pt x="1995" y="1306"/>
                    </a:cubicBezTo>
                    <a:lnTo>
                      <a:pt x="1995" y="1306"/>
                    </a:lnTo>
                    <a:cubicBezTo>
                      <a:pt x="2017" y="1279"/>
                      <a:pt x="2040" y="1252"/>
                      <a:pt x="2063" y="1226"/>
                    </a:cubicBezTo>
                    <a:cubicBezTo>
                      <a:pt x="2541" y="692"/>
                      <a:pt x="3206" y="425"/>
                      <a:pt x="3896" y="389"/>
                    </a:cubicBezTo>
                    <a:close/>
                    <a:moveTo>
                      <a:pt x="3160" y="1339"/>
                    </a:moveTo>
                    <a:cubicBezTo>
                      <a:pt x="2985" y="1413"/>
                      <a:pt x="2815" y="1498"/>
                      <a:pt x="2653" y="1594"/>
                    </a:cubicBezTo>
                    <a:lnTo>
                      <a:pt x="2653" y="1594"/>
                    </a:lnTo>
                    <a:cubicBezTo>
                      <a:pt x="2732" y="1525"/>
                      <a:pt x="2814" y="1459"/>
                      <a:pt x="2899" y="1396"/>
                    </a:cubicBezTo>
                    <a:lnTo>
                      <a:pt x="2899" y="1396"/>
                    </a:lnTo>
                    <a:cubicBezTo>
                      <a:pt x="2985" y="1373"/>
                      <a:pt x="3072" y="1354"/>
                      <a:pt x="3160" y="1339"/>
                    </a:cubicBezTo>
                    <a:close/>
                    <a:moveTo>
                      <a:pt x="4666" y="620"/>
                    </a:moveTo>
                    <a:cubicBezTo>
                      <a:pt x="4979" y="620"/>
                      <a:pt x="5290" y="660"/>
                      <a:pt x="5590" y="739"/>
                    </a:cubicBezTo>
                    <a:lnTo>
                      <a:pt x="5590" y="739"/>
                    </a:lnTo>
                    <a:cubicBezTo>
                      <a:pt x="6052" y="947"/>
                      <a:pt x="6485" y="1237"/>
                      <a:pt x="6842" y="1596"/>
                    </a:cubicBezTo>
                    <a:lnTo>
                      <a:pt x="6842" y="1596"/>
                    </a:lnTo>
                    <a:cubicBezTo>
                      <a:pt x="6790" y="1582"/>
                      <a:pt x="6736" y="1568"/>
                      <a:pt x="6683" y="1555"/>
                    </a:cubicBezTo>
                    <a:lnTo>
                      <a:pt x="6683" y="1555"/>
                    </a:lnTo>
                    <a:cubicBezTo>
                      <a:pt x="6354" y="1289"/>
                      <a:pt x="5941" y="1104"/>
                      <a:pt x="5457" y="1035"/>
                    </a:cubicBezTo>
                    <a:cubicBezTo>
                      <a:pt x="5265" y="1007"/>
                      <a:pt x="5069" y="993"/>
                      <a:pt x="4870" y="993"/>
                    </a:cubicBezTo>
                    <a:cubicBezTo>
                      <a:pt x="4791" y="993"/>
                      <a:pt x="4711" y="995"/>
                      <a:pt x="4631" y="1000"/>
                    </a:cubicBezTo>
                    <a:lnTo>
                      <a:pt x="4631" y="1000"/>
                    </a:lnTo>
                    <a:cubicBezTo>
                      <a:pt x="4512" y="973"/>
                      <a:pt x="4392" y="952"/>
                      <a:pt x="4272" y="936"/>
                    </a:cubicBezTo>
                    <a:lnTo>
                      <a:pt x="4272" y="936"/>
                    </a:lnTo>
                    <a:cubicBezTo>
                      <a:pt x="4332" y="865"/>
                      <a:pt x="4393" y="795"/>
                      <a:pt x="4456" y="726"/>
                    </a:cubicBezTo>
                    <a:cubicBezTo>
                      <a:pt x="4487" y="695"/>
                      <a:pt x="4499" y="660"/>
                      <a:pt x="4498" y="624"/>
                    </a:cubicBezTo>
                    <a:lnTo>
                      <a:pt x="4498" y="624"/>
                    </a:lnTo>
                    <a:cubicBezTo>
                      <a:pt x="4554" y="621"/>
                      <a:pt x="4610" y="620"/>
                      <a:pt x="4666" y="620"/>
                    </a:cubicBezTo>
                    <a:close/>
                    <a:moveTo>
                      <a:pt x="6188" y="362"/>
                    </a:moveTo>
                    <a:cubicBezTo>
                      <a:pt x="6911" y="423"/>
                      <a:pt x="7554" y="744"/>
                      <a:pt x="7909" y="1500"/>
                    </a:cubicBezTo>
                    <a:cubicBezTo>
                      <a:pt x="7925" y="1533"/>
                      <a:pt x="7940" y="1566"/>
                      <a:pt x="7954" y="1599"/>
                    </a:cubicBezTo>
                    <a:lnTo>
                      <a:pt x="7954" y="1599"/>
                    </a:lnTo>
                    <a:cubicBezTo>
                      <a:pt x="7563" y="965"/>
                      <a:pt x="6917" y="558"/>
                      <a:pt x="6188" y="362"/>
                    </a:cubicBezTo>
                    <a:close/>
                    <a:moveTo>
                      <a:pt x="6465" y="748"/>
                    </a:moveTo>
                    <a:lnTo>
                      <a:pt x="6465" y="748"/>
                    </a:lnTo>
                    <a:cubicBezTo>
                      <a:pt x="6992" y="961"/>
                      <a:pt x="7447" y="1312"/>
                      <a:pt x="7722" y="1800"/>
                    </a:cubicBezTo>
                    <a:lnTo>
                      <a:pt x="7722" y="1800"/>
                    </a:lnTo>
                    <a:cubicBezTo>
                      <a:pt x="7409" y="1377"/>
                      <a:pt x="6992" y="1016"/>
                      <a:pt x="6469" y="750"/>
                    </a:cubicBezTo>
                    <a:cubicBezTo>
                      <a:pt x="6467" y="749"/>
                      <a:pt x="6466" y="748"/>
                      <a:pt x="6465" y="748"/>
                    </a:cubicBezTo>
                    <a:close/>
                    <a:moveTo>
                      <a:pt x="4908" y="1737"/>
                    </a:moveTo>
                    <a:cubicBezTo>
                      <a:pt x="5127" y="1737"/>
                      <a:pt x="5351" y="1745"/>
                      <a:pt x="5576" y="1763"/>
                    </a:cubicBezTo>
                    <a:lnTo>
                      <a:pt x="5576" y="1763"/>
                    </a:lnTo>
                    <a:cubicBezTo>
                      <a:pt x="5811" y="1885"/>
                      <a:pt x="6036" y="2029"/>
                      <a:pt x="6244" y="2192"/>
                    </a:cubicBezTo>
                    <a:lnTo>
                      <a:pt x="6244" y="2192"/>
                    </a:lnTo>
                    <a:cubicBezTo>
                      <a:pt x="6108" y="2174"/>
                      <a:pt x="5972" y="2161"/>
                      <a:pt x="5838" y="2155"/>
                    </a:cubicBezTo>
                    <a:cubicBezTo>
                      <a:pt x="5752" y="2150"/>
                      <a:pt x="5665" y="2148"/>
                      <a:pt x="5578" y="2148"/>
                    </a:cubicBezTo>
                    <a:cubicBezTo>
                      <a:pt x="5544" y="2148"/>
                      <a:pt x="5510" y="2148"/>
                      <a:pt x="5476" y="2149"/>
                    </a:cubicBezTo>
                    <a:lnTo>
                      <a:pt x="5476" y="2149"/>
                    </a:lnTo>
                    <a:cubicBezTo>
                      <a:pt x="5086" y="1913"/>
                      <a:pt x="4658" y="1769"/>
                      <a:pt x="4240" y="1769"/>
                    </a:cubicBezTo>
                    <a:cubicBezTo>
                      <a:pt x="4034" y="1769"/>
                      <a:pt x="3830" y="1804"/>
                      <a:pt x="3635" y="1881"/>
                    </a:cubicBezTo>
                    <a:lnTo>
                      <a:pt x="3635" y="1881"/>
                    </a:lnTo>
                    <a:cubicBezTo>
                      <a:pt x="3645" y="1861"/>
                      <a:pt x="3655" y="1841"/>
                      <a:pt x="3666" y="1821"/>
                    </a:cubicBezTo>
                    <a:lnTo>
                      <a:pt x="3666" y="1821"/>
                    </a:lnTo>
                    <a:cubicBezTo>
                      <a:pt x="3727" y="1812"/>
                      <a:pt x="3788" y="1804"/>
                      <a:pt x="3849" y="1797"/>
                    </a:cubicBezTo>
                    <a:cubicBezTo>
                      <a:pt x="4176" y="1760"/>
                      <a:pt x="4535" y="1737"/>
                      <a:pt x="4908" y="1737"/>
                    </a:cubicBezTo>
                    <a:close/>
                    <a:moveTo>
                      <a:pt x="6713" y="2065"/>
                    </a:moveTo>
                    <a:lnTo>
                      <a:pt x="6713" y="2065"/>
                    </a:lnTo>
                    <a:cubicBezTo>
                      <a:pt x="6715" y="2067"/>
                      <a:pt x="6717" y="2069"/>
                      <a:pt x="6719" y="2071"/>
                    </a:cubicBezTo>
                    <a:cubicBezTo>
                      <a:pt x="6799" y="2156"/>
                      <a:pt x="6870" y="2246"/>
                      <a:pt x="6931" y="2341"/>
                    </a:cubicBezTo>
                    <a:lnTo>
                      <a:pt x="6931" y="2341"/>
                    </a:lnTo>
                    <a:cubicBezTo>
                      <a:pt x="6920" y="2338"/>
                      <a:pt x="6909" y="2335"/>
                      <a:pt x="6898" y="2331"/>
                    </a:cubicBezTo>
                    <a:lnTo>
                      <a:pt x="6898" y="2331"/>
                    </a:lnTo>
                    <a:cubicBezTo>
                      <a:pt x="6869" y="2299"/>
                      <a:pt x="6838" y="2267"/>
                      <a:pt x="6808" y="2236"/>
                    </a:cubicBezTo>
                    <a:lnTo>
                      <a:pt x="6808" y="2236"/>
                    </a:lnTo>
                    <a:cubicBezTo>
                      <a:pt x="6778" y="2178"/>
                      <a:pt x="6746" y="2121"/>
                      <a:pt x="6713" y="2065"/>
                    </a:cubicBezTo>
                    <a:close/>
                    <a:moveTo>
                      <a:pt x="7161" y="2086"/>
                    </a:moveTo>
                    <a:cubicBezTo>
                      <a:pt x="7201" y="2101"/>
                      <a:pt x="7241" y="2116"/>
                      <a:pt x="7281" y="2131"/>
                    </a:cubicBezTo>
                    <a:lnTo>
                      <a:pt x="7281" y="2131"/>
                    </a:lnTo>
                    <a:cubicBezTo>
                      <a:pt x="7373" y="2271"/>
                      <a:pt x="7455" y="2417"/>
                      <a:pt x="7524" y="2570"/>
                    </a:cubicBezTo>
                    <a:lnTo>
                      <a:pt x="7524" y="2570"/>
                    </a:lnTo>
                    <a:cubicBezTo>
                      <a:pt x="7475" y="2547"/>
                      <a:pt x="7426" y="2524"/>
                      <a:pt x="7376" y="2503"/>
                    </a:cubicBezTo>
                    <a:lnTo>
                      <a:pt x="7376" y="2503"/>
                    </a:lnTo>
                    <a:cubicBezTo>
                      <a:pt x="7318" y="2356"/>
                      <a:pt x="7246" y="2217"/>
                      <a:pt x="7161" y="2086"/>
                    </a:cubicBezTo>
                    <a:close/>
                    <a:moveTo>
                      <a:pt x="4210" y="2202"/>
                    </a:moveTo>
                    <a:cubicBezTo>
                      <a:pt x="4311" y="2202"/>
                      <a:pt x="4417" y="2214"/>
                      <a:pt x="4528" y="2238"/>
                    </a:cubicBezTo>
                    <a:cubicBezTo>
                      <a:pt x="4541" y="2241"/>
                      <a:pt x="4554" y="2244"/>
                      <a:pt x="4567" y="2248"/>
                    </a:cubicBezTo>
                    <a:lnTo>
                      <a:pt x="4567" y="2248"/>
                    </a:lnTo>
                    <a:cubicBezTo>
                      <a:pt x="4146" y="2331"/>
                      <a:pt x="3728" y="2466"/>
                      <a:pt x="3347" y="2656"/>
                    </a:cubicBezTo>
                    <a:lnTo>
                      <a:pt x="3347" y="2656"/>
                    </a:lnTo>
                    <a:cubicBezTo>
                      <a:pt x="3357" y="2613"/>
                      <a:pt x="3368" y="2570"/>
                      <a:pt x="3380" y="2526"/>
                    </a:cubicBezTo>
                    <a:lnTo>
                      <a:pt x="3380" y="2526"/>
                    </a:lnTo>
                    <a:cubicBezTo>
                      <a:pt x="3603" y="2325"/>
                      <a:pt x="3880" y="2202"/>
                      <a:pt x="4210" y="2202"/>
                    </a:cubicBezTo>
                    <a:close/>
                    <a:moveTo>
                      <a:pt x="5286" y="2538"/>
                    </a:moveTo>
                    <a:cubicBezTo>
                      <a:pt x="5547" y="2683"/>
                      <a:pt x="5794" y="2868"/>
                      <a:pt x="6006" y="3084"/>
                    </a:cubicBezTo>
                    <a:lnTo>
                      <a:pt x="6006" y="3084"/>
                    </a:lnTo>
                    <a:cubicBezTo>
                      <a:pt x="5666" y="2957"/>
                      <a:pt x="5295" y="2895"/>
                      <a:pt x="4922" y="2895"/>
                    </a:cubicBezTo>
                    <a:cubicBezTo>
                      <a:pt x="4343" y="2895"/>
                      <a:pt x="3758" y="3044"/>
                      <a:pt x="3273" y="3332"/>
                    </a:cubicBezTo>
                    <a:lnTo>
                      <a:pt x="3273" y="3332"/>
                    </a:lnTo>
                    <a:cubicBezTo>
                      <a:pt x="3272" y="3263"/>
                      <a:pt x="3273" y="3194"/>
                      <a:pt x="3277" y="3125"/>
                    </a:cubicBezTo>
                    <a:lnTo>
                      <a:pt x="3277" y="3125"/>
                    </a:lnTo>
                    <a:cubicBezTo>
                      <a:pt x="3819" y="2793"/>
                      <a:pt x="4453" y="2601"/>
                      <a:pt x="5088" y="2547"/>
                    </a:cubicBezTo>
                    <a:cubicBezTo>
                      <a:pt x="5152" y="2543"/>
                      <a:pt x="5219" y="2539"/>
                      <a:pt x="5286" y="2538"/>
                    </a:cubicBezTo>
                    <a:close/>
                    <a:moveTo>
                      <a:pt x="6039" y="2577"/>
                    </a:moveTo>
                    <a:lnTo>
                      <a:pt x="6039" y="2577"/>
                    </a:lnTo>
                    <a:cubicBezTo>
                      <a:pt x="6249" y="2603"/>
                      <a:pt x="6461" y="2643"/>
                      <a:pt x="6669" y="2697"/>
                    </a:cubicBezTo>
                    <a:lnTo>
                      <a:pt x="6669" y="2697"/>
                    </a:lnTo>
                    <a:cubicBezTo>
                      <a:pt x="6784" y="2992"/>
                      <a:pt x="6861" y="3318"/>
                      <a:pt x="6895" y="3652"/>
                    </a:cubicBezTo>
                    <a:lnTo>
                      <a:pt x="6895" y="3652"/>
                    </a:lnTo>
                    <a:cubicBezTo>
                      <a:pt x="6845" y="3600"/>
                      <a:pt x="6793" y="3552"/>
                      <a:pt x="6739" y="3506"/>
                    </a:cubicBezTo>
                    <a:lnTo>
                      <a:pt x="6739" y="3506"/>
                    </a:lnTo>
                    <a:cubicBezTo>
                      <a:pt x="6575" y="3171"/>
                      <a:pt x="6331" y="2850"/>
                      <a:pt x="6039" y="2577"/>
                    </a:cubicBezTo>
                    <a:close/>
                    <a:moveTo>
                      <a:pt x="2950" y="3352"/>
                    </a:moveTo>
                    <a:cubicBezTo>
                      <a:pt x="2955" y="3415"/>
                      <a:pt x="2961" y="3478"/>
                      <a:pt x="2969" y="3542"/>
                    </a:cubicBezTo>
                    <a:lnTo>
                      <a:pt x="2969" y="3542"/>
                    </a:lnTo>
                    <a:cubicBezTo>
                      <a:pt x="2900" y="3597"/>
                      <a:pt x="2834" y="3656"/>
                      <a:pt x="2772" y="3718"/>
                    </a:cubicBezTo>
                    <a:lnTo>
                      <a:pt x="2772" y="3718"/>
                    </a:lnTo>
                    <a:cubicBezTo>
                      <a:pt x="2792" y="3624"/>
                      <a:pt x="2815" y="3531"/>
                      <a:pt x="2842" y="3441"/>
                    </a:cubicBezTo>
                    <a:lnTo>
                      <a:pt x="2842" y="3441"/>
                    </a:lnTo>
                    <a:cubicBezTo>
                      <a:pt x="2877" y="3410"/>
                      <a:pt x="2914" y="3381"/>
                      <a:pt x="2950" y="3352"/>
                    </a:cubicBezTo>
                    <a:close/>
                    <a:moveTo>
                      <a:pt x="7516" y="3014"/>
                    </a:moveTo>
                    <a:cubicBezTo>
                      <a:pt x="7584" y="3049"/>
                      <a:pt x="7650" y="3086"/>
                      <a:pt x="7714" y="3125"/>
                    </a:cubicBezTo>
                    <a:lnTo>
                      <a:pt x="7714" y="3125"/>
                    </a:lnTo>
                    <a:cubicBezTo>
                      <a:pt x="7777" y="3378"/>
                      <a:pt x="7809" y="3634"/>
                      <a:pt x="7812" y="3890"/>
                    </a:cubicBezTo>
                    <a:lnTo>
                      <a:pt x="7812" y="3890"/>
                    </a:lnTo>
                    <a:cubicBezTo>
                      <a:pt x="7802" y="3855"/>
                      <a:pt x="7790" y="3820"/>
                      <a:pt x="7778" y="3786"/>
                    </a:cubicBezTo>
                    <a:cubicBezTo>
                      <a:pt x="7714" y="3598"/>
                      <a:pt x="7635" y="3416"/>
                      <a:pt x="7542" y="3239"/>
                    </a:cubicBezTo>
                    <a:lnTo>
                      <a:pt x="7542" y="3239"/>
                    </a:lnTo>
                    <a:cubicBezTo>
                      <a:pt x="7537" y="3163"/>
                      <a:pt x="7528" y="3088"/>
                      <a:pt x="7516" y="3014"/>
                    </a:cubicBezTo>
                    <a:close/>
                    <a:moveTo>
                      <a:pt x="7106" y="3125"/>
                    </a:moveTo>
                    <a:lnTo>
                      <a:pt x="7106" y="3125"/>
                    </a:lnTo>
                    <a:cubicBezTo>
                      <a:pt x="7159" y="3207"/>
                      <a:pt x="7208" y="3290"/>
                      <a:pt x="7253" y="3375"/>
                    </a:cubicBezTo>
                    <a:lnTo>
                      <a:pt x="7253" y="3375"/>
                    </a:lnTo>
                    <a:cubicBezTo>
                      <a:pt x="7265" y="3598"/>
                      <a:pt x="7246" y="3825"/>
                      <a:pt x="7199" y="4047"/>
                    </a:cubicBezTo>
                    <a:lnTo>
                      <a:pt x="7199" y="4047"/>
                    </a:lnTo>
                    <a:cubicBezTo>
                      <a:pt x="7193" y="4037"/>
                      <a:pt x="7187" y="4027"/>
                      <a:pt x="7181" y="4017"/>
                    </a:cubicBezTo>
                    <a:lnTo>
                      <a:pt x="7181" y="4017"/>
                    </a:lnTo>
                    <a:cubicBezTo>
                      <a:pt x="7185" y="3869"/>
                      <a:pt x="7181" y="3727"/>
                      <a:pt x="7171" y="3595"/>
                    </a:cubicBezTo>
                    <a:cubicBezTo>
                      <a:pt x="7158" y="3440"/>
                      <a:pt x="7137" y="3283"/>
                      <a:pt x="7106" y="3125"/>
                    </a:cubicBezTo>
                    <a:close/>
                    <a:moveTo>
                      <a:pt x="1089" y="3913"/>
                    </a:moveTo>
                    <a:lnTo>
                      <a:pt x="1089" y="3913"/>
                    </a:lnTo>
                    <a:cubicBezTo>
                      <a:pt x="1091" y="3932"/>
                      <a:pt x="1093" y="3952"/>
                      <a:pt x="1096" y="3971"/>
                    </a:cubicBezTo>
                    <a:lnTo>
                      <a:pt x="1096" y="3971"/>
                    </a:lnTo>
                    <a:cubicBezTo>
                      <a:pt x="1093" y="3993"/>
                      <a:pt x="1090" y="4015"/>
                      <a:pt x="1088" y="4036"/>
                    </a:cubicBezTo>
                    <a:lnTo>
                      <a:pt x="1088" y="4036"/>
                    </a:lnTo>
                    <a:cubicBezTo>
                      <a:pt x="1078" y="4059"/>
                      <a:pt x="1069" y="4083"/>
                      <a:pt x="1060" y="4106"/>
                    </a:cubicBezTo>
                    <a:lnTo>
                      <a:pt x="1060" y="4106"/>
                    </a:lnTo>
                    <a:cubicBezTo>
                      <a:pt x="1069" y="4041"/>
                      <a:pt x="1078" y="3977"/>
                      <a:pt x="1089" y="3913"/>
                    </a:cubicBezTo>
                    <a:close/>
                    <a:moveTo>
                      <a:pt x="8478" y="2928"/>
                    </a:moveTo>
                    <a:cubicBezTo>
                      <a:pt x="8857" y="3351"/>
                      <a:pt x="9005" y="3802"/>
                      <a:pt x="8992" y="4251"/>
                    </a:cubicBezTo>
                    <a:lnTo>
                      <a:pt x="8992" y="4251"/>
                    </a:lnTo>
                    <a:cubicBezTo>
                      <a:pt x="8894" y="3848"/>
                      <a:pt x="8696" y="3505"/>
                      <a:pt x="8430" y="3221"/>
                    </a:cubicBezTo>
                    <a:lnTo>
                      <a:pt x="8430" y="3221"/>
                    </a:lnTo>
                    <a:cubicBezTo>
                      <a:pt x="8450" y="3124"/>
                      <a:pt x="8466" y="3026"/>
                      <a:pt x="8478" y="2928"/>
                    </a:cubicBezTo>
                    <a:close/>
                    <a:moveTo>
                      <a:pt x="7496" y="3965"/>
                    </a:moveTo>
                    <a:lnTo>
                      <a:pt x="7496" y="3965"/>
                    </a:lnTo>
                    <a:cubicBezTo>
                      <a:pt x="7558" y="4176"/>
                      <a:pt x="7597" y="4395"/>
                      <a:pt x="7610" y="4620"/>
                    </a:cubicBezTo>
                    <a:lnTo>
                      <a:pt x="7610" y="4620"/>
                    </a:lnTo>
                    <a:cubicBezTo>
                      <a:pt x="7559" y="4705"/>
                      <a:pt x="7506" y="4788"/>
                      <a:pt x="7450" y="4870"/>
                    </a:cubicBezTo>
                    <a:lnTo>
                      <a:pt x="7450" y="4870"/>
                    </a:lnTo>
                    <a:cubicBezTo>
                      <a:pt x="7452" y="4720"/>
                      <a:pt x="7428" y="4565"/>
                      <a:pt x="7372" y="4410"/>
                    </a:cubicBezTo>
                    <a:lnTo>
                      <a:pt x="7372" y="4410"/>
                    </a:lnTo>
                    <a:cubicBezTo>
                      <a:pt x="7390" y="4360"/>
                      <a:pt x="7406" y="4311"/>
                      <a:pt x="7421" y="4262"/>
                    </a:cubicBezTo>
                    <a:cubicBezTo>
                      <a:pt x="7452" y="4163"/>
                      <a:pt x="7476" y="4064"/>
                      <a:pt x="7496" y="3965"/>
                    </a:cubicBezTo>
                    <a:close/>
                    <a:moveTo>
                      <a:pt x="3147" y="2071"/>
                    </a:moveTo>
                    <a:cubicBezTo>
                      <a:pt x="3127" y="2125"/>
                      <a:pt x="3109" y="2178"/>
                      <a:pt x="3092" y="2233"/>
                    </a:cubicBezTo>
                    <a:lnTo>
                      <a:pt x="3092" y="2233"/>
                    </a:lnTo>
                    <a:cubicBezTo>
                      <a:pt x="2827" y="2490"/>
                      <a:pt x="2649" y="2825"/>
                      <a:pt x="2535" y="3199"/>
                    </a:cubicBezTo>
                    <a:lnTo>
                      <a:pt x="2535" y="3199"/>
                    </a:lnTo>
                    <a:cubicBezTo>
                      <a:pt x="2052" y="3631"/>
                      <a:pt x="1715" y="4202"/>
                      <a:pt x="1647" y="4917"/>
                    </a:cubicBezTo>
                    <a:cubicBezTo>
                      <a:pt x="1644" y="4944"/>
                      <a:pt x="1642" y="4971"/>
                      <a:pt x="1640" y="4998"/>
                    </a:cubicBezTo>
                    <a:lnTo>
                      <a:pt x="1640" y="4998"/>
                    </a:lnTo>
                    <a:cubicBezTo>
                      <a:pt x="1539" y="4742"/>
                      <a:pt x="1466" y="4474"/>
                      <a:pt x="1419" y="4205"/>
                    </a:cubicBezTo>
                    <a:lnTo>
                      <a:pt x="1419" y="4205"/>
                    </a:lnTo>
                    <a:cubicBezTo>
                      <a:pt x="1418" y="4181"/>
                      <a:pt x="1417" y="4158"/>
                      <a:pt x="1417" y="4135"/>
                    </a:cubicBezTo>
                    <a:lnTo>
                      <a:pt x="1417" y="4135"/>
                    </a:lnTo>
                    <a:cubicBezTo>
                      <a:pt x="1792" y="3304"/>
                      <a:pt x="2426" y="2558"/>
                      <a:pt x="3147" y="2071"/>
                    </a:cubicBezTo>
                    <a:close/>
                    <a:moveTo>
                      <a:pt x="598" y="3972"/>
                    </a:moveTo>
                    <a:cubicBezTo>
                      <a:pt x="559" y="4445"/>
                      <a:pt x="602" y="4930"/>
                      <a:pt x="724" y="5391"/>
                    </a:cubicBezTo>
                    <a:lnTo>
                      <a:pt x="724" y="5391"/>
                    </a:lnTo>
                    <a:cubicBezTo>
                      <a:pt x="724" y="5396"/>
                      <a:pt x="725" y="5401"/>
                      <a:pt x="725" y="5406"/>
                    </a:cubicBezTo>
                    <a:lnTo>
                      <a:pt x="725" y="5406"/>
                    </a:lnTo>
                    <a:cubicBezTo>
                      <a:pt x="608" y="5206"/>
                      <a:pt x="527" y="4994"/>
                      <a:pt x="487" y="4776"/>
                    </a:cubicBezTo>
                    <a:lnTo>
                      <a:pt x="487" y="4776"/>
                    </a:lnTo>
                    <a:cubicBezTo>
                      <a:pt x="501" y="4502"/>
                      <a:pt x="539" y="4231"/>
                      <a:pt x="598" y="3972"/>
                    </a:cubicBezTo>
                    <a:close/>
                    <a:moveTo>
                      <a:pt x="2395" y="3912"/>
                    </a:moveTo>
                    <a:cubicBezTo>
                      <a:pt x="2383" y="4018"/>
                      <a:pt x="2375" y="4126"/>
                      <a:pt x="2370" y="4234"/>
                    </a:cubicBezTo>
                    <a:lnTo>
                      <a:pt x="2370" y="4234"/>
                    </a:lnTo>
                    <a:cubicBezTo>
                      <a:pt x="2117" y="4673"/>
                      <a:pt x="2037" y="5164"/>
                      <a:pt x="2134" y="5666"/>
                    </a:cubicBezTo>
                    <a:lnTo>
                      <a:pt x="2134" y="5666"/>
                    </a:lnTo>
                    <a:cubicBezTo>
                      <a:pt x="2058" y="5594"/>
                      <a:pt x="1987" y="5517"/>
                      <a:pt x="1920" y="5436"/>
                    </a:cubicBezTo>
                    <a:lnTo>
                      <a:pt x="1920" y="5436"/>
                    </a:lnTo>
                    <a:cubicBezTo>
                      <a:pt x="1893" y="4984"/>
                      <a:pt x="1989" y="4531"/>
                      <a:pt x="2242" y="4131"/>
                    </a:cubicBezTo>
                    <a:cubicBezTo>
                      <a:pt x="2290" y="4055"/>
                      <a:pt x="2341" y="3982"/>
                      <a:pt x="2395" y="3912"/>
                    </a:cubicBezTo>
                    <a:close/>
                    <a:moveTo>
                      <a:pt x="7167" y="4899"/>
                    </a:moveTo>
                    <a:cubicBezTo>
                      <a:pt x="7173" y="5046"/>
                      <a:pt x="7149" y="5189"/>
                      <a:pt x="7100" y="5324"/>
                    </a:cubicBezTo>
                    <a:lnTo>
                      <a:pt x="7100" y="5324"/>
                    </a:lnTo>
                    <a:cubicBezTo>
                      <a:pt x="6980" y="5462"/>
                      <a:pt x="6854" y="5593"/>
                      <a:pt x="6721" y="5717"/>
                    </a:cubicBezTo>
                    <a:lnTo>
                      <a:pt x="6721" y="5717"/>
                    </a:lnTo>
                    <a:cubicBezTo>
                      <a:pt x="6792" y="5611"/>
                      <a:pt x="6853" y="5496"/>
                      <a:pt x="6906" y="5376"/>
                    </a:cubicBezTo>
                    <a:lnTo>
                      <a:pt x="6906" y="5376"/>
                    </a:lnTo>
                    <a:cubicBezTo>
                      <a:pt x="7002" y="5218"/>
                      <a:pt x="7090" y="5058"/>
                      <a:pt x="7167" y="4899"/>
                    </a:cubicBezTo>
                    <a:close/>
                    <a:moveTo>
                      <a:pt x="1076" y="5378"/>
                    </a:moveTo>
                    <a:lnTo>
                      <a:pt x="1076" y="5378"/>
                    </a:lnTo>
                    <a:cubicBezTo>
                      <a:pt x="1088" y="5506"/>
                      <a:pt x="1105" y="5635"/>
                      <a:pt x="1125" y="5764"/>
                    </a:cubicBezTo>
                    <a:lnTo>
                      <a:pt x="1125" y="5764"/>
                    </a:lnTo>
                    <a:cubicBezTo>
                      <a:pt x="1106" y="5714"/>
                      <a:pt x="1088" y="5664"/>
                      <a:pt x="1071" y="5614"/>
                    </a:cubicBezTo>
                    <a:lnTo>
                      <a:pt x="1071" y="5614"/>
                    </a:lnTo>
                    <a:cubicBezTo>
                      <a:pt x="1068" y="5595"/>
                      <a:pt x="1066" y="5577"/>
                      <a:pt x="1063" y="5558"/>
                    </a:cubicBezTo>
                    <a:lnTo>
                      <a:pt x="1063" y="5558"/>
                    </a:lnTo>
                    <a:cubicBezTo>
                      <a:pt x="1066" y="5498"/>
                      <a:pt x="1070" y="5438"/>
                      <a:pt x="1076" y="5378"/>
                    </a:cubicBezTo>
                    <a:close/>
                    <a:moveTo>
                      <a:pt x="5015" y="3299"/>
                    </a:moveTo>
                    <a:cubicBezTo>
                      <a:pt x="5544" y="3299"/>
                      <a:pt x="6067" y="3436"/>
                      <a:pt x="6480" y="3749"/>
                    </a:cubicBezTo>
                    <a:lnTo>
                      <a:pt x="6480" y="3749"/>
                    </a:lnTo>
                    <a:cubicBezTo>
                      <a:pt x="6622" y="4047"/>
                      <a:pt x="6693" y="4373"/>
                      <a:pt x="6659" y="4714"/>
                    </a:cubicBezTo>
                    <a:cubicBezTo>
                      <a:pt x="6601" y="5360"/>
                      <a:pt x="6200" y="5851"/>
                      <a:pt x="5669" y="6156"/>
                    </a:cubicBezTo>
                    <a:lnTo>
                      <a:pt x="5669" y="6156"/>
                    </a:lnTo>
                    <a:cubicBezTo>
                      <a:pt x="5663" y="6156"/>
                      <a:pt x="5658" y="6156"/>
                      <a:pt x="5652" y="6156"/>
                    </a:cubicBezTo>
                    <a:cubicBezTo>
                      <a:pt x="4826" y="6156"/>
                      <a:pt x="3885" y="5145"/>
                      <a:pt x="3552" y="4452"/>
                    </a:cubicBezTo>
                    <a:cubicBezTo>
                      <a:pt x="3442" y="4229"/>
                      <a:pt x="3367" y="4005"/>
                      <a:pt x="3322" y="3784"/>
                    </a:cubicBezTo>
                    <a:lnTo>
                      <a:pt x="3322" y="3784"/>
                    </a:lnTo>
                    <a:cubicBezTo>
                      <a:pt x="3391" y="3738"/>
                      <a:pt x="3463" y="3695"/>
                      <a:pt x="3540" y="3655"/>
                    </a:cubicBezTo>
                    <a:cubicBezTo>
                      <a:pt x="3975" y="3430"/>
                      <a:pt x="4498" y="3299"/>
                      <a:pt x="5015" y="3299"/>
                    </a:cubicBezTo>
                    <a:close/>
                    <a:moveTo>
                      <a:pt x="8442" y="3786"/>
                    </a:moveTo>
                    <a:cubicBezTo>
                      <a:pt x="8713" y="4178"/>
                      <a:pt x="8831" y="4670"/>
                      <a:pt x="8704" y="5270"/>
                    </a:cubicBezTo>
                    <a:lnTo>
                      <a:pt x="8704" y="5270"/>
                    </a:lnTo>
                    <a:cubicBezTo>
                      <a:pt x="8497" y="5669"/>
                      <a:pt x="8196" y="6045"/>
                      <a:pt x="7857" y="6374"/>
                    </a:cubicBezTo>
                    <a:lnTo>
                      <a:pt x="7857" y="6374"/>
                    </a:lnTo>
                    <a:cubicBezTo>
                      <a:pt x="7963" y="6183"/>
                      <a:pt x="8056" y="5986"/>
                      <a:pt x="8136" y="5786"/>
                    </a:cubicBezTo>
                    <a:cubicBezTo>
                      <a:pt x="8387" y="5137"/>
                      <a:pt x="8492" y="4449"/>
                      <a:pt x="8442" y="3786"/>
                    </a:cubicBezTo>
                    <a:close/>
                    <a:moveTo>
                      <a:pt x="1350" y="5005"/>
                    </a:moveTo>
                    <a:lnTo>
                      <a:pt x="1350" y="5005"/>
                    </a:lnTo>
                    <a:cubicBezTo>
                      <a:pt x="1436" y="5231"/>
                      <a:pt x="1541" y="5448"/>
                      <a:pt x="1667" y="5653"/>
                    </a:cubicBezTo>
                    <a:lnTo>
                      <a:pt x="1667" y="5653"/>
                    </a:lnTo>
                    <a:cubicBezTo>
                      <a:pt x="1711" y="5946"/>
                      <a:pt x="1798" y="6226"/>
                      <a:pt x="1921" y="6485"/>
                    </a:cubicBezTo>
                    <a:lnTo>
                      <a:pt x="1921" y="6485"/>
                    </a:lnTo>
                    <a:cubicBezTo>
                      <a:pt x="1893" y="6471"/>
                      <a:pt x="1865" y="6456"/>
                      <a:pt x="1837" y="6441"/>
                    </a:cubicBezTo>
                    <a:cubicBezTo>
                      <a:pt x="1726" y="6379"/>
                      <a:pt x="1619" y="6313"/>
                      <a:pt x="1519" y="6242"/>
                    </a:cubicBezTo>
                    <a:lnTo>
                      <a:pt x="1519" y="6242"/>
                    </a:lnTo>
                    <a:cubicBezTo>
                      <a:pt x="1500" y="6170"/>
                      <a:pt x="1483" y="6097"/>
                      <a:pt x="1468" y="6024"/>
                    </a:cubicBezTo>
                    <a:cubicBezTo>
                      <a:pt x="1402" y="5692"/>
                      <a:pt x="1361" y="5349"/>
                      <a:pt x="1350" y="5005"/>
                    </a:cubicBezTo>
                    <a:close/>
                    <a:moveTo>
                      <a:pt x="3065" y="3984"/>
                    </a:moveTo>
                    <a:lnTo>
                      <a:pt x="3065" y="3984"/>
                    </a:lnTo>
                    <a:cubicBezTo>
                      <a:pt x="3086" y="4053"/>
                      <a:pt x="3109" y="4122"/>
                      <a:pt x="3135" y="4191"/>
                    </a:cubicBezTo>
                    <a:cubicBezTo>
                      <a:pt x="3421" y="4970"/>
                      <a:pt x="4328" y="6125"/>
                      <a:pt x="5288" y="6336"/>
                    </a:cubicBezTo>
                    <a:lnTo>
                      <a:pt x="5288" y="6336"/>
                    </a:lnTo>
                    <a:cubicBezTo>
                      <a:pt x="4974" y="6454"/>
                      <a:pt x="4636" y="6516"/>
                      <a:pt x="4308" y="6516"/>
                    </a:cubicBezTo>
                    <a:cubicBezTo>
                      <a:pt x="4262" y="6516"/>
                      <a:pt x="4216" y="6515"/>
                      <a:pt x="4171" y="6512"/>
                    </a:cubicBezTo>
                    <a:cubicBezTo>
                      <a:pt x="3716" y="6488"/>
                      <a:pt x="3243" y="6365"/>
                      <a:pt x="2819" y="6147"/>
                    </a:cubicBezTo>
                    <a:lnTo>
                      <a:pt x="2819" y="6147"/>
                    </a:lnTo>
                    <a:cubicBezTo>
                      <a:pt x="2804" y="6071"/>
                      <a:pt x="2790" y="5994"/>
                      <a:pt x="2778" y="5917"/>
                    </a:cubicBezTo>
                    <a:cubicBezTo>
                      <a:pt x="2702" y="5450"/>
                      <a:pt x="2658" y="4952"/>
                      <a:pt x="2680" y="4462"/>
                    </a:cubicBezTo>
                    <a:lnTo>
                      <a:pt x="2680" y="4462"/>
                    </a:lnTo>
                    <a:cubicBezTo>
                      <a:pt x="2778" y="4289"/>
                      <a:pt x="2907" y="4128"/>
                      <a:pt x="3065" y="3984"/>
                    </a:cubicBezTo>
                    <a:close/>
                    <a:moveTo>
                      <a:pt x="530" y="5613"/>
                    </a:moveTo>
                    <a:lnTo>
                      <a:pt x="530" y="5613"/>
                    </a:lnTo>
                    <a:cubicBezTo>
                      <a:pt x="599" y="5706"/>
                      <a:pt x="675" y="5794"/>
                      <a:pt x="756" y="5880"/>
                    </a:cubicBezTo>
                    <a:lnTo>
                      <a:pt x="756" y="5880"/>
                    </a:lnTo>
                    <a:cubicBezTo>
                      <a:pt x="774" y="6158"/>
                      <a:pt x="827" y="6428"/>
                      <a:pt x="922" y="6681"/>
                    </a:cubicBezTo>
                    <a:lnTo>
                      <a:pt x="922" y="6681"/>
                    </a:lnTo>
                    <a:cubicBezTo>
                      <a:pt x="921" y="6681"/>
                      <a:pt x="921" y="6680"/>
                      <a:pt x="920" y="6679"/>
                    </a:cubicBezTo>
                    <a:cubicBezTo>
                      <a:pt x="717" y="6362"/>
                      <a:pt x="592" y="5996"/>
                      <a:pt x="530" y="5613"/>
                    </a:cubicBezTo>
                    <a:close/>
                    <a:moveTo>
                      <a:pt x="2084" y="6207"/>
                    </a:moveTo>
                    <a:cubicBezTo>
                      <a:pt x="2188" y="6320"/>
                      <a:pt x="2300" y="6426"/>
                      <a:pt x="2421" y="6524"/>
                    </a:cubicBezTo>
                    <a:cubicBezTo>
                      <a:pt x="2458" y="6555"/>
                      <a:pt x="2496" y="6584"/>
                      <a:pt x="2534" y="6613"/>
                    </a:cubicBezTo>
                    <a:lnTo>
                      <a:pt x="2534" y="6613"/>
                    </a:lnTo>
                    <a:cubicBezTo>
                      <a:pt x="2569" y="6664"/>
                      <a:pt x="2605" y="6715"/>
                      <a:pt x="2643" y="6764"/>
                    </a:cubicBezTo>
                    <a:lnTo>
                      <a:pt x="2643" y="6764"/>
                    </a:lnTo>
                    <a:cubicBezTo>
                      <a:pt x="2524" y="6732"/>
                      <a:pt x="2406" y="6694"/>
                      <a:pt x="2291" y="6650"/>
                    </a:cubicBezTo>
                    <a:lnTo>
                      <a:pt x="2291" y="6650"/>
                    </a:lnTo>
                    <a:cubicBezTo>
                      <a:pt x="2210" y="6508"/>
                      <a:pt x="2140" y="6360"/>
                      <a:pt x="2084" y="6207"/>
                    </a:cubicBezTo>
                    <a:close/>
                    <a:moveTo>
                      <a:pt x="1361" y="6723"/>
                    </a:moveTo>
                    <a:lnTo>
                      <a:pt x="1361" y="6723"/>
                    </a:lnTo>
                    <a:cubicBezTo>
                      <a:pt x="1365" y="6727"/>
                      <a:pt x="1368" y="6731"/>
                      <a:pt x="1372" y="6736"/>
                    </a:cubicBezTo>
                    <a:lnTo>
                      <a:pt x="1372" y="6736"/>
                    </a:lnTo>
                    <a:cubicBezTo>
                      <a:pt x="1385" y="6775"/>
                      <a:pt x="1400" y="6813"/>
                      <a:pt x="1415" y="6851"/>
                    </a:cubicBezTo>
                    <a:lnTo>
                      <a:pt x="1415" y="6851"/>
                    </a:lnTo>
                    <a:cubicBezTo>
                      <a:pt x="1396" y="6809"/>
                      <a:pt x="1379" y="6766"/>
                      <a:pt x="1361" y="6723"/>
                    </a:cubicBezTo>
                    <a:close/>
                    <a:moveTo>
                      <a:pt x="5762" y="6357"/>
                    </a:moveTo>
                    <a:cubicBezTo>
                      <a:pt x="5722" y="6397"/>
                      <a:pt x="5682" y="6436"/>
                      <a:pt x="5641" y="6474"/>
                    </a:cubicBezTo>
                    <a:lnTo>
                      <a:pt x="5641" y="6474"/>
                    </a:lnTo>
                    <a:cubicBezTo>
                      <a:pt x="5467" y="6561"/>
                      <a:pt x="5290" y="6633"/>
                      <a:pt x="5111" y="6691"/>
                    </a:cubicBezTo>
                    <a:cubicBezTo>
                      <a:pt x="4786" y="6795"/>
                      <a:pt x="4449" y="6852"/>
                      <a:pt x="4116" y="6852"/>
                    </a:cubicBezTo>
                    <a:cubicBezTo>
                      <a:pt x="3696" y="6852"/>
                      <a:pt x="3284" y="6761"/>
                      <a:pt x="2916" y="6559"/>
                    </a:cubicBezTo>
                    <a:lnTo>
                      <a:pt x="2916" y="6559"/>
                    </a:lnTo>
                    <a:cubicBezTo>
                      <a:pt x="2899" y="6501"/>
                      <a:pt x="2884" y="6442"/>
                      <a:pt x="2870" y="6382"/>
                    </a:cubicBezTo>
                    <a:lnTo>
                      <a:pt x="2870" y="6382"/>
                    </a:lnTo>
                    <a:cubicBezTo>
                      <a:pt x="2979" y="6431"/>
                      <a:pt x="3092" y="6475"/>
                      <a:pt x="3206" y="6512"/>
                    </a:cubicBezTo>
                    <a:cubicBezTo>
                      <a:pt x="3518" y="6611"/>
                      <a:pt x="3861" y="6660"/>
                      <a:pt x="4209" y="6660"/>
                    </a:cubicBezTo>
                    <a:cubicBezTo>
                      <a:pt x="4699" y="6660"/>
                      <a:pt x="5199" y="6562"/>
                      <a:pt x="5637" y="6369"/>
                    </a:cubicBezTo>
                    <a:lnTo>
                      <a:pt x="5637" y="6369"/>
                    </a:lnTo>
                    <a:cubicBezTo>
                      <a:pt x="5679" y="6367"/>
                      <a:pt x="5721" y="6363"/>
                      <a:pt x="5762" y="6357"/>
                    </a:cubicBezTo>
                    <a:close/>
                    <a:moveTo>
                      <a:pt x="8119" y="4557"/>
                    </a:moveTo>
                    <a:cubicBezTo>
                      <a:pt x="8026" y="5434"/>
                      <a:pt x="7653" y="6304"/>
                      <a:pt x="7069" y="7015"/>
                    </a:cubicBezTo>
                    <a:lnTo>
                      <a:pt x="7069" y="7015"/>
                    </a:lnTo>
                    <a:cubicBezTo>
                      <a:pt x="7037" y="7037"/>
                      <a:pt x="7005" y="7058"/>
                      <a:pt x="6973" y="7079"/>
                    </a:cubicBezTo>
                    <a:lnTo>
                      <a:pt x="6973" y="7079"/>
                    </a:lnTo>
                    <a:cubicBezTo>
                      <a:pt x="7494" y="6541"/>
                      <a:pt x="7846" y="5854"/>
                      <a:pt x="7928" y="5114"/>
                    </a:cubicBezTo>
                    <a:lnTo>
                      <a:pt x="7928" y="5114"/>
                    </a:lnTo>
                    <a:cubicBezTo>
                      <a:pt x="7948" y="5056"/>
                      <a:pt x="7967" y="4997"/>
                      <a:pt x="7985" y="4937"/>
                    </a:cubicBezTo>
                    <a:lnTo>
                      <a:pt x="7985" y="4937"/>
                    </a:lnTo>
                    <a:cubicBezTo>
                      <a:pt x="8034" y="4811"/>
                      <a:pt x="8079" y="4685"/>
                      <a:pt x="8119" y="4557"/>
                    </a:cubicBezTo>
                    <a:close/>
                    <a:moveTo>
                      <a:pt x="4896" y="7029"/>
                    </a:moveTo>
                    <a:lnTo>
                      <a:pt x="4896" y="7029"/>
                    </a:lnTo>
                    <a:cubicBezTo>
                      <a:pt x="4601" y="7194"/>
                      <a:pt x="4300" y="7294"/>
                      <a:pt x="4007" y="7294"/>
                    </a:cubicBezTo>
                    <a:cubicBezTo>
                      <a:pt x="3782" y="7294"/>
                      <a:pt x="3563" y="7235"/>
                      <a:pt x="3356" y="7102"/>
                    </a:cubicBezTo>
                    <a:lnTo>
                      <a:pt x="3356" y="7102"/>
                    </a:lnTo>
                    <a:cubicBezTo>
                      <a:pt x="3515" y="7114"/>
                      <a:pt x="3678" y="7120"/>
                      <a:pt x="3842" y="7120"/>
                    </a:cubicBezTo>
                    <a:cubicBezTo>
                      <a:pt x="4191" y="7120"/>
                      <a:pt x="4547" y="7092"/>
                      <a:pt x="4896" y="7029"/>
                    </a:cubicBezTo>
                    <a:close/>
                    <a:moveTo>
                      <a:pt x="1607" y="6539"/>
                    </a:moveTo>
                    <a:lnTo>
                      <a:pt x="1607" y="6539"/>
                    </a:lnTo>
                    <a:cubicBezTo>
                      <a:pt x="1760" y="6628"/>
                      <a:pt x="1918" y="6707"/>
                      <a:pt x="2079" y="6776"/>
                    </a:cubicBezTo>
                    <a:lnTo>
                      <a:pt x="2079" y="6776"/>
                    </a:lnTo>
                    <a:cubicBezTo>
                      <a:pt x="2228" y="7018"/>
                      <a:pt x="2410" y="7238"/>
                      <a:pt x="2618" y="7427"/>
                    </a:cubicBezTo>
                    <a:lnTo>
                      <a:pt x="2618" y="7427"/>
                    </a:lnTo>
                    <a:cubicBezTo>
                      <a:pt x="2255" y="7256"/>
                      <a:pt x="1930" y="7013"/>
                      <a:pt x="1666" y="6702"/>
                    </a:cubicBezTo>
                    <a:lnTo>
                      <a:pt x="1666" y="6702"/>
                    </a:lnTo>
                    <a:cubicBezTo>
                      <a:pt x="1646" y="6648"/>
                      <a:pt x="1626" y="6594"/>
                      <a:pt x="1607" y="6539"/>
                    </a:cubicBezTo>
                    <a:close/>
                    <a:moveTo>
                      <a:pt x="2467" y="6923"/>
                    </a:moveTo>
                    <a:lnTo>
                      <a:pt x="2467" y="6923"/>
                    </a:lnTo>
                    <a:cubicBezTo>
                      <a:pt x="2574" y="6957"/>
                      <a:pt x="2680" y="6987"/>
                      <a:pt x="2786" y="7012"/>
                    </a:cubicBezTo>
                    <a:lnTo>
                      <a:pt x="2786" y="7012"/>
                    </a:lnTo>
                    <a:cubicBezTo>
                      <a:pt x="2852" y="7179"/>
                      <a:pt x="2929" y="7340"/>
                      <a:pt x="3022" y="7491"/>
                    </a:cubicBezTo>
                    <a:lnTo>
                      <a:pt x="3022" y="7491"/>
                    </a:lnTo>
                    <a:cubicBezTo>
                      <a:pt x="2812" y="7332"/>
                      <a:pt x="2625" y="7139"/>
                      <a:pt x="2467" y="6923"/>
                    </a:cubicBezTo>
                    <a:close/>
                    <a:moveTo>
                      <a:pt x="7458" y="5270"/>
                    </a:moveTo>
                    <a:cubicBezTo>
                      <a:pt x="7248" y="5672"/>
                      <a:pt x="7015" y="6071"/>
                      <a:pt x="6752" y="6448"/>
                    </a:cubicBezTo>
                    <a:lnTo>
                      <a:pt x="6752" y="6448"/>
                    </a:lnTo>
                    <a:cubicBezTo>
                      <a:pt x="6034" y="7187"/>
                      <a:pt x="5058" y="7734"/>
                      <a:pt x="4016" y="7734"/>
                    </a:cubicBezTo>
                    <a:cubicBezTo>
                      <a:pt x="3949" y="7734"/>
                      <a:pt x="3881" y="7731"/>
                      <a:pt x="3814" y="7727"/>
                    </a:cubicBezTo>
                    <a:cubicBezTo>
                      <a:pt x="3699" y="7720"/>
                      <a:pt x="3585" y="7708"/>
                      <a:pt x="3472" y="7690"/>
                    </a:cubicBezTo>
                    <a:lnTo>
                      <a:pt x="3472" y="7690"/>
                    </a:lnTo>
                    <a:cubicBezTo>
                      <a:pt x="3365" y="7559"/>
                      <a:pt x="3274" y="7420"/>
                      <a:pt x="3196" y="7275"/>
                    </a:cubicBezTo>
                    <a:lnTo>
                      <a:pt x="3196" y="7275"/>
                    </a:lnTo>
                    <a:cubicBezTo>
                      <a:pt x="3422" y="7415"/>
                      <a:pt x="3677" y="7501"/>
                      <a:pt x="3953" y="7501"/>
                    </a:cubicBezTo>
                    <a:cubicBezTo>
                      <a:pt x="3966" y="7501"/>
                      <a:pt x="3979" y="7501"/>
                      <a:pt x="3992" y="7500"/>
                    </a:cubicBezTo>
                    <a:cubicBezTo>
                      <a:pt x="4568" y="7474"/>
                      <a:pt x="5121" y="7222"/>
                      <a:pt x="5613" y="6845"/>
                    </a:cubicBezTo>
                    <a:lnTo>
                      <a:pt x="5613" y="6845"/>
                    </a:lnTo>
                    <a:cubicBezTo>
                      <a:pt x="5806" y="6779"/>
                      <a:pt x="5993" y="6700"/>
                      <a:pt x="6171" y="6607"/>
                    </a:cubicBezTo>
                    <a:cubicBezTo>
                      <a:pt x="6634" y="6362"/>
                      <a:pt x="7106" y="5940"/>
                      <a:pt x="7325" y="5436"/>
                    </a:cubicBezTo>
                    <a:lnTo>
                      <a:pt x="7325" y="5436"/>
                    </a:lnTo>
                    <a:cubicBezTo>
                      <a:pt x="7370" y="5382"/>
                      <a:pt x="7414" y="5327"/>
                      <a:pt x="7458" y="5270"/>
                    </a:cubicBezTo>
                    <a:close/>
                    <a:moveTo>
                      <a:pt x="5936" y="7428"/>
                    </a:moveTo>
                    <a:cubicBezTo>
                      <a:pt x="5865" y="7498"/>
                      <a:pt x="5793" y="7566"/>
                      <a:pt x="5719" y="7631"/>
                    </a:cubicBezTo>
                    <a:cubicBezTo>
                      <a:pt x="5690" y="7657"/>
                      <a:pt x="5662" y="7683"/>
                      <a:pt x="5632" y="7708"/>
                    </a:cubicBezTo>
                    <a:lnTo>
                      <a:pt x="5632" y="7708"/>
                    </a:lnTo>
                    <a:cubicBezTo>
                      <a:pt x="5592" y="7725"/>
                      <a:pt x="5552" y="7741"/>
                      <a:pt x="5512" y="7756"/>
                    </a:cubicBezTo>
                    <a:lnTo>
                      <a:pt x="5512" y="7756"/>
                    </a:lnTo>
                    <a:cubicBezTo>
                      <a:pt x="5372" y="7801"/>
                      <a:pt x="5229" y="7844"/>
                      <a:pt x="5083" y="7882"/>
                    </a:cubicBezTo>
                    <a:lnTo>
                      <a:pt x="5083" y="7882"/>
                    </a:lnTo>
                    <a:cubicBezTo>
                      <a:pt x="4870" y="7930"/>
                      <a:pt x="4653" y="7956"/>
                      <a:pt x="4437" y="7956"/>
                    </a:cubicBezTo>
                    <a:cubicBezTo>
                      <a:pt x="4380" y="7956"/>
                      <a:pt x="4323" y="7954"/>
                      <a:pt x="4266" y="7950"/>
                    </a:cubicBezTo>
                    <a:lnTo>
                      <a:pt x="4266" y="7950"/>
                    </a:lnTo>
                    <a:cubicBezTo>
                      <a:pt x="4850" y="7897"/>
                      <a:pt x="5420" y="7714"/>
                      <a:pt x="5936" y="7428"/>
                    </a:cubicBezTo>
                    <a:close/>
                    <a:moveTo>
                      <a:pt x="2007" y="7364"/>
                    </a:moveTo>
                    <a:lnTo>
                      <a:pt x="2007" y="7364"/>
                    </a:lnTo>
                    <a:cubicBezTo>
                      <a:pt x="2384" y="7642"/>
                      <a:pt x="2834" y="7840"/>
                      <a:pt x="3355" y="7923"/>
                    </a:cubicBezTo>
                    <a:lnTo>
                      <a:pt x="3355" y="7923"/>
                    </a:lnTo>
                    <a:cubicBezTo>
                      <a:pt x="3365" y="7933"/>
                      <a:pt x="3375" y="7943"/>
                      <a:pt x="3385" y="7953"/>
                    </a:cubicBezTo>
                    <a:cubicBezTo>
                      <a:pt x="3436" y="8001"/>
                      <a:pt x="3488" y="8046"/>
                      <a:pt x="3541" y="8089"/>
                    </a:cubicBezTo>
                    <a:lnTo>
                      <a:pt x="3541" y="8089"/>
                    </a:lnTo>
                    <a:cubicBezTo>
                      <a:pt x="3164" y="8084"/>
                      <a:pt x="2801" y="8029"/>
                      <a:pt x="2474" y="7909"/>
                    </a:cubicBezTo>
                    <a:lnTo>
                      <a:pt x="2474" y="7909"/>
                    </a:lnTo>
                    <a:cubicBezTo>
                      <a:pt x="2295" y="7748"/>
                      <a:pt x="2140" y="7564"/>
                      <a:pt x="2007" y="7364"/>
                    </a:cubicBezTo>
                    <a:close/>
                    <a:moveTo>
                      <a:pt x="8397" y="6134"/>
                    </a:moveTo>
                    <a:lnTo>
                      <a:pt x="8397" y="6134"/>
                    </a:lnTo>
                    <a:cubicBezTo>
                      <a:pt x="8046" y="6831"/>
                      <a:pt x="7480" y="7427"/>
                      <a:pt x="6814" y="7834"/>
                    </a:cubicBezTo>
                    <a:cubicBezTo>
                      <a:pt x="6661" y="7929"/>
                      <a:pt x="6496" y="8019"/>
                      <a:pt x="6324" y="8099"/>
                    </a:cubicBezTo>
                    <a:lnTo>
                      <a:pt x="6324" y="8099"/>
                    </a:lnTo>
                    <a:cubicBezTo>
                      <a:pt x="6754" y="7798"/>
                      <a:pt x="7139" y="7417"/>
                      <a:pt x="7459" y="6990"/>
                    </a:cubicBezTo>
                    <a:lnTo>
                      <a:pt x="7459" y="6990"/>
                    </a:lnTo>
                    <a:cubicBezTo>
                      <a:pt x="7786" y="6752"/>
                      <a:pt x="8113" y="6462"/>
                      <a:pt x="8397" y="6134"/>
                    </a:cubicBezTo>
                    <a:close/>
                    <a:moveTo>
                      <a:pt x="6562" y="7544"/>
                    </a:moveTo>
                    <a:cubicBezTo>
                      <a:pt x="6547" y="7557"/>
                      <a:pt x="6531" y="7571"/>
                      <a:pt x="6516" y="7584"/>
                    </a:cubicBezTo>
                    <a:cubicBezTo>
                      <a:pt x="6226" y="7833"/>
                      <a:pt x="5888" y="8053"/>
                      <a:pt x="5525" y="8220"/>
                    </a:cubicBezTo>
                    <a:lnTo>
                      <a:pt x="5525" y="8220"/>
                    </a:lnTo>
                    <a:cubicBezTo>
                      <a:pt x="5642" y="8132"/>
                      <a:pt x="5754" y="8038"/>
                      <a:pt x="5861" y="7941"/>
                    </a:cubicBezTo>
                    <a:cubicBezTo>
                      <a:pt x="5910" y="7896"/>
                      <a:pt x="5959" y="7850"/>
                      <a:pt x="6008" y="7804"/>
                    </a:cubicBezTo>
                    <a:lnTo>
                      <a:pt x="6008" y="7804"/>
                    </a:lnTo>
                    <a:cubicBezTo>
                      <a:pt x="6198" y="7724"/>
                      <a:pt x="6383" y="7637"/>
                      <a:pt x="6562" y="7544"/>
                    </a:cubicBezTo>
                    <a:close/>
                    <a:moveTo>
                      <a:pt x="5089" y="8130"/>
                    </a:moveTo>
                    <a:cubicBezTo>
                      <a:pt x="4937" y="8233"/>
                      <a:pt x="4777" y="8326"/>
                      <a:pt x="4612" y="8403"/>
                    </a:cubicBezTo>
                    <a:lnTo>
                      <a:pt x="4612" y="8403"/>
                    </a:lnTo>
                    <a:cubicBezTo>
                      <a:pt x="4472" y="8378"/>
                      <a:pt x="4336" y="8337"/>
                      <a:pt x="4204" y="8278"/>
                    </a:cubicBezTo>
                    <a:lnTo>
                      <a:pt x="4204" y="8278"/>
                    </a:lnTo>
                    <a:cubicBezTo>
                      <a:pt x="4442" y="8254"/>
                      <a:pt x="4680" y="8214"/>
                      <a:pt x="4915" y="8159"/>
                    </a:cubicBezTo>
                    <a:lnTo>
                      <a:pt x="4915" y="8159"/>
                    </a:lnTo>
                    <a:cubicBezTo>
                      <a:pt x="4973" y="8152"/>
                      <a:pt x="5031" y="8142"/>
                      <a:pt x="5089" y="8130"/>
                    </a:cubicBezTo>
                    <a:close/>
                    <a:moveTo>
                      <a:pt x="3077" y="8253"/>
                    </a:moveTo>
                    <a:lnTo>
                      <a:pt x="3077" y="8253"/>
                    </a:lnTo>
                    <a:cubicBezTo>
                      <a:pt x="3289" y="8287"/>
                      <a:pt x="3505" y="8303"/>
                      <a:pt x="3723" y="8303"/>
                    </a:cubicBezTo>
                    <a:cubicBezTo>
                      <a:pt x="3764" y="8303"/>
                      <a:pt x="3805" y="8302"/>
                      <a:pt x="3846" y="8301"/>
                    </a:cubicBezTo>
                    <a:lnTo>
                      <a:pt x="3846" y="8301"/>
                    </a:lnTo>
                    <a:cubicBezTo>
                      <a:pt x="4000" y="8391"/>
                      <a:pt x="4160" y="8464"/>
                      <a:pt x="4326" y="8518"/>
                    </a:cubicBezTo>
                    <a:lnTo>
                      <a:pt x="4326" y="8518"/>
                    </a:lnTo>
                    <a:cubicBezTo>
                      <a:pt x="4297" y="8528"/>
                      <a:pt x="4267" y="8537"/>
                      <a:pt x="4237" y="8546"/>
                    </a:cubicBezTo>
                    <a:lnTo>
                      <a:pt x="4237" y="8546"/>
                    </a:lnTo>
                    <a:cubicBezTo>
                      <a:pt x="4201" y="8547"/>
                      <a:pt x="4164" y="8548"/>
                      <a:pt x="4127" y="8548"/>
                    </a:cubicBezTo>
                    <a:cubicBezTo>
                      <a:pt x="3839" y="8548"/>
                      <a:pt x="3553" y="8502"/>
                      <a:pt x="3277" y="8401"/>
                    </a:cubicBezTo>
                    <a:lnTo>
                      <a:pt x="3277" y="8401"/>
                    </a:lnTo>
                    <a:cubicBezTo>
                      <a:pt x="3267" y="8370"/>
                      <a:pt x="3245" y="8342"/>
                      <a:pt x="3206" y="8322"/>
                    </a:cubicBezTo>
                    <a:cubicBezTo>
                      <a:pt x="3164" y="8299"/>
                      <a:pt x="3121" y="8276"/>
                      <a:pt x="3077" y="8253"/>
                    </a:cubicBezTo>
                    <a:close/>
                    <a:moveTo>
                      <a:pt x="5871" y="0"/>
                    </a:moveTo>
                    <a:cubicBezTo>
                      <a:pt x="5543" y="0"/>
                      <a:pt x="5209" y="43"/>
                      <a:pt x="4883" y="117"/>
                    </a:cubicBezTo>
                    <a:lnTo>
                      <a:pt x="4883" y="117"/>
                    </a:lnTo>
                    <a:cubicBezTo>
                      <a:pt x="4625" y="67"/>
                      <a:pt x="4369" y="41"/>
                      <a:pt x="4117" y="41"/>
                    </a:cubicBezTo>
                    <a:cubicBezTo>
                      <a:pt x="2856" y="41"/>
                      <a:pt x="1728" y="681"/>
                      <a:pt x="1288" y="1972"/>
                    </a:cubicBezTo>
                    <a:lnTo>
                      <a:pt x="1288" y="1972"/>
                    </a:lnTo>
                    <a:cubicBezTo>
                      <a:pt x="1002" y="2301"/>
                      <a:pt x="764" y="2671"/>
                      <a:pt x="588" y="3076"/>
                    </a:cubicBezTo>
                    <a:lnTo>
                      <a:pt x="588" y="3076"/>
                    </a:lnTo>
                    <a:cubicBezTo>
                      <a:pt x="559" y="3113"/>
                      <a:pt x="531" y="3151"/>
                      <a:pt x="504" y="3190"/>
                    </a:cubicBezTo>
                    <a:cubicBezTo>
                      <a:pt x="46" y="3847"/>
                      <a:pt x="1" y="4480"/>
                      <a:pt x="211" y="5040"/>
                    </a:cubicBezTo>
                    <a:lnTo>
                      <a:pt x="211" y="5040"/>
                    </a:lnTo>
                    <a:cubicBezTo>
                      <a:pt x="205" y="5736"/>
                      <a:pt x="339" y="6419"/>
                      <a:pt x="777" y="7000"/>
                    </a:cubicBezTo>
                    <a:cubicBezTo>
                      <a:pt x="1043" y="7349"/>
                      <a:pt x="1380" y="7628"/>
                      <a:pt x="1747" y="7869"/>
                    </a:cubicBezTo>
                    <a:lnTo>
                      <a:pt x="1747" y="7869"/>
                    </a:lnTo>
                    <a:cubicBezTo>
                      <a:pt x="2194" y="8415"/>
                      <a:pt x="2790" y="8870"/>
                      <a:pt x="3504" y="8917"/>
                    </a:cubicBezTo>
                    <a:cubicBezTo>
                      <a:pt x="3557" y="8921"/>
                      <a:pt x="3610" y="8923"/>
                      <a:pt x="3662" y="8923"/>
                    </a:cubicBezTo>
                    <a:cubicBezTo>
                      <a:pt x="3924" y="8923"/>
                      <a:pt x="4178" y="8880"/>
                      <a:pt x="4423" y="8804"/>
                    </a:cubicBezTo>
                    <a:lnTo>
                      <a:pt x="4423" y="8804"/>
                    </a:lnTo>
                    <a:cubicBezTo>
                      <a:pt x="4722" y="8783"/>
                      <a:pt x="5015" y="8722"/>
                      <a:pt x="5296" y="8627"/>
                    </a:cubicBezTo>
                    <a:lnTo>
                      <a:pt x="5296" y="8627"/>
                    </a:lnTo>
                    <a:cubicBezTo>
                      <a:pt x="5444" y="8614"/>
                      <a:pt x="5593" y="8588"/>
                      <a:pt x="5742" y="8548"/>
                    </a:cubicBezTo>
                    <a:cubicBezTo>
                      <a:pt x="7207" y="8161"/>
                      <a:pt x="8826" y="6770"/>
                      <a:pt x="9035" y="5161"/>
                    </a:cubicBezTo>
                    <a:lnTo>
                      <a:pt x="9035" y="5161"/>
                    </a:lnTo>
                    <a:cubicBezTo>
                      <a:pt x="9320" y="4530"/>
                      <a:pt x="9385" y="3838"/>
                      <a:pt x="9040" y="3155"/>
                    </a:cubicBezTo>
                    <a:cubicBezTo>
                      <a:pt x="8903" y="2880"/>
                      <a:pt x="8719" y="2646"/>
                      <a:pt x="8502" y="2446"/>
                    </a:cubicBezTo>
                    <a:lnTo>
                      <a:pt x="8502" y="2446"/>
                    </a:lnTo>
                    <a:cubicBezTo>
                      <a:pt x="8485" y="1840"/>
                      <a:pt x="8286" y="1255"/>
                      <a:pt x="7826" y="762"/>
                    </a:cubicBezTo>
                    <a:cubicBezTo>
                      <a:pt x="7298" y="212"/>
                      <a:pt x="6599" y="0"/>
                      <a:pt x="5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5"/>
              <p:cNvSpPr/>
              <p:nvPr/>
            </p:nvSpPr>
            <p:spPr>
              <a:xfrm>
                <a:off x="-1345264" y="2092435"/>
                <a:ext cx="712872" cy="718665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19974" extrusionOk="0">
                    <a:moveTo>
                      <a:pt x="10016" y="384"/>
                    </a:moveTo>
                    <a:cubicBezTo>
                      <a:pt x="10543" y="384"/>
                      <a:pt x="11064" y="466"/>
                      <a:pt x="11575" y="606"/>
                    </a:cubicBezTo>
                    <a:lnTo>
                      <a:pt x="11575" y="606"/>
                    </a:lnTo>
                    <a:cubicBezTo>
                      <a:pt x="11364" y="582"/>
                      <a:pt x="11157" y="570"/>
                      <a:pt x="10953" y="570"/>
                    </a:cubicBezTo>
                    <a:cubicBezTo>
                      <a:pt x="10098" y="570"/>
                      <a:pt x="9302" y="780"/>
                      <a:pt x="8571" y="1146"/>
                    </a:cubicBezTo>
                    <a:lnTo>
                      <a:pt x="8571" y="1146"/>
                    </a:lnTo>
                    <a:cubicBezTo>
                      <a:pt x="8199" y="1071"/>
                      <a:pt x="7822" y="1031"/>
                      <a:pt x="7445" y="1031"/>
                    </a:cubicBezTo>
                    <a:cubicBezTo>
                      <a:pt x="7435" y="1031"/>
                      <a:pt x="7425" y="1031"/>
                      <a:pt x="7415" y="1031"/>
                    </a:cubicBezTo>
                    <a:lnTo>
                      <a:pt x="7415" y="1031"/>
                    </a:lnTo>
                    <a:cubicBezTo>
                      <a:pt x="7905" y="805"/>
                      <a:pt x="8409" y="628"/>
                      <a:pt x="8918" y="509"/>
                    </a:cubicBezTo>
                    <a:cubicBezTo>
                      <a:pt x="9287" y="423"/>
                      <a:pt x="9653" y="384"/>
                      <a:pt x="10016" y="384"/>
                    </a:cubicBezTo>
                    <a:close/>
                    <a:moveTo>
                      <a:pt x="12073" y="1112"/>
                    </a:moveTo>
                    <a:lnTo>
                      <a:pt x="12073" y="1112"/>
                    </a:lnTo>
                    <a:cubicBezTo>
                      <a:pt x="12227" y="1146"/>
                      <a:pt x="12379" y="1188"/>
                      <a:pt x="12529" y="1237"/>
                    </a:cubicBezTo>
                    <a:lnTo>
                      <a:pt x="12529" y="1237"/>
                    </a:lnTo>
                    <a:cubicBezTo>
                      <a:pt x="12028" y="1238"/>
                      <a:pt x="11520" y="1289"/>
                      <a:pt x="11012" y="1383"/>
                    </a:cubicBezTo>
                    <a:lnTo>
                      <a:pt x="11012" y="1383"/>
                    </a:lnTo>
                    <a:cubicBezTo>
                      <a:pt x="10754" y="1344"/>
                      <a:pt x="10494" y="1319"/>
                      <a:pt x="10235" y="1309"/>
                    </a:cubicBezTo>
                    <a:lnTo>
                      <a:pt x="10235" y="1309"/>
                    </a:lnTo>
                    <a:cubicBezTo>
                      <a:pt x="10778" y="1200"/>
                      <a:pt x="11330" y="1135"/>
                      <a:pt x="11883" y="1116"/>
                    </a:cubicBezTo>
                    <a:cubicBezTo>
                      <a:pt x="11946" y="1114"/>
                      <a:pt x="12010" y="1113"/>
                      <a:pt x="12073" y="1112"/>
                    </a:cubicBezTo>
                    <a:close/>
                    <a:moveTo>
                      <a:pt x="5180" y="2039"/>
                    </a:moveTo>
                    <a:cubicBezTo>
                      <a:pt x="4964" y="2211"/>
                      <a:pt x="4755" y="2389"/>
                      <a:pt x="4553" y="2574"/>
                    </a:cubicBezTo>
                    <a:lnTo>
                      <a:pt x="4553" y="2574"/>
                    </a:lnTo>
                    <a:cubicBezTo>
                      <a:pt x="4702" y="2416"/>
                      <a:pt x="4863" y="2271"/>
                      <a:pt x="5037" y="2140"/>
                    </a:cubicBezTo>
                    <a:cubicBezTo>
                      <a:pt x="5084" y="2105"/>
                      <a:pt x="5132" y="2071"/>
                      <a:pt x="5180" y="2039"/>
                    </a:cubicBezTo>
                    <a:close/>
                    <a:moveTo>
                      <a:pt x="14450" y="1438"/>
                    </a:moveTo>
                    <a:cubicBezTo>
                      <a:pt x="15024" y="1617"/>
                      <a:pt x="15569" y="1873"/>
                      <a:pt x="16050" y="2223"/>
                    </a:cubicBezTo>
                    <a:cubicBezTo>
                      <a:pt x="16295" y="2400"/>
                      <a:pt x="16511" y="2602"/>
                      <a:pt x="16699" y="2824"/>
                    </a:cubicBezTo>
                    <a:lnTo>
                      <a:pt x="16699" y="2824"/>
                    </a:lnTo>
                    <a:cubicBezTo>
                      <a:pt x="16106" y="2256"/>
                      <a:pt x="15444" y="1858"/>
                      <a:pt x="14738" y="1602"/>
                    </a:cubicBezTo>
                    <a:lnTo>
                      <a:pt x="14738" y="1602"/>
                    </a:lnTo>
                    <a:cubicBezTo>
                      <a:pt x="14643" y="1547"/>
                      <a:pt x="14547" y="1493"/>
                      <a:pt x="14450" y="1438"/>
                    </a:cubicBezTo>
                    <a:close/>
                    <a:moveTo>
                      <a:pt x="10936" y="1765"/>
                    </a:moveTo>
                    <a:cubicBezTo>
                      <a:pt x="11539" y="1850"/>
                      <a:pt x="12130" y="2013"/>
                      <a:pt x="12693" y="2259"/>
                    </a:cubicBezTo>
                    <a:cubicBezTo>
                      <a:pt x="13110" y="2444"/>
                      <a:pt x="13495" y="2669"/>
                      <a:pt x="13848" y="2926"/>
                    </a:cubicBezTo>
                    <a:lnTo>
                      <a:pt x="13848" y="2926"/>
                    </a:lnTo>
                    <a:cubicBezTo>
                      <a:pt x="13181" y="2707"/>
                      <a:pt x="12474" y="2598"/>
                      <a:pt x="11768" y="2598"/>
                    </a:cubicBezTo>
                    <a:cubicBezTo>
                      <a:pt x="11740" y="2598"/>
                      <a:pt x="11712" y="2598"/>
                      <a:pt x="11684" y="2599"/>
                    </a:cubicBezTo>
                    <a:lnTo>
                      <a:pt x="11684" y="2599"/>
                    </a:lnTo>
                    <a:cubicBezTo>
                      <a:pt x="11313" y="2322"/>
                      <a:pt x="10921" y="2070"/>
                      <a:pt x="10511" y="1854"/>
                    </a:cubicBezTo>
                    <a:lnTo>
                      <a:pt x="10511" y="1854"/>
                    </a:lnTo>
                    <a:cubicBezTo>
                      <a:pt x="10652" y="1821"/>
                      <a:pt x="10794" y="1792"/>
                      <a:pt x="10936" y="1765"/>
                    </a:cubicBezTo>
                    <a:close/>
                    <a:moveTo>
                      <a:pt x="9223" y="1725"/>
                    </a:moveTo>
                    <a:lnTo>
                      <a:pt x="9223" y="1725"/>
                    </a:lnTo>
                    <a:cubicBezTo>
                      <a:pt x="9296" y="1750"/>
                      <a:pt x="9369" y="1776"/>
                      <a:pt x="9441" y="1803"/>
                    </a:cubicBezTo>
                    <a:lnTo>
                      <a:pt x="9441" y="1803"/>
                    </a:lnTo>
                    <a:cubicBezTo>
                      <a:pt x="8457" y="2145"/>
                      <a:pt x="7505" y="2621"/>
                      <a:pt x="6643" y="3173"/>
                    </a:cubicBezTo>
                    <a:lnTo>
                      <a:pt x="6643" y="3173"/>
                    </a:lnTo>
                    <a:cubicBezTo>
                      <a:pt x="7017" y="2768"/>
                      <a:pt x="7426" y="2398"/>
                      <a:pt x="7870" y="2074"/>
                    </a:cubicBezTo>
                    <a:lnTo>
                      <a:pt x="7870" y="2074"/>
                    </a:lnTo>
                    <a:cubicBezTo>
                      <a:pt x="8056" y="1990"/>
                      <a:pt x="8244" y="1910"/>
                      <a:pt x="8434" y="1836"/>
                    </a:cubicBezTo>
                    <a:lnTo>
                      <a:pt x="8434" y="1836"/>
                    </a:lnTo>
                    <a:cubicBezTo>
                      <a:pt x="8696" y="1786"/>
                      <a:pt x="8959" y="1749"/>
                      <a:pt x="9223" y="1725"/>
                    </a:cubicBezTo>
                    <a:close/>
                    <a:moveTo>
                      <a:pt x="9930" y="2007"/>
                    </a:moveTo>
                    <a:lnTo>
                      <a:pt x="9930" y="2007"/>
                    </a:lnTo>
                    <a:cubicBezTo>
                      <a:pt x="10321" y="2188"/>
                      <a:pt x="10694" y="2399"/>
                      <a:pt x="11047" y="2636"/>
                    </a:cubicBezTo>
                    <a:lnTo>
                      <a:pt x="11047" y="2636"/>
                    </a:lnTo>
                    <a:cubicBezTo>
                      <a:pt x="10427" y="2702"/>
                      <a:pt x="9819" y="2852"/>
                      <a:pt x="9251" y="3086"/>
                    </a:cubicBezTo>
                    <a:lnTo>
                      <a:pt x="9251" y="3086"/>
                    </a:lnTo>
                    <a:cubicBezTo>
                      <a:pt x="9220" y="3086"/>
                      <a:pt x="9188" y="3085"/>
                      <a:pt x="9156" y="3085"/>
                    </a:cubicBezTo>
                    <a:cubicBezTo>
                      <a:pt x="8474" y="3085"/>
                      <a:pt x="7784" y="3175"/>
                      <a:pt x="7107" y="3342"/>
                    </a:cubicBezTo>
                    <a:lnTo>
                      <a:pt x="7107" y="3342"/>
                    </a:lnTo>
                    <a:cubicBezTo>
                      <a:pt x="7084" y="3346"/>
                      <a:pt x="7060" y="3350"/>
                      <a:pt x="7037" y="3354"/>
                    </a:cubicBezTo>
                    <a:cubicBezTo>
                      <a:pt x="7016" y="3358"/>
                      <a:pt x="6996" y="3362"/>
                      <a:pt x="6975" y="3366"/>
                    </a:cubicBezTo>
                    <a:lnTo>
                      <a:pt x="6975" y="3366"/>
                    </a:lnTo>
                    <a:cubicBezTo>
                      <a:pt x="7892" y="2782"/>
                      <a:pt x="8891" y="2314"/>
                      <a:pt x="9930" y="2007"/>
                    </a:cubicBezTo>
                    <a:close/>
                    <a:moveTo>
                      <a:pt x="7382" y="1407"/>
                    </a:moveTo>
                    <a:cubicBezTo>
                      <a:pt x="7600" y="1407"/>
                      <a:pt x="7818" y="1421"/>
                      <a:pt x="8036" y="1449"/>
                    </a:cubicBezTo>
                    <a:lnTo>
                      <a:pt x="8036" y="1449"/>
                    </a:lnTo>
                    <a:cubicBezTo>
                      <a:pt x="7966" y="1493"/>
                      <a:pt x="7897" y="1539"/>
                      <a:pt x="7829" y="1586"/>
                    </a:cubicBezTo>
                    <a:lnTo>
                      <a:pt x="7829" y="1586"/>
                    </a:lnTo>
                    <a:cubicBezTo>
                      <a:pt x="6909" y="1830"/>
                      <a:pt x="6025" y="2223"/>
                      <a:pt x="5227" y="2723"/>
                    </a:cubicBezTo>
                    <a:cubicBezTo>
                      <a:pt x="4804" y="2993"/>
                      <a:pt x="4404" y="3300"/>
                      <a:pt x="4037" y="3641"/>
                    </a:cubicBezTo>
                    <a:lnTo>
                      <a:pt x="4037" y="3641"/>
                    </a:lnTo>
                    <a:cubicBezTo>
                      <a:pt x="4751" y="2791"/>
                      <a:pt x="5619" y="2047"/>
                      <a:pt x="6566" y="1480"/>
                    </a:cubicBezTo>
                    <a:lnTo>
                      <a:pt x="6566" y="1480"/>
                    </a:lnTo>
                    <a:cubicBezTo>
                      <a:pt x="6834" y="1430"/>
                      <a:pt x="7107" y="1407"/>
                      <a:pt x="7382" y="1407"/>
                    </a:cubicBezTo>
                    <a:close/>
                    <a:moveTo>
                      <a:pt x="12160" y="2980"/>
                    </a:moveTo>
                    <a:cubicBezTo>
                      <a:pt x="12938" y="3025"/>
                      <a:pt x="13670" y="3222"/>
                      <a:pt x="14333" y="3549"/>
                    </a:cubicBezTo>
                    <a:lnTo>
                      <a:pt x="14333" y="3549"/>
                    </a:lnTo>
                    <a:cubicBezTo>
                      <a:pt x="14253" y="3546"/>
                      <a:pt x="14174" y="3544"/>
                      <a:pt x="14094" y="3544"/>
                    </a:cubicBezTo>
                    <a:cubicBezTo>
                      <a:pt x="13794" y="3544"/>
                      <a:pt x="13493" y="3568"/>
                      <a:pt x="13193" y="3616"/>
                    </a:cubicBezTo>
                    <a:cubicBezTo>
                      <a:pt x="13090" y="3632"/>
                      <a:pt x="12988" y="3650"/>
                      <a:pt x="12886" y="3669"/>
                    </a:cubicBezTo>
                    <a:lnTo>
                      <a:pt x="12886" y="3669"/>
                    </a:lnTo>
                    <a:cubicBezTo>
                      <a:pt x="12660" y="3430"/>
                      <a:pt x="12417" y="3199"/>
                      <a:pt x="12160" y="2980"/>
                    </a:cubicBezTo>
                    <a:close/>
                    <a:moveTo>
                      <a:pt x="11517" y="2977"/>
                    </a:moveTo>
                    <a:cubicBezTo>
                      <a:pt x="11821" y="3214"/>
                      <a:pt x="12109" y="3470"/>
                      <a:pt x="12380" y="3744"/>
                    </a:cubicBezTo>
                    <a:lnTo>
                      <a:pt x="12380" y="3744"/>
                    </a:lnTo>
                    <a:cubicBezTo>
                      <a:pt x="12286" y="3735"/>
                      <a:pt x="12191" y="3728"/>
                      <a:pt x="12097" y="3724"/>
                    </a:cubicBezTo>
                    <a:lnTo>
                      <a:pt x="12097" y="3724"/>
                    </a:lnTo>
                    <a:cubicBezTo>
                      <a:pt x="12019" y="3687"/>
                      <a:pt x="11940" y="3651"/>
                      <a:pt x="11859" y="3616"/>
                    </a:cubicBezTo>
                    <a:cubicBezTo>
                      <a:pt x="11345" y="3397"/>
                      <a:pt x="10806" y="3249"/>
                      <a:pt x="10255" y="3166"/>
                    </a:cubicBezTo>
                    <a:lnTo>
                      <a:pt x="10255" y="3166"/>
                    </a:lnTo>
                    <a:cubicBezTo>
                      <a:pt x="10382" y="3134"/>
                      <a:pt x="10512" y="3105"/>
                      <a:pt x="10645" y="3081"/>
                    </a:cubicBezTo>
                    <a:cubicBezTo>
                      <a:pt x="10940" y="3025"/>
                      <a:pt x="11231" y="2991"/>
                      <a:pt x="11517" y="2977"/>
                    </a:cubicBezTo>
                    <a:close/>
                    <a:moveTo>
                      <a:pt x="12465" y="1611"/>
                    </a:moveTo>
                    <a:cubicBezTo>
                      <a:pt x="12857" y="1611"/>
                      <a:pt x="13237" y="1648"/>
                      <a:pt x="13602" y="1719"/>
                    </a:cubicBezTo>
                    <a:lnTo>
                      <a:pt x="13602" y="1719"/>
                    </a:lnTo>
                    <a:cubicBezTo>
                      <a:pt x="14100" y="2010"/>
                      <a:pt x="14565" y="2383"/>
                      <a:pt x="14979" y="2831"/>
                    </a:cubicBezTo>
                    <a:cubicBezTo>
                      <a:pt x="15257" y="3132"/>
                      <a:pt x="15510" y="3454"/>
                      <a:pt x="15740" y="3794"/>
                    </a:cubicBezTo>
                    <a:lnTo>
                      <a:pt x="15740" y="3794"/>
                    </a:lnTo>
                    <a:cubicBezTo>
                      <a:pt x="15626" y="3758"/>
                      <a:pt x="15509" y="3726"/>
                      <a:pt x="15392" y="3698"/>
                    </a:cubicBezTo>
                    <a:lnTo>
                      <a:pt x="15392" y="3698"/>
                    </a:lnTo>
                    <a:cubicBezTo>
                      <a:pt x="15256" y="3601"/>
                      <a:pt x="15115" y="3511"/>
                      <a:pt x="14970" y="3427"/>
                    </a:cubicBezTo>
                    <a:lnTo>
                      <a:pt x="14970" y="3427"/>
                    </a:lnTo>
                    <a:cubicBezTo>
                      <a:pt x="14164" y="2604"/>
                      <a:pt x="13167" y="1974"/>
                      <a:pt x="12057" y="1624"/>
                    </a:cubicBezTo>
                    <a:lnTo>
                      <a:pt x="12057" y="1624"/>
                    </a:lnTo>
                    <a:cubicBezTo>
                      <a:pt x="12194" y="1615"/>
                      <a:pt x="12331" y="1611"/>
                      <a:pt x="12465" y="1611"/>
                    </a:cubicBezTo>
                    <a:close/>
                    <a:moveTo>
                      <a:pt x="9890" y="3540"/>
                    </a:moveTo>
                    <a:lnTo>
                      <a:pt x="9890" y="3540"/>
                    </a:lnTo>
                    <a:cubicBezTo>
                      <a:pt x="10276" y="3575"/>
                      <a:pt x="10658" y="3642"/>
                      <a:pt x="11029" y="3744"/>
                    </a:cubicBezTo>
                    <a:lnTo>
                      <a:pt x="11029" y="3744"/>
                    </a:lnTo>
                    <a:cubicBezTo>
                      <a:pt x="10884" y="3757"/>
                      <a:pt x="10742" y="3777"/>
                      <a:pt x="10603" y="3802"/>
                    </a:cubicBezTo>
                    <a:lnTo>
                      <a:pt x="10603" y="3802"/>
                    </a:lnTo>
                    <a:cubicBezTo>
                      <a:pt x="10369" y="3701"/>
                      <a:pt x="10131" y="3614"/>
                      <a:pt x="9890" y="3540"/>
                    </a:cubicBezTo>
                    <a:close/>
                    <a:moveTo>
                      <a:pt x="11387" y="4055"/>
                    </a:moveTo>
                    <a:cubicBezTo>
                      <a:pt x="11334" y="4073"/>
                      <a:pt x="11282" y="4090"/>
                      <a:pt x="11230" y="4108"/>
                    </a:cubicBezTo>
                    <a:lnTo>
                      <a:pt x="11230" y="4108"/>
                    </a:lnTo>
                    <a:cubicBezTo>
                      <a:pt x="11208" y="4096"/>
                      <a:pt x="11186" y="4084"/>
                      <a:pt x="11164" y="4072"/>
                    </a:cubicBezTo>
                    <a:lnTo>
                      <a:pt x="11164" y="4072"/>
                    </a:lnTo>
                    <a:cubicBezTo>
                      <a:pt x="11238" y="4065"/>
                      <a:pt x="11312" y="4060"/>
                      <a:pt x="11387" y="4055"/>
                    </a:cubicBezTo>
                    <a:close/>
                    <a:moveTo>
                      <a:pt x="6347" y="2919"/>
                    </a:moveTo>
                    <a:cubicBezTo>
                      <a:pt x="6094" y="3208"/>
                      <a:pt x="5855" y="3515"/>
                      <a:pt x="5632" y="3836"/>
                    </a:cubicBezTo>
                    <a:lnTo>
                      <a:pt x="5632" y="3836"/>
                    </a:lnTo>
                    <a:cubicBezTo>
                      <a:pt x="5295" y="3979"/>
                      <a:pt x="4965" y="4142"/>
                      <a:pt x="4646" y="4321"/>
                    </a:cubicBezTo>
                    <a:lnTo>
                      <a:pt x="4646" y="4321"/>
                    </a:lnTo>
                    <a:cubicBezTo>
                      <a:pt x="5160" y="3797"/>
                      <a:pt x="5733" y="3327"/>
                      <a:pt x="6347" y="2919"/>
                    </a:cubicBezTo>
                    <a:close/>
                    <a:moveTo>
                      <a:pt x="14792" y="2099"/>
                    </a:moveTo>
                    <a:lnTo>
                      <a:pt x="14792" y="2099"/>
                    </a:lnTo>
                    <a:cubicBezTo>
                      <a:pt x="15190" y="2335"/>
                      <a:pt x="15578" y="2572"/>
                      <a:pt x="15955" y="2795"/>
                    </a:cubicBezTo>
                    <a:cubicBezTo>
                      <a:pt x="15976" y="2808"/>
                      <a:pt x="15997" y="2817"/>
                      <a:pt x="16017" y="2822"/>
                    </a:cubicBezTo>
                    <a:lnTo>
                      <a:pt x="16017" y="2822"/>
                    </a:lnTo>
                    <a:cubicBezTo>
                      <a:pt x="16673" y="3337"/>
                      <a:pt x="17224" y="3999"/>
                      <a:pt x="17641" y="4773"/>
                    </a:cubicBezTo>
                    <a:lnTo>
                      <a:pt x="17641" y="4773"/>
                    </a:lnTo>
                    <a:cubicBezTo>
                      <a:pt x="17653" y="4820"/>
                      <a:pt x="17663" y="4867"/>
                      <a:pt x="17674" y="4915"/>
                    </a:cubicBezTo>
                    <a:lnTo>
                      <a:pt x="17674" y="4915"/>
                    </a:lnTo>
                    <a:cubicBezTo>
                      <a:pt x="17276" y="4541"/>
                      <a:pt x="16820" y="4241"/>
                      <a:pt x="16326" y="4018"/>
                    </a:cubicBezTo>
                    <a:lnTo>
                      <a:pt x="16326" y="4018"/>
                    </a:lnTo>
                    <a:cubicBezTo>
                      <a:pt x="15904" y="3304"/>
                      <a:pt x="15394" y="2645"/>
                      <a:pt x="14792" y="2099"/>
                    </a:cubicBezTo>
                    <a:close/>
                    <a:moveTo>
                      <a:pt x="5695" y="2895"/>
                    </a:moveTo>
                    <a:cubicBezTo>
                      <a:pt x="4839" y="3528"/>
                      <a:pt x="4072" y="4280"/>
                      <a:pt x="3438" y="5122"/>
                    </a:cubicBezTo>
                    <a:lnTo>
                      <a:pt x="3438" y="5122"/>
                    </a:lnTo>
                    <a:cubicBezTo>
                      <a:pt x="3372" y="5173"/>
                      <a:pt x="3306" y="5225"/>
                      <a:pt x="3242" y="5278"/>
                    </a:cubicBezTo>
                    <a:lnTo>
                      <a:pt x="3242" y="5278"/>
                    </a:lnTo>
                    <a:cubicBezTo>
                      <a:pt x="3256" y="5212"/>
                      <a:pt x="3271" y="5147"/>
                      <a:pt x="3287" y="5083"/>
                    </a:cubicBezTo>
                    <a:lnTo>
                      <a:pt x="3287" y="5083"/>
                    </a:lnTo>
                    <a:cubicBezTo>
                      <a:pt x="3921" y="4199"/>
                      <a:pt x="4770" y="3454"/>
                      <a:pt x="5695" y="2895"/>
                    </a:cubicBezTo>
                    <a:close/>
                    <a:moveTo>
                      <a:pt x="10543" y="4169"/>
                    </a:moveTo>
                    <a:cubicBezTo>
                      <a:pt x="10619" y="4203"/>
                      <a:pt x="10694" y="4239"/>
                      <a:pt x="10768" y="4276"/>
                    </a:cubicBezTo>
                    <a:lnTo>
                      <a:pt x="10768" y="4276"/>
                    </a:lnTo>
                    <a:cubicBezTo>
                      <a:pt x="9859" y="4626"/>
                      <a:pt x="8986" y="5075"/>
                      <a:pt x="8172" y="5585"/>
                    </a:cubicBezTo>
                    <a:lnTo>
                      <a:pt x="8172" y="5585"/>
                    </a:lnTo>
                    <a:cubicBezTo>
                      <a:pt x="8609" y="5044"/>
                      <a:pt x="9188" y="4619"/>
                      <a:pt x="9871" y="4366"/>
                    </a:cubicBezTo>
                    <a:cubicBezTo>
                      <a:pt x="10084" y="4286"/>
                      <a:pt x="10310" y="4220"/>
                      <a:pt x="10543" y="4169"/>
                    </a:cubicBezTo>
                    <a:close/>
                    <a:moveTo>
                      <a:pt x="4446" y="4925"/>
                    </a:moveTo>
                    <a:cubicBezTo>
                      <a:pt x="4417" y="4960"/>
                      <a:pt x="4389" y="4995"/>
                      <a:pt x="4362" y="5030"/>
                    </a:cubicBezTo>
                    <a:lnTo>
                      <a:pt x="4362" y="5030"/>
                    </a:lnTo>
                    <a:cubicBezTo>
                      <a:pt x="3846" y="5576"/>
                      <a:pt x="3407" y="6162"/>
                      <a:pt x="3054" y="6791"/>
                    </a:cubicBezTo>
                    <a:lnTo>
                      <a:pt x="3054" y="6791"/>
                    </a:lnTo>
                    <a:cubicBezTo>
                      <a:pt x="3058" y="6665"/>
                      <a:pt x="3066" y="6537"/>
                      <a:pt x="3076" y="6409"/>
                    </a:cubicBezTo>
                    <a:lnTo>
                      <a:pt x="3076" y="6409"/>
                    </a:lnTo>
                    <a:cubicBezTo>
                      <a:pt x="3271" y="6065"/>
                      <a:pt x="3487" y="5732"/>
                      <a:pt x="3722" y="5412"/>
                    </a:cubicBezTo>
                    <a:lnTo>
                      <a:pt x="3722" y="5412"/>
                    </a:lnTo>
                    <a:cubicBezTo>
                      <a:pt x="3955" y="5239"/>
                      <a:pt x="4197" y="5076"/>
                      <a:pt x="4446" y="4925"/>
                    </a:cubicBezTo>
                    <a:close/>
                    <a:moveTo>
                      <a:pt x="2633" y="6372"/>
                    </a:moveTo>
                    <a:lnTo>
                      <a:pt x="2633" y="6372"/>
                    </a:lnTo>
                    <a:cubicBezTo>
                      <a:pt x="2555" y="6516"/>
                      <a:pt x="2481" y="6661"/>
                      <a:pt x="2410" y="6808"/>
                    </a:cubicBezTo>
                    <a:lnTo>
                      <a:pt x="2410" y="6808"/>
                    </a:lnTo>
                    <a:cubicBezTo>
                      <a:pt x="2444" y="6702"/>
                      <a:pt x="2480" y="6597"/>
                      <a:pt x="2520" y="6493"/>
                    </a:cubicBezTo>
                    <a:lnTo>
                      <a:pt x="2520" y="6493"/>
                    </a:lnTo>
                    <a:cubicBezTo>
                      <a:pt x="2557" y="6452"/>
                      <a:pt x="2595" y="6412"/>
                      <a:pt x="2633" y="6372"/>
                    </a:cubicBezTo>
                    <a:close/>
                    <a:moveTo>
                      <a:pt x="8939" y="3677"/>
                    </a:moveTo>
                    <a:lnTo>
                      <a:pt x="8939" y="3677"/>
                    </a:lnTo>
                    <a:cubicBezTo>
                      <a:pt x="9302" y="3737"/>
                      <a:pt x="9657" y="3829"/>
                      <a:pt x="10003" y="3951"/>
                    </a:cubicBezTo>
                    <a:lnTo>
                      <a:pt x="10003" y="3951"/>
                    </a:lnTo>
                    <a:cubicBezTo>
                      <a:pt x="8898" y="4305"/>
                      <a:pt x="8033" y="5047"/>
                      <a:pt x="7490" y="6035"/>
                    </a:cubicBezTo>
                    <a:lnTo>
                      <a:pt x="7490" y="6035"/>
                    </a:lnTo>
                    <a:cubicBezTo>
                      <a:pt x="7083" y="6315"/>
                      <a:pt x="6671" y="6632"/>
                      <a:pt x="6289" y="6984"/>
                    </a:cubicBezTo>
                    <a:lnTo>
                      <a:pt x="6289" y="6984"/>
                    </a:lnTo>
                    <a:cubicBezTo>
                      <a:pt x="6723" y="5583"/>
                      <a:pt x="7628" y="4390"/>
                      <a:pt x="8939" y="3677"/>
                    </a:cubicBezTo>
                    <a:close/>
                    <a:moveTo>
                      <a:pt x="16656" y="4621"/>
                    </a:moveTo>
                    <a:cubicBezTo>
                      <a:pt x="17099" y="4910"/>
                      <a:pt x="17477" y="5276"/>
                      <a:pt x="17792" y="5697"/>
                    </a:cubicBezTo>
                    <a:lnTo>
                      <a:pt x="17792" y="5697"/>
                    </a:lnTo>
                    <a:cubicBezTo>
                      <a:pt x="17840" y="6248"/>
                      <a:pt x="17831" y="6804"/>
                      <a:pt x="17776" y="7359"/>
                    </a:cubicBezTo>
                    <a:lnTo>
                      <a:pt x="17776" y="7359"/>
                    </a:lnTo>
                    <a:cubicBezTo>
                      <a:pt x="17633" y="6812"/>
                      <a:pt x="17429" y="6282"/>
                      <a:pt x="17166" y="5784"/>
                    </a:cubicBezTo>
                    <a:lnTo>
                      <a:pt x="17166" y="5784"/>
                    </a:lnTo>
                    <a:cubicBezTo>
                      <a:pt x="17117" y="5656"/>
                      <a:pt x="17067" y="5529"/>
                      <a:pt x="17015" y="5402"/>
                    </a:cubicBezTo>
                    <a:cubicBezTo>
                      <a:pt x="16905" y="5139"/>
                      <a:pt x="16786" y="4877"/>
                      <a:pt x="16656" y="4621"/>
                    </a:cubicBezTo>
                    <a:close/>
                    <a:moveTo>
                      <a:pt x="13520" y="4410"/>
                    </a:moveTo>
                    <a:lnTo>
                      <a:pt x="13520" y="4410"/>
                    </a:lnTo>
                    <a:cubicBezTo>
                      <a:pt x="13684" y="4483"/>
                      <a:pt x="13842" y="4568"/>
                      <a:pt x="13990" y="4664"/>
                    </a:cubicBezTo>
                    <a:cubicBezTo>
                      <a:pt x="15033" y="5338"/>
                      <a:pt x="15378" y="6504"/>
                      <a:pt x="15381" y="7744"/>
                    </a:cubicBezTo>
                    <a:lnTo>
                      <a:pt x="15381" y="7744"/>
                    </a:lnTo>
                    <a:cubicBezTo>
                      <a:pt x="15333" y="7615"/>
                      <a:pt x="15283" y="7486"/>
                      <a:pt x="15231" y="7358"/>
                    </a:cubicBezTo>
                    <a:lnTo>
                      <a:pt x="15231" y="7358"/>
                    </a:lnTo>
                    <a:cubicBezTo>
                      <a:pt x="15008" y="6678"/>
                      <a:pt x="14689" y="6042"/>
                      <a:pt x="14263" y="5478"/>
                    </a:cubicBezTo>
                    <a:lnTo>
                      <a:pt x="14263" y="5478"/>
                    </a:lnTo>
                    <a:cubicBezTo>
                      <a:pt x="14029" y="5102"/>
                      <a:pt x="13779" y="4744"/>
                      <a:pt x="13520" y="4410"/>
                    </a:cubicBezTo>
                    <a:close/>
                    <a:moveTo>
                      <a:pt x="3355" y="6944"/>
                    </a:moveTo>
                    <a:cubicBezTo>
                      <a:pt x="3246" y="7264"/>
                      <a:pt x="3159" y="7591"/>
                      <a:pt x="3092" y="7919"/>
                    </a:cubicBezTo>
                    <a:lnTo>
                      <a:pt x="3092" y="7919"/>
                    </a:lnTo>
                    <a:cubicBezTo>
                      <a:pt x="3079" y="7785"/>
                      <a:pt x="3069" y="7650"/>
                      <a:pt x="3062" y="7514"/>
                    </a:cubicBezTo>
                    <a:lnTo>
                      <a:pt x="3062" y="7514"/>
                    </a:lnTo>
                    <a:cubicBezTo>
                      <a:pt x="3149" y="7320"/>
                      <a:pt x="3247" y="7130"/>
                      <a:pt x="3355" y="6944"/>
                    </a:cubicBezTo>
                    <a:close/>
                    <a:moveTo>
                      <a:pt x="7195" y="6680"/>
                    </a:moveTo>
                    <a:lnTo>
                      <a:pt x="7195" y="6680"/>
                    </a:lnTo>
                    <a:cubicBezTo>
                      <a:pt x="7049" y="7069"/>
                      <a:pt x="6947" y="7487"/>
                      <a:pt x="6893" y="7926"/>
                    </a:cubicBezTo>
                    <a:lnTo>
                      <a:pt x="6893" y="7926"/>
                    </a:lnTo>
                    <a:cubicBezTo>
                      <a:pt x="6629" y="8027"/>
                      <a:pt x="6371" y="8146"/>
                      <a:pt x="6120" y="8284"/>
                    </a:cubicBezTo>
                    <a:cubicBezTo>
                      <a:pt x="6088" y="8301"/>
                      <a:pt x="6056" y="8319"/>
                      <a:pt x="6024" y="8338"/>
                    </a:cubicBezTo>
                    <a:lnTo>
                      <a:pt x="6024" y="8338"/>
                    </a:lnTo>
                    <a:cubicBezTo>
                      <a:pt x="6046" y="8092"/>
                      <a:pt x="6081" y="7850"/>
                      <a:pt x="6129" y="7613"/>
                    </a:cubicBezTo>
                    <a:lnTo>
                      <a:pt x="6129" y="7613"/>
                    </a:lnTo>
                    <a:cubicBezTo>
                      <a:pt x="6454" y="7275"/>
                      <a:pt x="6819" y="6963"/>
                      <a:pt x="7195" y="6680"/>
                    </a:cubicBezTo>
                    <a:close/>
                    <a:moveTo>
                      <a:pt x="5649" y="8176"/>
                    </a:moveTo>
                    <a:lnTo>
                      <a:pt x="5649" y="8176"/>
                    </a:lnTo>
                    <a:cubicBezTo>
                      <a:pt x="5634" y="8316"/>
                      <a:pt x="5622" y="8456"/>
                      <a:pt x="5614" y="8596"/>
                    </a:cubicBezTo>
                    <a:lnTo>
                      <a:pt x="5614" y="8596"/>
                    </a:lnTo>
                    <a:cubicBezTo>
                      <a:pt x="5472" y="8695"/>
                      <a:pt x="5334" y="8800"/>
                      <a:pt x="5202" y="8911"/>
                    </a:cubicBezTo>
                    <a:lnTo>
                      <a:pt x="5202" y="8911"/>
                    </a:lnTo>
                    <a:cubicBezTo>
                      <a:pt x="5323" y="8655"/>
                      <a:pt x="5474" y="8411"/>
                      <a:pt x="5649" y="8176"/>
                    </a:cubicBezTo>
                    <a:close/>
                    <a:moveTo>
                      <a:pt x="2687" y="7177"/>
                    </a:moveTo>
                    <a:cubicBezTo>
                      <a:pt x="2687" y="7291"/>
                      <a:pt x="2689" y="7404"/>
                      <a:pt x="2693" y="7516"/>
                    </a:cubicBezTo>
                    <a:lnTo>
                      <a:pt x="2693" y="7516"/>
                    </a:lnTo>
                    <a:cubicBezTo>
                      <a:pt x="2474" y="8019"/>
                      <a:pt x="2305" y="8549"/>
                      <a:pt x="2192" y="9105"/>
                    </a:cubicBezTo>
                    <a:lnTo>
                      <a:pt x="2192" y="9105"/>
                    </a:lnTo>
                    <a:cubicBezTo>
                      <a:pt x="2178" y="8971"/>
                      <a:pt x="2168" y="8837"/>
                      <a:pt x="2163" y="8702"/>
                    </a:cubicBezTo>
                    <a:lnTo>
                      <a:pt x="2163" y="8702"/>
                    </a:lnTo>
                    <a:cubicBezTo>
                      <a:pt x="2288" y="8180"/>
                      <a:pt x="2465" y="7669"/>
                      <a:pt x="2687" y="7177"/>
                    </a:cubicBezTo>
                    <a:close/>
                    <a:moveTo>
                      <a:pt x="11174" y="4497"/>
                    </a:moveTo>
                    <a:cubicBezTo>
                      <a:pt x="12595" y="5330"/>
                      <a:pt x="13732" y="6671"/>
                      <a:pt x="14276" y="8200"/>
                    </a:cubicBezTo>
                    <a:cubicBezTo>
                      <a:pt x="14402" y="8558"/>
                      <a:pt x="14491" y="8931"/>
                      <a:pt x="14542" y="9308"/>
                    </a:cubicBezTo>
                    <a:lnTo>
                      <a:pt x="14542" y="9308"/>
                    </a:lnTo>
                    <a:cubicBezTo>
                      <a:pt x="13574" y="8182"/>
                      <a:pt x="11861" y="7758"/>
                      <a:pt x="10454" y="7557"/>
                    </a:cubicBezTo>
                    <a:cubicBezTo>
                      <a:pt x="10095" y="7508"/>
                      <a:pt x="9734" y="7483"/>
                      <a:pt x="9373" y="7483"/>
                    </a:cubicBezTo>
                    <a:cubicBezTo>
                      <a:pt x="8661" y="7483"/>
                      <a:pt x="7954" y="7582"/>
                      <a:pt x="7277" y="7793"/>
                    </a:cubicBezTo>
                    <a:lnTo>
                      <a:pt x="7277" y="7793"/>
                    </a:lnTo>
                    <a:cubicBezTo>
                      <a:pt x="7300" y="7613"/>
                      <a:pt x="7331" y="7435"/>
                      <a:pt x="7371" y="7260"/>
                    </a:cubicBezTo>
                    <a:cubicBezTo>
                      <a:pt x="7445" y="6927"/>
                      <a:pt x="7557" y="6611"/>
                      <a:pt x="7704" y="6315"/>
                    </a:cubicBezTo>
                    <a:lnTo>
                      <a:pt x="7704" y="6315"/>
                    </a:lnTo>
                    <a:cubicBezTo>
                      <a:pt x="8090" y="6053"/>
                      <a:pt x="8473" y="5820"/>
                      <a:pt x="8823" y="5617"/>
                    </a:cubicBezTo>
                    <a:cubicBezTo>
                      <a:pt x="9550" y="5201"/>
                      <a:pt x="10346" y="4803"/>
                      <a:pt x="11174" y="4497"/>
                    </a:cubicBezTo>
                    <a:close/>
                    <a:moveTo>
                      <a:pt x="4919" y="5001"/>
                    </a:moveTo>
                    <a:lnTo>
                      <a:pt x="4919" y="5001"/>
                    </a:lnTo>
                    <a:cubicBezTo>
                      <a:pt x="4114" y="6496"/>
                      <a:pt x="3607" y="8147"/>
                      <a:pt x="3453" y="9581"/>
                    </a:cubicBezTo>
                    <a:cubicBezTo>
                      <a:pt x="3447" y="9644"/>
                      <a:pt x="3441" y="9706"/>
                      <a:pt x="3435" y="9769"/>
                    </a:cubicBezTo>
                    <a:lnTo>
                      <a:pt x="3435" y="9769"/>
                    </a:lnTo>
                    <a:cubicBezTo>
                      <a:pt x="3388" y="9598"/>
                      <a:pt x="3345" y="9427"/>
                      <a:pt x="3306" y="9254"/>
                    </a:cubicBezTo>
                    <a:lnTo>
                      <a:pt x="3306" y="9254"/>
                    </a:lnTo>
                    <a:cubicBezTo>
                      <a:pt x="3319" y="8737"/>
                      <a:pt x="3382" y="8223"/>
                      <a:pt x="3501" y="7724"/>
                    </a:cubicBezTo>
                    <a:cubicBezTo>
                      <a:pt x="3683" y="6925"/>
                      <a:pt x="3985" y="6155"/>
                      <a:pt x="4443" y="5491"/>
                    </a:cubicBezTo>
                    <a:lnTo>
                      <a:pt x="4443" y="5491"/>
                    </a:lnTo>
                    <a:cubicBezTo>
                      <a:pt x="4598" y="5322"/>
                      <a:pt x="4757" y="5159"/>
                      <a:pt x="4919" y="5001"/>
                    </a:cubicBezTo>
                    <a:close/>
                    <a:moveTo>
                      <a:pt x="12148" y="4186"/>
                    </a:moveTo>
                    <a:cubicBezTo>
                      <a:pt x="12439" y="4340"/>
                      <a:pt x="12717" y="4522"/>
                      <a:pt x="12978" y="4736"/>
                    </a:cubicBezTo>
                    <a:cubicBezTo>
                      <a:pt x="13319" y="5013"/>
                      <a:pt x="13615" y="5322"/>
                      <a:pt x="13870" y="5656"/>
                    </a:cubicBezTo>
                    <a:lnTo>
                      <a:pt x="13870" y="5656"/>
                    </a:lnTo>
                    <a:cubicBezTo>
                      <a:pt x="14306" y="6366"/>
                      <a:pt x="14666" y="7124"/>
                      <a:pt x="14949" y="7900"/>
                    </a:cubicBezTo>
                    <a:lnTo>
                      <a:pt x="14949" y="7900"/>
                    </a:lnTo>
                    <a:cubicBezTo>
                      <a:pt x="15081" y="8392"/>
                      <a:pt x="15166" y="8901"/>
                      <a:pt x="15209" y="9414"/>
                    </a:cubicBezTo>
                    <a:lnTo>
                      <a:pt x="15209" y="9414"/>
                    </a:lnTo>
                    <a:cubicBezTo>
                      <a:pt x="15165" y="9645"/>
                      <a:pt x="15114" y="9872"/>
                      <a:pt x="15059" y="10092"/>
                    </a:cubicBezTo>
                    <a:lnTo>
                      <a:pt x="15059" y="10092"/>
                    </a:lnTo>
                    <a:cubicBezTo>
                      <a:pt x="15076" y="7786"/>
                      <a:pt x="13620" y="5594"/>
                      <a:pt x="11625" y="4340"/>
                    </a:cubicBezTo>
                    <a:lnTo>
                      <a:pt x="11625" y="4340"/>
                    </a:lnTo>
                    <a:cubicBezTo>
                      <a:pt x="11798" y="4284"/>
                      <a:pt x="11973" y="4232"/>
                      <a:pt x="12148" y="4186"/>
                    </a:cubicBezTo>
                    <a:close/>
                    <a:moveTo>
                      <a:pt x="16099" y="4921"/>
                    </a:moveTo>
                    <a:cubicBezTo>
                      <a:pt x="16393" y="5260"/>
                      <a:pt x="16652" y="5638"/>
                      <a:pt x="16870" y="6050"/>
                    </a:cubicBezTo>
                    <a:lnTo>
                      <a:pt x="16870" y="6050"/>
                    </a:lnTo>
                    <a:cubicBezTo>
                      <a:pt x="17187" y="6923"/>
                      <a:pt x="17406" y="7840"/>
                      <a:pt x="17546" y="8754"/>
                    </a:cubicBezTo>
                    <a:lnTo>
                      <a:pt x="17546" y="8754"/>
                    </a:lnTo>
                    <a:cubicBezTo>
                      <a:pt x="17425" y="9281"/>
                      <a:pt x="17271" y="9804"/>
                      <a:pt x="17091" y="10318"/>
                    </a:cubicBezTo>
                    <a:lnTo>
                      <a:pt x="17091" y="10318"/>
                    </a:lnTo>
                    <a:cubicBezTo>
                      <a:pt x="17264" y="8883"/>
                      <a:pt x="17123" y="7408"/>
                      <a:pt x="16622" y="6045"/>
                    </a:cubicBezTo>
                    <a:cubicBezTo>
                      <a:pt x="16479" y="5655"/>
                      <a:pt x="16304" y="5278"/>
                      <a:pt x="16099" y="4921"/>
                    </a:cubicBezTo>
                    <a:close/>
                    <a:moveTo>
                      <a:pt x="8031" y="3603"/>
                    </a:moveTo>
                    <a:cubicBezTo>
                      <a:pt x="8111" y="3603"/>
                      <a:pt x="8190" y="3605"/>
                      <a:pt x="8269" y="3608"/>
                    </a:cubicBezTo>
                    <a:lnTo>
                      <a:pt x="8269" y="3608"/>
                    </a:lnTo>
                    <a:cubicBezTo>
                      <a:pt x="6897" y="4521"/>
                      <a:pt x="6064" y="5950"/>
                      <a:pt x="5748" y="7532"/>
                    </a:cubicBezTo>
                    <a:lnTo>
                      <a:pt x="5748" y="7532"/>
                    </a:lnTo>
                    <a:cubicBezTo>
                      <a:pt x="5248" y="8095"/>
                      <a:pt x="4845" y="8730"/>
                      <a:pt x="4644" y="9437"/>
                    </a:cubicBezTo>
                    <a:lnTo>
                      <a:pt x="4644" y="9437"/>
                    </a:lnTo>
                    <a:cubicBezTo>
                      <a:pt x="4335" y="9765"/>
                      <a:pt x="4058" y="10125"/>
                      <a:pt x="3809" y="10506"/>
                    </a:cubicBezTo>
                    <a:lnTo>
                      <a:pt x="3809" y="10506"/>
                    </a:lnTo>
                    <a:cubicBezTo>
                      <a:pt x="3810" y="9683"/>
                      <a:pt x="3921" y="8860"/>
                      <a:pt x="4096" y="8105"/>
                    </a:cubicBezTo>
                    <a:cubicBezTo>
                      <a:pt x="4415" y="6758"/>
                      <a:pt x="4986" y="5408"/>
                      <a:pt x="5796" y="4235"/>
                    </a:cubicBezTo>
                    <a:lnTo>
                      <a:pt x="5796" y="4235"/>
                    </a:lnTo>
                    <a:cubicBezTo>
                      <a:pt x="6010" y="4144"/>
                      <a:pt x="6226" y="4061"/>
                      <a:pt x="6442" y="3985"/>
                    </a:cubicBezTo>
                    <a:cubicBezTo>
                      <a:pt x="6943" y="3815"/>
                      <a:pt x="7471" y="3684"/>
                      <a:pt x="8007" y="3603"/>
                    </a:cubicBezTo>
                    <a:lnTo>
                      <a:pt x="8007" y="3603"/>
                    </a:lnTo>
                    <a:cubicBezTo>
                      <a:pt x="8015" y="3603"/>
                      <a:pt x="8023" y="3603"/>
                      <a:pt x="8031" y="3603"/>
                    </a:cubicBezTo>
                    <a:close/>
                    <a:moveTo>
                      <a:pt x="18217" y="6361"/>
                    </a:moveTo>
                    <a:lnTo>
                      <a:pt x="18217" y="6361"/>
                    </a:lnTo>
                    <a:cubicBezTo>
                      <a:pt x="18250" y="6422"/>
                      <a:pt x="18281" y="6483"/>
                      <a:pt x="18312" y="6545"/>
                    </a:cubicBezTo>
                    <a:lnTo>
                      <a:pt x="18312" y="6545"/>
                    </a:lnTo>
                    <a:cubicBezTo>
                      <a:pt x="18649" y="7952"/>
                      <a:pt x="18557" y="9425"/>
                      <a:pt x="18167" y="10830"/>
                    </a:cubicBezTo>
                    <a:lnTo>
                      <a:pt x="18167" y="10830"/>
                    </a:lnTo>
                    <a:cubicBezTo>
                      <a:pt x="18152" y="10269"/>
                      <a:pt x="18105" y="9708"/>
                      <a:pt x="18027" y="9150"/>
                    </a:cubicBezTo>
                    <a:lnTo>
                      <a:pt x="18027" y="9150"/>
                    </a:lnTo>
                    <a:cubicBezTo>
                      <a:pt x="18022" y="8930"/>
                      <a:pt x="18008" y="8709"/>
                      <a:pt x="17984" y="8489"/>
                    </a:cubicBezTo>
                    <a:lnTo>
                      <a:pt x="17984" y="8489"/>
                    </a:lnTo>
                    <a:cubicBezTo>
                      <a:pt x="18130" y="7786"/>
                      <a:pt x="18217" y="7070"/>
                      <a:pt x="18217" y="6361"/>
                    </a:cubicBezTo>
                    <a:close/>
                    <a:moveTo>
                      <a:pt x="1956" y="10175"/>
                    </a:moveTo>
                    <a:cubicBezTo>
                      <a:pt x="1977" y="10253"/>
                      <a:pt x="1999" y="10332"/>
                      <a:pt x="2023" y="10409"/>
                    </a:cubicBezTo>
                    <a:lnTo>
                      <a:pt x="2023" y="10409"/>
                    </a:lnTo>
                    <a:cubicBezTo>
                      <a:pt x="2003" y="10698"/>
                      <a:pt x="1993" y="10988"/>
                      <a:pt x="1992" y="11278"/>
                    </a:cubicBezTo>
                    <a:lnTo>
                      <a:pt x="1992" y="11278"/>
                    </a:lnTo>
                    <a:cubicBezTo>
                      <a:pt x="1952" y="10908"/>
                      <a:pt x="1940" y="10540"/>
                      <a:pt x="1956" y="10175"/>
                    </a:cubicBezTo>
                    <a:close/>
                    <a:moveTo>
                      <a:pt x="2760" y="8357"/>
                    </a:moveTo>
                    <a:lnTo>
                      <a:pt x="2760" y="8357"/>
                    </a:lnTo>
                    <a:cubicBezTo>
                      <a:pt x="2761" y="8365"/>
                      <a:pt x="2762" y="8372"/>
                      <a:pt x="2763" y="8379"/>
                    </a:cubicBezTo>
                    <a:cubicBezTo>
                      <a:pt x="2803" y="8712"/>
                      <a:pt x="2859" y="9042"/>
                      <a:pt x="2931" y="9369"/>
                    </a:cubicBezTo>
                    <a:lnTo>
                      <a:pt x="2931" y="9369"/>
                    </a:lnTo>
                    <a:cubicBezTo>
                      <a:pt x="2919" y="10115"/>
                      <a:pt x="3014" y="10865"/>
                      <a:pt x="3198" y="11594"/>
                    </a:cubicBezTo>
                    <a:lnTo>
                      <a:pt x="3198" y="11594"/>
                    </a:lnTo>
                    <a:cubicBezTo>
                      <a:pt x="3162" y="11668"/>
                      <a:pt x="3128" y="11742"/>
                      <a:pt x="3094" y="11816"/>
                    </a:cubicBezTo>
                    <a:lnTo>
                      <a:pt x="3094" y="11816"/>
                    </a:lnTo>
                    <a:cubicBezTo>
                      <a:pt x="2810" y="11325"/>
                      <a:pt x="2581" y="10804"/>
                      <a:pt x="2422" y="10263"/>
                    </a:cubicBezTo>
                    <a:lnTo>
                      <a:pt x="2422" y="10263"/>
                    </a:lnTo>
                    <a:cubicBezTo>
                      <a:pt x="2472" y="9620"/>
                      <a:pt x="2579" y="8976"/>
                      <a:pt x="2760" y="8357"/>
                    </a:cubicBezTo>
                    <a:close/>
                    <a:moveTo>
                      <a:pt x="3368" y="12187"/>
                    </a:moveTo>
                    <a:cubicBezTo>
                      <a:pt x="3383" y="12232"/>
                      <a:pt x="3398" y="12277"/>
                      <a:pt x="3413" y="12322"/>
                    </a:cubicBezTo>
                    <a:lnTo>
                      <a:pt x="3413" y="12322"/>
                    </a:lnTo>
                    <a:cubicBezTo>
                      <a:pt x="3392" y="12291"/>
                      <a:pt x="3371" y="12260"/>
                      <a:pt x="3350" y="12229"/>
                    </a:cubicBezTo>
                    <a:lnTo>
                      <a:pt x="3350" y="12229"/>
                    </a:lnTo>
                    <a:cubicBezTo>
                      <a:pt x="3356" y="12215"/>
                      <a:pt x="3362" y="12201"/>
                      <a:pt x="3368" y="12187"/>
                    </a:cubicBezTo>
                    <a:close/>
                    <a:moveTo>
                      <a:pt x="5603" y="9086"/>
                    </a:moveTo>
                    <a:cubicBezTo>
                      <a:pt x="5605" y="9405"/>
                      <a:pt x="5627" y="9726"/>
                      <a:pt x="5668" y="10046"/>
                    </a:cubicBezTo>
                    <a:cubicBezTo>
                      <a:pt x="5802" y="11111"/>
                      <a:pt x="6127" y="12149"/>
                      <a:pt x="6598" y="13119"/>
                    </a:cubicBezTo>
                    <a:lnTo>
                      <a:pt x="6598" y="13119"/>
                    </a:lnTo>
                    <a:cubicBezTo>
                      <a:pt x="5547" y="12382"/>
                      <a:pt x="4802" y="11331"/>
                      <a:pt x="4894" y="10034"/>
                    </a:cubicBezTo>
                    <a:cubicBezTo>
                      <a:pt x="4902" y="9927"/>
                      <a:pt x="4916" y="9822"/>
                      <a:pt x="4936" y="9718"/>
                    </a:cubicBezTo>
                    <a:lnTo>
                      <a:pt x="4936" y="9718"/>
                    </a:lnTo>
                    <a:cubicBezTo>
                      <a:pt x="5070" y="9572"/>
                      <a:pt x="5211" y="9431"/>
                      <a:pt x="5358" y="9296"/>
                    </a:cubicBezTo>
                    <a:cubicBezTo>
                      <a:pt x="5438" y="9223"/>
                      <a:pt x="5520" y="9153"/>
                      <a:pt x="5603" y="9086"/>
                    </a:cubicBezTo>
                    <a:close/>
                    <a:moveTo>
                      <a:pt x="2388" y="11358"/>
                    </a:moveTo>
                    <a:cubicBezTo>
                      <a:pt x="2535" y="11676"/>
                      <a:pt x="2704" y="11984"/>
                      <a:pt x="2892" y="12282"/>
                    </a:cubicBezTo>
                    <a:lnTo>
                      <a:pt x="2892" y="12282"/>
                    </a:lnTo>
                    <a:cubicBezTo>
                      <a:pt x="2761" y="12601"/>
                      <a:pt x="2644" y="12925"/>
                      <a:pt x="2539" y="13247"/>
                    </a:cubicBezTo>
                    <a:lnTo>
                      <a:pt x="2539" y="13247"/>
                    </a:lnTo>
                    <a:cubicBezTo>
                      <a:pt x="2442" y="12618"/>
                      <a:pt x="2394" y="11983"/>
                      <a:pt x="2388" y="11358"/>
                    </a:cubicBezTo>
                    <a:close/>
                    <a:moveTo>
                      <a:pt x="17605" y="9935"/>
                    </a:moveTo>
                    <a:cubicBezTo>
                      <a:pt x="17466" y="11340"/>
                      <a:pt x="16916" y="12691"/>
                      <a:pt x="16008" y="13780"/>
                    </a:cubicBezTo>
                    <a:lnTo>
                      <a:pt x="16008" y="13780"/>
                    </a:lnTo>
                    <a:cubicBezTo>
                      <a:pt x="16205" y="13410"/>
                      <a:pt x="16378" y="13024"/>
                      <a:pt x="16527" y="12628"/>
                    </a:cubicBezTo>
                    <a:lnTo>
                      <a:pt x="16527" y="12628"/>
                    </a:lnTo>
                    <a:cubicBezTo>
                      <a:pt x="16792" y="12085"/>
                      <a:pt x="17023" y="11551"/>
                      <a:pt x="17217" y="11046"/>
                    </a:cubicBezTo>
                    <a:cubicBezTo>
                      <a:pt x="17355" y="10686"/>
                      <a:pt x="17486" y="10315"/>
                      <a:pt x="17605" y="9935"/>
                    </a:cubicBezTo>
                    <a:close/>
                    <a:moveTo>
                      <a:pt x="4014" y="12345"/>
                    </a:moveTo>
                    <a:cubicBezTo>
                      <a:pt x="4311" y="12936"/>
                      <a:pt x="4646" y="13507"/>
                      <a:pt x="5005" y="14057"/>
                    </a:cubicBezTo>
                    <a:lnTo>
                      <a:pt x="5005" y="14057"/>
                    </a:lnTo>
                    <a:cubicBezTo>
                      <a:pt x="4813" y="13898"/>
                      <a:pt x="4628" y="13732"/>
                      <a:pt x="4451" y="13557"/>
                    </a:cubicBezTo>
                    <a:lnTo>
                      <a:pt x="4451" y="13557"/>
                    </a:lnTo>
                    <a:cubicBezTo>
                      <a:pt x="4259" y="13174"/>
                      <a:pt x="4116" y="12767"/>
                      <a:pt x="4014" y="12345"/>
                    </a:cubicBezTo>
                    <a:close/>
                    <a:moveTo>
                      <a:pt x="15193" y="11316"/>
                    </a:moveTo>
                    <a:cubicBezTo>
                      <a:pt x="15156" y="11706"/>
                      <a:pt x="15100" y="12090"/>
                      <a:pt x="15026" y="12463"/>
                    </a:cubicBezTo>
                    <a:cubicBezTo>
                      <a:pt x="14961" y="12775"/>
                      <a:pt x="14881" y="13090"/>
                      <a:pt x="14788" y="13403"/>
                    </a:cubicBezTo>
                    <a:lnTo>
                      <a:pt x="14788" y="13403"/>
                    </a:lnTo>
                    <a:cubicBezTo>
                      <a:pt x="14505" y="13785"/>
                      <a:pt x="14152" y="14077"/>
                      <a:pt x="13752" y="14276"/>
                    </a:cubicBezTo>
                    <a:lnTo>
                      <a:pt x="13752" y="14276"/>
                    </a:lnTo>
                    <a:cubicBezTo>
                      <a:pt x="13822" y="14173"/>
                      <a:pt x="13890" y="14068"/>
                      <a:pt x="13955" y="13963"/>
                    </a:cubicBezTo>
                    <a:cubicBezTo>
                      <a:pt x="14142" y="13653"/>
                      <a:pt x="14321" y="13330"/>
                      <a:pt x="14488" y="12997"/>
                    </a:cubicBezTo>
                    <a:lnTo>
                      <a:pt x="14488" y="12997"/>
                    </a:lnTo>
                    <a:cubicBezTo>
                      <a:pt x="14843" y="12483"/>
                      <a:pt x="15100" y="11927"/>
                      <a:pt x="15178" y="11361"/>
                    </a:cubicBezTo>
                    <a:lnTo>
                      <a:pt x="15178" y="11361"/>
                    </a:lnTo>
                    <a:cubicBezTo>
                      <a:pt x="15183" y="11346"/>
                      <a:pt x="15188" y="11331"/>
                      <a:pt x="15193" y="11316"/>
                    </a:cubicBezTo>
                    <a:close/>
                    <a:moveTo>
                      <a:pt x="1671" y="7649"/>
                    </a:moveTo>
                    <a:cubicBezTo>
                      <a:pt x="1464" y="8719"/>
                      <a:pt x="1437" y="9824"/>
                      <a:pt x="1557" y="10916"/>
                    </a:cubicBezTo>
                    <a:lnTo>
                      <a:pt x="1557" y="10916"/>
                    </a:lnTo>
                    <a:cubicBezTo>
                      <a:pt x="1595" y="11722"/>
                      <a:pt x="1756" y="12489"/>
                      <a:pt x="2020" y="13206"/>
                    </a:cubicBezTo>
                    <a:lnTo>
                      <a:pt x="2020" y="13206"/>
                    </a:lnTo>
                    <a:cubicBezTo>
                      <a:pt x="2026" y="13224"/>
                      <a:pt x="2031" y="13242"/>
                      <a:pt x="2037" y="13260"/>
                    </a:cubicBezTo>
                    <a:cubicBezTo>
                      <a:pt x="2109" y="13498"/>
                      <a:pt x="2190" y="13735"/>
                      <a:pt x="2279" y="13970"/>
                    </a:cubicBezTo>
                    <a:lnTo>
                      <a:pt x="2279" y="13970"/>
                    </a:lnTo>
                    <a:cubicBezTo>
                      <a:pt x="2302" y="14074"/>
                      <a:pt x="2326" y="14177"/>
                      <a:pt x="2351" y="14280"/>
                    </a:cubicBezTo>
                    <a:lnTo>
                      <a:pt x="2351" y="14280"/>
                    </a:lnTo>
                    <a:cubicBezTo>
                      <a:pt x="1029" y="12568"/>
                      <a:pt x="449" y="10350"/>
                      <a:pt x="1346" y="8295"/>
                    </a:cubicBezTo>
                    <a:cubicBezTo>
                      <a:pt x="1442" y="8073"/>
                      <a:pt x="1550" y="7857"/>
                      <a:pt x="1671" y="7649"/>
                    </a:cubicBezTo>
                    <a:close/>
                    <a:moveTo>
                      <a:pt x="9404" y="7859"/>
                    </a:moveTo>
                    <a:cubicBezTo>
                      <a:pt x="9723" y="7859"/>
                      <a:pt x="10042" y="7879"/>
                      <a:pt x="10359" y="7914"/>
                    </a:cubicBezTo>
                    <a:cubicBezTo>
                      <a:pt x="11857" y="8090"/>
                      <a:pt x="13792" y="8634"/>
                      <a:pt x="14592" y="10031"/>
                    </a:cubicBezTo>
                    <a:lnTo>
                      <a:pt x="14592" y="10031"/>
                    </a:lnTo>
                    <a:cubicBezTo>
                      <a:pt x="14596" y="10849"/>
                      <a:pt x="14417" y="11662"/>
                      <a:pt x="14038" y="12379"/>
                    </a:cubicBezTo>
                    <a:cubicBezTo>
                      <a:pt x="13404" y="13583"/>
                      <a:pt x="12133" y="14169"/>
                      <a:pt x="10849" y="14294"/>
                    </a:cubicBezTo>
                    <a:lnTo>
                      <a:pt x="10849" y="14294"/>
                    </a:lnTo>
                    <a:cubicBezTo>
                      <a:pt x="8490" y="13371"/>
                      <a:pt x="7099" y="10681"/>
                      <a:pt x="7240" y="8196"/>
                    </a:cubicBezTo>
                    <a:lnTo>
                      <a:pt x="7240" y="8196"/>
                    </a:lnTo>
                    <a:cubicBezTo>
                      <a:pt x="7930" y="7963"/>
                      <a:pt x="8664" y="7859"/>
                      <a:pt x="9404" y="7859"/>
                    </a:cubicBezTo>
                    <a:close/>
                    <a:moveTo>
                      <a:pt x="6856" y="8341"/>
                    </a:moveTo>
                    <a:lnTo>
                      <a:pt x="6856" y="8341"/>
                    </a:lnTo>
                    <a:cubicBezTo>
                      <a:pt x="6726" y="10709"/>
                      <a:pt x="7983" y="13047"/>
                      <a:pt x="9968" y="14309"/>
                    </a:cubicBezTo>
                    <a:lnTo>
                      <a:pt x="9968" y="14309"/>
                    </a:lnTo>
                    <a:cubicBezTo>
                      <a:pt x="9112" y="14251"/>
                      <a:pt x="8147" y="13985"/>
                      <a:pt x="7290" y="13538"/>
                    </a:cubicBezTo>
                    <a:lnTo>
                      <a:pt x="7290" y="13538"/>
                    </a:lnTo>
                    <a:cubicBezTo>
                      <a:pt x="6715" y="12503"/>
                      <a:pt x="6311" y="11372"/>
                      <a:pt x="6108" y="10224"/>
                    </a:cubicBezTo>
                    <a:cubicBezTo>
                      <a:pt x="6023" y="9745"/>
                      <a:pt x="5987" y="9267"/>
                      <a:pt x="5998" y="8798"/>
                    </a:cubicBezTo>
                    <a:lnTo>
                      <a:pt x="5998" y="8798"/>
                    </a:lnTo>
                    <a:cubicBezTo>
                      <a:pt x="6272" y="8618"/>
                      <a:pt x="6559" y="8466"/>
                      <a:pt x="6856" y="8341"/>
                    </a:cubicBezTo>
                    <a:close/>
                    <a:moveTo>
                      <a:pt x="12821" y="14144"/>
                    </a:moveTo>
                    <a:cubicBezTo>
                      <a:pt x="12633" y="14299"/>
                      <a:pt x="12434" y="14450"/>
                      <a:pt x="12227" y="14594"/>
                    </a:cubicBezTo>
                    <a:lnTo>
                      <a:pt x="12227" y="14594"/>
                    </a:lnTo>
                    <a:cubicBezTo>
                      <a:pt x="12093" y="14589"/>
                      <a:pt x="11957" y="14577"/>
                      <a:pt x="11820" y="14558"/>
                    </a:cubicBezTo>
                    <a:lnTo>
                      <a:pt x="11820" y="14558"/>
                    </a:lnTo>
                    <a:cubicBezTo>
                      <a:pt x="12171" y="14457"/>
                      <a:pt x="12507" y="14319"/>
                      <a:pt x="12821" y="14144"/>
                    </a:cubicBezTo>
                    <a:close/>
                    <a:moveTo>
                      <a:pt x="14119" y="3908"/>
                    </a:moveTo>
                    <a:cubicBezTo>
                      <a:pt x="14207" y="3908"/>
                      <a:pt x="14295" y="3910"/>
                      <a:pt x="14383" y="3914"/>
                    </a:cubicBezTo>
                    <a:cubicBezTo>
                      <a:pt x="14585" y="3924"/>
                      <a:pt x="14779" y="3944"/>
                      <a:pt x="14966" y="3975"/>
                    </a:cubicBezTo>
                    <a:lnTo>
                      <a:pt x="14966" y="3975"/>
                    </a:lnTo>
                    <a:cubicBezTo>
                      <a:pt x="16230" y="5476"/>
                      <a:pt x="16825" y="7520"/>
                      <a:pt x="16776" y="9510"/>
                    </a:cubicBezTo>
                    <a:cubicBezTo>
                      <a:pt x="16755" y="10466"/>
                      <a:pt x="16574" y="11423"/>
                      <a:pt x="16251" y="12328"/>
                    </a:cubicBezTo>
                    <a:lnTo>
                      <a:pt x="16251" y="12328"/>
                    </a:lnTo>
                    <a:cubicBezTo>
                      <a:pt x="16042" y="12763"/>
                      <a:pt x="15822" y="13186"/>
                      <a:pt x="15598" y="13594"/>
                    </a:cubicBezTo>
                    <a:cubicBezTo>
                      <a:pt x="15352" y="14041"/>
                      <a:pt x="15079" y="14490"/>
                      <a:pt x="14781" y="14926"/>
                    </a:cubicBezTo>
                    <a:lnTo>
                      <a:pt x="14781" y="14926"/>
                    </a:lnTo>
                    <a:cubicBezTo>
                      <a:pt x="14706" y="14979"/>
                      <a:pt x="14631" y="15031"/>
                      <a:pt x="14554" y="15081"/>
                    </a:cubicBezTo>
                    <a:lnTo>
                      <a:pt x="14554" y="15081"/>
                    </a:lnTo>
                    <a:cubicBezTo>
                      <a:pt x="14730" y="14692"/>
                      <a:pt x="14888" y="14285"/>
                      <a:pt x="15026" y="13867"/>
                    </a:cubicBezTo>
                    <a:lnTo>
                      <a:pt x="15026" y="13867"/>
                    </a:lnTo>
                    <a:cubicBezTo>
                      <a:pt x="15571" y="13177"/>
                      <a:pt x="15849" y="12262"/>
                      <a:pt x="15931" y="11403"/>
                    </a:cubicBezTo>
                    <a:cubicBezTo>
                      <a:pt x="16012" y="10587"/>
                      <a:pt x="15932" y="9745"/>
                      <a:pt x="15735" y="8914"/>
                    </a:cubicBezTo>
                    <a:lnTo>
                      <a:pt x="15735" y="8914"/>
                    </a:lnTo>
                    <a:cubicBezTo>
                      <a:pt x="15798" y="8315"/>
                      <a:pt x="15804" y="7716"/>
                      <a:pt x="15741" y="7129"/>
                    </a:cubicBezTo>
                    <a:cubicBezTo>
                      <a:pt x="15633" y="6176"/>
                      <a:pt x="15252" y="5259"/>
                      <a:pt x="14550" y="4593"/>
                    </a:cubicBezTo>
                    <a:cubicBezTo>
                      <a:pt x="14214" y="4290"/>
                      <a:pt x="13824" y="4083"/>
                      <a:pt x="13406" y="3947"/>
                    </a:cubicBezTo>
                    <a:lnTo>
                      <a:pt x="13406" y="3947"/>
                    </a:lnTo>
                    <a:cubicBezTo>
                      <a:pt x="13644" y="3922"/>
                      <a:pt x="13882" y="3908"/>
                      <a:pt x="14119" y="3908"/>
                    </a:cubicBezTo>
                    <a:close/>
                    <a:moveTo>
                      <a:pt x="5609" y="15032"/>
                    </a:moveTo>
                    <a:lnTo>
                      <a:pt x="5609" y="15032"/>
                    </a:lnTo>
                    <a:cubicBezTo>
                      <a:pt x="5650" y="15058"/>
                      <a:pt x="5691" y="15085"/>
                      <a:pt x="5732" y="15110"/>
                    </a:cubicBezTo>
                    <a:lnTo>
                      <a:pt x="5732" y="15110"/>
                    </a:lnTo>
                    <a:cubicBezTo>
                      <a:pt x="5744" y="15126"/>
                      <a:pt x="5756" y="15142"/>
                      <a:pt x="5767" y="15158"/>
                    </a:cubicBezTo>
                    <a:lnTo>
                      <a:pt x="5767" y="15158"/>
                    </a:lnTo>
                    <a:cubicBezTo>
                      <a:pt x="5750" y="15145"/>
                      <a:pt x="5733" y="15131"/>
                      <a:pt x="5716" y="15118"/>
                    </a:cubicBezTo>
                    <a:cubicBezTo>
                      <a:pt x="5680" y="15090"/>
                      <a:pt x="5644" y="15061"/>
                      <a:pt x="5609" y="15032"/>
                    </a:cubicBezTo>
                    <a:close/>
                    <a:moveTo>
                      <a:pt x="18898" y="8295"/>
                    </a:moveTo>
                    <a:lnTo>
                      <a:pt x="18898" y="8295"/>
                    </a:lnTo>
                    <a:cubicBezTo>
                      <a:pt x="19004" y="8824"/>
                      <a:pt x="19058" y="9370"/>
                      <a:pt x="19062" y="9915"/>
                    </a:cubicBezTo>
                    <a:cubicBezTo>
                      <a:pt x="19088" y="11819"/>
                      <a:pt x="18564" y="13903"/>
                      <a:pt x="17433" y="15515"/>
                    </a:cubicBezTo>
                    <a:lnTo>
                      <a:pt x="17433" y="15515"/>
                    </a:lnTo>
                    <a:cubicBezTo>
                      <a:pt x="17710" y="14802"/>
                      <a:pt x="17898" y="14051"/>
                      <a:pt x="18015" y="13308"/>
                    </a:cubicBezTo>
                    <a:cubicBezTo>
                      <a:pt x="18066" y="12974"/>
                      <a:pt x="18105" y="12637"/>
                      <a:pt x="18131" y="12298"/>
                    </a:cubicBezTo>
                    <a:lnTo>
                      <a:pt x="18131" y="12298"/>
                    </a:lnTo>
                    <a:cubicBezTo>
                      <a:pt x="18639" y="11013"/>
                      <a:pt x="18913" y="9640"/>
                      <a:pt x="18898" y="8295"/>
                    </a:cubicBezTo>
                    <a:close/>
                    <a:moveTo>
                      <a:pt x="6713" y="15651"/>
                    </a:moveTo>
                    <a:cubicBezTo>
                      <a:pt x="6840" y="15711"/>
                      <a:pt x="6968" y="15769"/>
                      <a:pt x="7098" y="15824"/>
                    </a:cubicBezTo>
                    <a:lnTo>
                      <a:pt x="7098" y="15824"/>
                    </a:lnTo>
                    <a:cubicBezTo>
                      <a:pt x="6988" y="15793"/>
                      <a:pt x="6878" y="15757"/>
                      <a:pt x="6770" y="15716"/>
                    </a:cubicBezTo>
                    <a:lnTo>
                      <a:pt x="6770" y="15716"/>
                    </a:lnTo>
                    <a:cubicBezTo>
                      <a:pt x="6751" y="15695"/>
                      <a:pt x="6732" y="15673"/>
                      <a:pt x="6713" y="15651"/>
                    </a:cubicBezTo>
                    <a:close/>
                    <a:moveTo>
                      <a:pt x="4510" y="10223"/>
                    </a:moveTo>
                    <a:cubicBezTo>
                      <a:pt x="4418" y="11802"/>
                      <a:pt x="5608" y="13046"/>
                      <a:pt x="6973" y="13825"/>
                    </a:cubicBezTo>
                    <a:lnTo>
                      <a:pt x="6973" y="13825"/>
                    </a:lnTo>
                    <a:cubicBezTo>
                      <a:pt x="7390" y="14545"/>
                      <a:pt x="7889" y="15219"/>
                      <a:pt x="8448" y="15825"/>
                    </a:cubicBezTo>
                    <a:lnTo>
                      <a:pt x="8448" y="15825"/>
                    </a:lnTo>
                    <a:cubicBezTo>
                      <a:pt x="7678" y="15612"/>
                      <a:pt x="6935" y="15302"/>
                      <a:pt x="6251" y="14915"/>
                    </a:cubicBezTo>
                    <a:cubicBezTo>
                      <a:pt x="6167" y="14868"/>
                      <a:pt x="6083" y="14818"/>
                      <a:pt x="6000" y="14768"/>
                    </a:cubicBezTo>
                    <a:lnTo>
                      <a:pt x="6000" y="14768"/>
                    </a:lnTo>
                    <a:cubicBezTo>
                      <a:pt x="5703" y="14374"/>
                      <a:pt x="5436" y="13985"/>
                      <a:pt x="5204" y="13618"/>
                    </a:cubicBezTo>
                    <a:cubicBezTo>
                      <a:pt x="4697" y="12831"/>
                      <a:pt x="4252" y="11999"/>
                      <a:pt x="3900" y="11133"/>
                    </a:cubicBezTo>
                    <a:lnTo>
                      <a:pt x="3900" y="11133"/>
                    </a:lnTo>
                    <a:cubicBezTo>
                      <a:pt x="4084" y="10817"/>
                      <a:pt x="4286" y="10513"/>
                      <a:pt x="4510" y="10223"/>
                    </a:cubicBezTo>
                    <a:close/>
                    <a:moveTo>
                      <a:pt x="7677" y="14180"/>
                    </a:moveTo>
                    <a:lnTo>
                      <a:pt x="7677" y="14180"/>
                    </a:lnTo>
                    <a:cubicBezTo>
                      <a:pt x="8022" y="14333"/>
                      <a:pt x="8366" y="14455"/>
                      <a:pt x="8692" y="14546"/>
                    </a:cubicBezTo>
                    <a:cubicBezTo>
                      <a:pt x="9226" y="14692"/>
                      <a:pt x="9771" y="14765"/>
                      <a:pt x="10307" y="14765"/>
                    </a:cubicBezTo>
                    <a:cubicBezTo>
                      <a:pt x="10472" y="14765"/>
                      <a:pt x="10637" y="14758"/>
                      <a:pt x="10800" y="14744"/>
                    </a:cubicBezTo>
                    <a:lnTo>
                      <a:pt x="10800" y="14744"/>
                    </a:lnTo>
                    <a:cubicBezTo>
                      <a:pt x="11062" y="14851"/>
                      <a:pt x="11333" y="14933"/>
                      <a:pt x="11608" y="14987"/>
                    </a:cubicBezTo>
                    <a:lnTo>
                      <a:pt x="11608" y="14987"/>
                    </a:lnTo>
                    <a:cubicBezTo>
                      <a:pt x="10832" y="15437"/>
                      <a:pt x="9972" y="15776"/>
                      <a:pt x="9107" y="15913"/>
                    </a:cubicBezTo>
                    <a:lnTo>
                      <a:pt x="9107" y="15913"/>
                    </a:lnTo>
                    <a:cubicBezTo>
                      <a:pt x="8568" y="15395"/>
                      <a:pt x="8089" y="14811"/>
                      <a:pt x="7677" y="14180"/>
                    </a:cubicBezTo>
                    <a:close/>
                    <a:moveTo>
                      <a:pt x="14418" y="14450"/>
                    </a:moveTo>
                    <a:cubicBezTo>
                      <a:pt x="14283" y="14781"/>
                      <a:pt x="14132" y="15107"/>
                      <a:pt x="13964" y="15424"/>
                    </a:cubicBezTo>
                    <a:lnTo>
                      <a:pt x="13964" y="15424"/>
                    </a:lnTo>
                    <a:cubicBezTo>
                      <a:pt x="13390" y="15717"/>
                      <a:pt x="12782" y="15916"/>
                      <a:pt x="12158" y="16031"/>
                    </a:cubicBezTo>
                    <a:lnTo>
                      <a:pt x="12158" y="16031"/>
                    </a:lnTo>
                    <a:cubicBezTo>
                      <a:pt x="12547" y="15718"/>
                      <a:pt x="12904" y="15360"/>
                      <a:pt x="13225" y="14975"/>
                    </a:cubicBezTo>
                    <a:lnTo>
                      <a:pt x="13225" y="14975"/>
                    </a:lnTo>
                    <a:cubicBezTo>
                      <a:pt x="13529" y="14906"/>
                      <a:pt x="13826" y="14796"/>
                      <a:pt x="14109" y="14642"/>
                    </a:cubicBezTo>
                    <a:cubicBezTo>
                      <a:pt x="14218" y="14584"/>
                      <a:pt x="14321" y="14520"/>
                      <a:pt x="14418" y="14450"/>
                    </a:cubicBezTo>
                    <a:close/>
                    <a:moveTo>
                      <a:pt x="12538" y="15065"/>
                    </a:moveTo>
                    <a:lnTo>
                      <a:pt x="12538" y="15065"/>
                    </a:lnTo>
                    <a:cubicBezTo>
                      <a:pt x="12132" y="15487"/>
                      <a:pt x="11675" y="15854"/>
                      <a:pt x="11161" y="16145"/>
                    </a:cubicBezTo>
                    <a:lnTo>
                      <a:pt x="11161" y="16145"/>
                    </a:lnTo>
                    <a:cubicBezTo>
                      <a:pt x="11039" y="16150"/>
                      <a:pt x="10917" y="16153"/>
                      <a:pt x="10794" y="16153"/>
                    </a:cubicBezTo>
                    <a:cubicBezTo>
                      <a:pt x="10556" y="16153"/>
                      <a:pt x="10318" y="16143"/>
                      <a:pt x="10080" y="16122"/>
                    </a:cubicBezTo>
                    <a:lnTo>
                      <a:pt x="10080" y="16122"/>
                    </a:lnTo>
                    <a:cubicBezTo>
                      <a:pt x="10863" y="15879"/>
                      <a:pt x="11615" y="15504"/>
                      <a:pt x="12288" y="15065"/>
                    </a:cubicBezTo>
                    <a:lnTo>
                      <a:pt x="12288" y="15065"/>
                    </a:lnTo>
                    <a:cubicBezTo>
                      <a:pt x="12326" y="15066"/>
                      <a:pt x="12364" y="15067"/>
                      <a:pt x="12402" y="15067"/>
                    </a:cubicBezTo>
                    <a:cubicBezTo>
                      <a:pt x="12448" y="15067"/>
                      <a:pt x="12493" y="15066"/>
                      <a:pt x="12538" y="15065"/>
                    </a:cubicBezTo>
                    <a:close/>
                    <a:moveTo>
                      <a:pt x="9821" y="16532"/>
                    </a:moveTo>
                    <a:lnTo>
                      <a:pt x="9821" y="16532"/>
                    </a:lnTo>
                    <a:cubicBezTo>
                      <a:pt x="9954" y="16546"/>
                      <a:pt x="10087" y="16557"/>
                      <a:pt x="10220" y="16565"/>
                    </a:cubicBezTo>
                    <a:lnTo>
                      <a:pt x="10220" y="16565"/>
                    </a:lnTo>
                    <a:cubicBezTo>
                      <a:pt x="10152" y="16588"/>
                      <a:pt x="10083" y="16609"/>
                      <a:pt x="10014" y="16630"/>
                    </a:cubicBezTo>
                    <a:cubicBezTo>
                      <a:pt x="9998" y="16634"/>
                      <a:pt x="9983" y="16639"/>
                      <a:pt x="9968" y="16643"/>
                    </a:cubicBezTo>
                    <a:lnTo>
                      <a:pt x="9968" y="16643"/>
                    </a:lnTo>
                    <a:cubicBezTo>
                      <a:pt x="9918" y="16606"/>
                      <a:pt x="9869" y="16569"/>
                      <a:pt x="9821" y="16532"/>
                    </a:cubicBezTo>
                    <a:close/>
                    <a:moveTo>
                      <a:pt x="7336" y="16333"/>
                    </a:moveTo>
                    <a:cubicBezTo>
                      <a:pt x="7636" y="16391"/>
                      <a:pt x="7940" y="16418"/>
                      <a:pt x="8246" y="16418"/>
                    </a:cubicBezTo>
                    <a:cubicBezTo>
                      <a:pt x="8453" y="16418"/>
                      <a:pt x="8661" y="16405"/>
                      <a:pt x="8868" y="16382"/>
                    </a:cubicBezTo>
                    <a:lnTo>
                      <a:pt x="8868" y="16382"/>
                    </a:lnTo>
                    <a:cubicBezTo>
                      <a:pt x="8921" y="16393"/>
                      <a:pt x="8975" y="16404"/>
                      <a:pt x="9028" y="16414"/>
                    </a:cubicBezTo>
                    <a:lnTo>
                      <a:pt x="9028" y="16414"/>
                    </a:lnTo>
                    <a:cubicBezTo>
                      <a:pt x="9153" y="16531"/>
                      <a:pt x="9282" y="16645"/>
                      <a:pt x="9415" y="16755"/>
                    </a:cubicBezTo>
                    <a:lnTo>
                      <a:pt x="9415" y="16755"/>
                    </a:lnTo>
                    <a:cubicBezTo>
                      <a:pt x="9253" y="16776"/>
                      <a:pt x="9092" y="16786"/>
                      <a:pt x="8933" y="16786"/>
                    </a:cubicBezTo>
                    <a:cubicBezTo>
                      <a:pt x="8443" y="16786"/>
                      <a:pt x="7970" y="16691"/>
                      <a:pt x="7521" y="16521"/>
                    </a:cubicBezTo>
                    <a:lnTo>
                      <a:pt x="7521" y="16521"/>
                    </a:lnTo>
                    <a:cubicBezTo>
                      <a:pt x="7459" y="16459"/>
                      <a:pt x="7397" y="16396"/>
                      <a:pt x="7336" y="16333"/>
                    </a:cubicBezTo>
                    <a:close/>
                    <a:moveTo>
                      <a:pt x="17745" y="11387"/>
                    </a:moveTo>
                    <a:cubicBezTo>
                      <a:pt x="17745" y="11627"/>
                      <a:pt x="17738" y="11867"/>
                      <a:pt x="17725" y="12106"/>
                    </a:cubicBezTo>
                    <a:lnTo>
                      <a:pt x="17725" y="12106"/>
                    </a:lnTo>
                    <a:cubicBezTo>
                      <a:pt x="17262" y="13220"/>
                      <a:pt x="16624" y="14261"/>
                      <a:pt x="15883" y="15153"/>
                    </a:cubicBezTo>
                    <a:cubicBezTo>
                      <a:pt x="15117" y="16078"/>
                      <a:pt x="14200" y="16818"/>
                      <a:pt x="13187" y="17334"/>
                    </a:cubicBezTo>
                    <a:lnTo>
                      <a:pt x="13187" y="17334"/>
                    </a:lnTo>
                    <a:cubicBezTo>
                      <a:pt x="13740" y="16822"/>
                      <a:pt x="14251" y="16238"/>
                      <a:pt x="14718" y="15616"/>
                    </a:cubicBezTo>
                    <a:lnTo>
                      <a:pt x="14718" y="15616"/>
                    </a:lnTo>
                    <a:cubicBezTo>
                      <a:pt x="14819" y="15506"/>
                      <a:pt x="14917" y="15393"/>
                      <a:pt x="15012" y="15277"/>
                    </a:cubicBezTo>
                    <a:lnTo>
                      <a:pt x="15012" y="15277"/>
                    </a:lnTo>
                    <a:cubicBezTo>
                      <a:pt x="16313" y="14342"/>
                      <a:pt x="17289" y="12968"/>
                      <a:pt x="17741" y="11403"/>
                    </a:cubicBezTo>
                    <a:cubicBezTo>
                      <a:pt x="17742" y="11398"/>
                      <a:pt x="17744" y="11392"/>
                      <a:pt x="17745" y="11387"/>
                    </a:cubicBezTo>
                    <a:close/>
                    <a:moveTo>
                      <a:pt x="13598" y="16061"/>
                    </a:moveTo>
                    <a:lnTo>
                      <a:pt x="13598" y="16061"/>
                    </a:lnTo>
                    <a:cubicBezTo>
                      <a:pt x="13578" y="16093"/>
                      <a:pt x="13558" y="16124"/>
                      <a:pt x="13538" y="16155"/>
                    </a:cubicBezTo>
                    <a:lnTo>
                      <a:pt x="13538" y="16155"/>
                    </a:lnTo>
                    <a:cubicBezTo>
                      <a:pt x="13063" y="16525"/>
                      <a:pt x="12542" y="16838"/>
                      <a:pt x="11978" y="17082"/>
                    </a:cubicBezTo>
                    <a:cubicBezTo>
                      <a:pt x="11717" y="17196"/>
                      <a:pt x="11451" y="17291"/>
                      <a:pt x="11182" y="17370"/>
                    </a:cubicBezTo>
                    <a:lnTo>
                      <a:pt x="11182" y="17370"/>
                    </a:lnTo>
                    <a:cubicBezTo>
                      <a:pt x="10940" y="17256"/>
                      <a:pt x="10704" y="17127"/>
                      <a:pt x="10475" y="16986"/>
                    </a:cubicBezTo>
                    <a:lnTo>
                      <a:pt x="10475" y="16986"/>
                    </a:lnTo>
                    <a:cubicBezTo>
                      <a:pt x="10794" y="16875"/>
                      <a:pt x="11102" y="16730"/>
                      <a:pt x="11396" y="16559"/>
                    </a:cubicBezTo>
                    <a:lnTo>
                      <a:pt x="11396" y="16559"/>
                    </a:lnTo>
                    <a:cubicBezTo>
                      <a:pt x="11662" y="16539"/>
                      <a:pt x="11928" y="16508"/>
                      <a:pt x="12193" y="16463"/>
                    </a:cubicBezTo>
                    <a:cubicBezTo>
                      <a:pt x="12680" y="16380"/>
                      <a:pt x="13151" y="16244"/>
                      <a:pt x="13598" y="16061"/>
                    </a:cubicBezTo>
                    <a:close/>
                    <a:moveTo>
                      <a:pt x="3164" y="12687"/>
                    </a:moveTo>
                    <a:lnTo>
                      <a:pt x="3164" y="12687"/>
                    </a:lnTo>
                    <a:cubicBezTo>
                      <a:pt x="3418" y="13044"/>
                      <a:pt x="3700" y="13382"/>
                      <a:pt x="4001" y="13699"/>
                    </a:cubicBezTo>
                    <a:lnTo>
                      <a:pt x="4001" y="13699"/>
                    </a:lnTo>
                    <a:cubicBezTo>
                      <a:pt x="4109" y="13907"/>
                      <a:pt x="4225" y="14110"/>
                      <a:pt x="4346" y="14308"/>
                    </a:cubicBezTo>
                    <a:cubicBezTo>
                      <a:pt x="5052" y="15443"/>
                      <a:pt x="6061" y="16411"/>
                      <a:pt x="7280" y="16900"/>
                    </a:cubicBezTo>
                    <a:lnTo>
                      <a:pt x="7280" y="16900"/>
                    </a:lnTo>
                    <a:cubicBezTo>
                      <a:pt x="7514" y="17129"/>
                      <a:pt x="7755" y="17349"/>
                      <a:pt x="8004" y="17560"/>
                    </a:cubicBezTo>
                    <a:lnTo>
                      <a:pt x="8004" y="17560"/>
                    </a:lnTo>
                    <a:cubicBezTo>
                      <a:pt x="6867" y="17388"/>
                      <a:pt x="5756" y="16976"/>
                      <a:pt x="4760" y="16383"/>
                    </a:cubicBezTo>
                    <a:lnTo>
                      <a:pt x="4760" y="16383"/>
                    </a:lnTo>
                    <a:cubicBezTo>
                      <a:pt x="3937" y="15696"/>
                      <a:pt x="3257" y="14841"/>
                      <a:pt x="2771" y="13875"/>
                    </a:cubicBezTo>
                    <a:lnTo>
                      <a:pt x="2771" y="13875"/>
                    </a:lnTo>
                    <a:cubicBezTo>
                      <a:pt x="2885" y="13474"/>
                      <a:pt x="3015" y="13076"/>
                      <a:pt x="3164" y="12687"/>
                    </a:cubicBezTo>
                    <a:close/>
                    <a:moveTo>
                      <a:pt x="9917" y="17142"/>
                    </a:moveTo>
                    <a:lnTo>
                      <a:pt x="9917" y="17142"/>
                    </a:lnTo>
                    <a:cubicBezTo>
                      <a:pt x="10111" y="17279"/>
                      <a:pt x="10311" y="17409"/>
                      <a:pt x="10517" y="17528"/>
                    </a:cubicBezTo>
                    <a:lnTo>
                      <a:pt x="10517" y="17528"/>
                    </a:lnTo>
                    <a:cubicBezTo>
                      <a:pt x="10076" y="17610"/>
                      <a:pt x="9631" y="17649"/>
                      <a:pt x="9185" y="17649"/>
                    </a:cubicBezTo>
                    <a:cubicBezTo>
                      <a:pt x="9054" y="17649"/>
                      <a:pt x="8924" y="17646"/>
                      <a:pt x="8793" y="17639"/>
                    </a:cubicBezTo>
                    <a:lnTo>
                      <a:pt x="8793" y="17639"/>
                    </a:lnTo>
                    <a:cubicBezTo>
                      <a:pt x="8596" y="17490"/>
                      <a:pt x="8403" y="17332"/>
                      <a:pt x="8214" y="17168"/>
                    </a:cubicBezTo>
                    <a:lnTo>
                      <a:pt x="8214" y="17168"/>
                    </a:lnTo>
                    <a:cubicBezTo>
                      <a:pt x="8440" y="17208"/>
                      <a:pt x="8671" y="17231"/>
                      <a:pt x="8906" y="17237"/>
                    </a:cubicBezTo>
                    <a:cubicBezTo>
                      <a:pt x="8938" y="17238"/>
                      <a:pt x="8970" y="17238"/>
                      <a:pt x="9002" y="17238"/>
                    </a:cubicBezTo>
                    <a:cubicBezTo>
                      <a:pt x="9315" y="17238"/>
                      <a:pt x="9620" y="17204"/>
                      <a:pt x="9917" y="17142"/>
                    </a:cubicBezTo>
                    <a:close/>
                    <a:moveTo>
                      <a:pt x="12805" y="17149"/>
                    </a:moveTo>
                    <a:lnTo>
                      <a:pt x="12805" y="17149"/>
                    </a:lnTo>
                    <a:cubicBezTo>
                      <a:pt x="12782" y="17176"/>
                      <a:pt x="12759" y="17203"/>
                      <a:pt x="12736" y="17229"/>
                    </a:cubicBezTo>
                    <a:lnTo>
                      <a:pt x="12736" y="17229"/>
                    </a:lnTo>
                    <a:cubicBezTo>
                      <a:pt x="12530" y="17402"/>
                      <a:pt x="12316" y="17565"/>
                      <a:pt x="12096" y="17715"/>
                    </a:cubicBezTo>
                    <a:lnTo>
                      <a:pt x="12096" y="17715"/>
                    </a:lnTo>
                    <a:cubicBezTo>
                      <a:pt x="11995" y="17686"/>
                      <a:pt x="11894" y="17655"/>
                      <a:pt x="11794" y="17620"/>
                    </a:cubicBezTo>
                    <a:lnTo>
                      <a:pt x="11794" y="17620"/>
                    </a:lnTo>
                    <a:cubicBezTo>
                      <a:pt x="12146" y="17488"/>
                      <a:pt x="12483" y="17330"/>
                      <a:pt x="12805" y="17149"/>
                    </a:cubicBezTo>
                    <a:close/>
                    <a:moveTo>
                      <a:pt x="17565" y="13514"/>
                    </a:moveTo>
                    <a:cubicBezTo>
                      <a:pt x="17359" y="14683"/>
                      <a:pt x="16960" y="15807"/>
                      <a:pt x="16290" y="16786"/>
                    </a:cubicBezTo>
                    <a:lnTo>
                      <a:pt x="16290" y="16786"/>
                    </a:lnTo>
                    <a:cubicBezTo>
                      <a:pt x="16109" y="16943"/>
                      <a:pt x="15917" y="17089"/>
                      <a:pt x="15717" y="17225"/>
                    </a:cubicBezTo>
                    <a:cubicBezTo>
                      <a:pt x="14997" y="17707"/>
                      <a:pt x="14223" y="17913"/>
                      <a:pt x="13447" y="17913"/>
                    </a:cubicBezTo>
                    <a:cubicBezTo>
                      <a:pt x="13317" y="17913"/>
                      <a:pt x="13187" y="17907"/>
                      <a:pt x="13058" y="17896"/>
                    </a:cubicBezTo>
                    <a:lnTo>
                      <a:pt x="13058" y="17896"/>
                    </a:lnTo>
                    <a:cubicBezTo>
                      <a:pt x="14961" y="17041"/>
                      <a:pt x="16534" y="15432"/>
                      <a:pt x="17565" y="13514"/>
                    </a:cubicBezTo>
                    <a:close/>
                    <a:moveTo>
                      <a:pt x="7961" y="17977"/>
                    </a:moveTo>
                    <a:lnTo>
                      <a:pt x="7961" y="17977"/>
                    </a:lnTo>
                    <a:cubicBezTo>
                      <a:pt x="8183" y="18010"/>
                      <a:pt x="8406" y="18035"/>
                      <a:pt x="8630" y="18052"/>
                    </a:cubicBezTo>
                    <a:lnTo>
                      <a:pt x="8630" y="18052"/>
                    </a:lnTo>
                    <a:cubicBezTo>
                      <a:pt x="8658" y="18072"/>
                      <a:pt x="8687" y="18093"/>
                      <a:pt x="8716" y="18114"/>
                    </a:cubicBezTo>
                    <a:lnTo>
                      <a:pt x="8716" y="18114"/>
                    </a:lnTo>
                    <a:cubicBezTo>
                      <a:pt x="8465" y="18081"/>
                      <a:pt x="8213" y="18036"/>
                      <a:pt x="7961" y="17977"/>
                    </a:cubicBezTo>
                    <a:close/>
                    <a:moveTo>
                      <a:pt x="11111" y="17837"/>
                    </a:moveTo>
                    <a:cubicBezTo>
                      <a:pt x="11220" y="17887"/>
                      <a:pt x="11330" y="17934"/>
                      <a:pt x="11441" y="17977"/>
                    </a:cubicBezTo>
                    <a:lnTo>
                      <a:pt x="11441" y="17977"/>
                    </a:lnTo>
                    <a:cubicBezTo>
                      <a:pt x="10878" y="18110"/>
                      <a:pt x="10298" y="18179"/>
                      <a:pt x="9709" y="18179"/>
                    </a:cubicBezTo>
                    <a:cubicBezTo>
                      <a:pt x="9664" y="18179"/>
                      <a:pt x="9619" y="18179"/>
                      <a:pt x="9574" y="18178"/>
                    </a:cubicBezTo>
                    <a:lnTo>
                      <a:pt x="9574" y="18178"/>
                    </a:lnTo>
                    <a:cubicBezTo>
                      <a:pt x="9518" y="18144"/>
                      <a:pt x="9463" y="18109"/>
                      <a:pt x="9408" y="18073"/>
                    </a:cubicBezTo>
                    <a:lnTo>
                      <a:pt x="9408" y="18073"/>
                    </a:lnTo>
                    <a:cubicBezTo>
                      <a:pt x="10003" y="18060"/>
                      <a:pt x="10572" y="17978"/>
                      <a:pt x="11111" y="17837"/>
                    </a:cubicBezTo>
                    <a:close/>
                    <a:moveTo>
                      <a:pt x="10400" y="18567"/>
                    </a:moveTo>
                    <a:lnTo>
                      <a:pt x="10400" y="18567"/>
                    </a:lnTo>
                    <a:cubicBezTo>
                      <a:pt x="10377" y="18575"/>
                      <a:pt x="10354" y="18583"/>
                      <a:pt x="10331" y="18590"/>
                    </a:cubicBezTo>
                    <a:lnTo>
                      <a:pt x="10331" y="18590"/>
                    </a:lnTo>
                    <a:cubicBezTo>
                      <a:pt x="10320" y="18585"/>
                      <a:pt x="10309" y="18579"/>
                      <a:pt x="10297" y="18574"/>
                    </a:cubicBezTo>
                    <a:lnTo>
                      <a:pt x="10297" y="18574"/>
                    </a:lnTo>
                    <a:cubicBezTo>
                      <a:pt x="10332" y="18572"/>
                      <a:pt x="10366" y="18570"/>
                      <a:pt x="10400" y="18567"/>
                    </a:cubicBezTo>
                    <a:close/>
                    <a:moveTo>
                      <a:pt x="4254" y="16578"/>
                    </a:moveTo>
                    <a:lnTo>
                      <a:pt x="4254" y="16578"/>
                    </a:lnTo>
                    <a:cubicBezTo>
                      <a:pt x="4456" y="16708"/>
                      <a:pt x="4663" y="16831"/>
                      <a:pt x="4875" y="16946"/>
                    </a:cubicBezTo>
                    <a:lnTo>
                      <a:pt x="4875" y="16946"/>
                    </a:lnTo>
                    <a:cubicBezTo>
                      <a:pt x="6186" y="17905"/>
                      <a:pt x="7771" y="18493"/>
                      <a:pt x="9417" y="18577"/>
                    </a:cubicBezTo>
                    <a:lnTo>
                      <a:pt x="9417" y="18577"/>
                    </a:lnTo>
                    <a:cubicBezTo>
                      <a:pt x="9453" y="18599"/>
                      <a:pt x="9489" y="18621"/>
                      <a:pt x="9526" y="18642"/>
                    </a:cubicBezTo>
                    <a:cubicBezTo>
                      <a:pt x="9589" y="18679"/>
                      <a:pt x="9653" y="18716"/>
                      <a:pt x="9717" y="18751"/>
                    </a:cubicBezTo>
                    <a:lnTo>
                      <a:pt x="9717" y="18751"/>
                    </a:lnTo>
                    <a:cubicBezTo>
                      <a:pt x="9611" y="18773"/>
                      <a:pt x="9503" y="18792"/>
                      <a:pt x="9395" y="18809"/>
                    </a:cubicBezTo>
                    <a:cubicBezTo>
                      <a:pt x="9147" y="18846"/>
                      <a:pt x="8903" y="18864"/>
                      <a:pt x="8664" y="18864"/>
                    </a:cubicBezTo>
                    <a:cubicBezTo>
                      <a:pt x="6904" y="18864"/>
                      <a:pt x="5372" y="17898"/>
                      <a:pt x="4254" y="16578"/>
                    </a:cubicBezTo>
                    <a:close/>
                    <a:moveTo>
                      <a:pt x="15242" y="17984"/>
                    </a:moveTo>
                    <a:cubicBezTo>
                      <a:pt x="14346" y="18781"/>
                      <a:pt x="13404" y="19112"/>
                      <a:pt x="12465" y="19112"/>
                    </a:cubicBezTo>
                    <a:cubicBezTo>
                      <a:pt x="12088" y="19112"/>
                      <a:pt x="11711" y="19058"/>
                      <a:pt x="11337" y="18960"/>
                    </a:cubicBezTo>
                    <a:lnTo>
                      <a:pt x="11337" y="18960"/>
                    </a:lnTo>
                    <a:cubicBezTo>
                      <a:pt x="11673" y="18747"/>
                      <a:pt x="11992" y="18505"/>
                      <a:pt x="12292" y="18241"/>
                    </a:cubicBezTo>
                    <a:lnTo>
                      <a:pt x="12292" y="18241"/>
                    </a:lnTo>
                    <a:cubicBezTo>
                      <a:pt x="12660" y="18324"/>
                      <a:pt x="13037" y="18369"/>
                      <a:pt x="13418" y="18369"/>
                    </a:cubicBezTo>
                    <a:cubicBezTo>
                      <a:pt x="13643" y="18369"/>
                      <a:pt x="13870" y="18353"/>
                      <a:pt x="14098" y="18321"/>
                    </a:cubicBezTo>
                    <a:cubicBezTo>
                      <a:pt x="14499" y="18260"/>
                      <a:pt x="14881" y="18144"/>
                      <a:pt x="15242" y="17984"/>
                    </a:cubicBezTo>
                    <a:close/>
                    <a:moveTo>
                      <a:pt x="3409" y="16162"/>
                    </a:moveTo>
                    <a:cubicBezTo>
                      <a:pt x="4199" y="17319"/>
                      <a:pt x="5242" y="18285"/>
                      <a:pt x="6549" y="18844"/>
                    </a:cubicBezTo>
                    <a:cubicBezTo>
                      <a:pt x="7316" y="19167"/>
                      <a:pt x="8055" y="19312"/>
                      <a:pt x="8763" y="19312"/>
                    </a:cubicBezTo>
                    <a:cubicBezTo>
                      <a:pt x="9256" y="19312"/>
                      <a:pt x="9733" y="19242"/>
                      <a:pt x="10194" y="19113"/>
                    </a:cubicBezTo>
                    <a:lnTo>
                      <a:pt x="10194" y="19113"/>
                    </a:lnTo>
                    <a:cubicBezTo>
                      <a:pt x="9502" y="19405"/>
                      <a:pt x="8804" y="19548"/>
                      <a:pt x="8127" y="19548"/>
                    </a:cubicBezTo>
                    <a:cubicBezTo>
                      <a:pt x="6591" y="19548"/>
                      <a:pt x="5166" y="18814"/>
                      <a:pt x="4168" y="17439"/>
                    </a:cubicBezTo>
                    <a:cubicBezTo>
                      <a:pt x="3875" y="17040"/>
                      <a:pt x="3624" y="16612"/>
                      <a:pt x="3409" y="16162"/>
                    </a:cubicBezTo>
                    <a:close/>
                    <a:moveTo>
                      <a:pt x="9994" y="0"/>
                    </a:moveTo>
                    <a:cubicBezTo>
                      <a:pt x="9761" y="0"/>
                      <a:pt x="9525" y="14"/>
                      <a:pt x="9287" y="44"/>
                    </a:cubicBezTo>
                    <a:cubicBezTo>
                      <a:pt x="8280" y="170"/>
                      <a:pt x="7334" y="589"/>
                      <a:pt x="6469" y="1125"/>
                    </a:cubicBezTo>
                    <a:lnTo>
                      <a:pt x="6469" y="1125"/>
                    </a:lnTo>
                    <a:cubicBezTo>
                      <a:pt x="6408" y="1136"/>
                      <a:pt x="6348" y="1149"/>
                      <a:pt x="6287" y="1164"/>
                    </a:cubicBezTo>
                    <a:cubicBezTo>
                      <a:pt x="4724" y="1524"/>
                      <a:pt x="3753" y="2668"/>
                      <a:pt x="3219" y="4061"/>
                    </a:cubicBezTo>
                    <a:lnTo>
                      <a:pt x="3219" y="4061"/>
                    </a:lnTo>
                    <a:cubicBezTo>
                      <a:pt x="3044" y="4302"/>
                      <a:pt x="2880" y="4555"/>
                      <a:pt x="2727" y="4819"/>
                    </a:cubicBezTo>
                    <a:cubicBezTo>
                      <a:pt x="2396" y="5382"/>
                      <a:pt x="2136" y="5973"/>
                      <a:pt x="1942" y="6582"/>
                    </a:cubicBezTo>
                    <a:lnTo>
                      <a:pt x="1942" y="6582"/>
                    </a:lnTo>
                    <a:cubicBezTo>
                      <a:pt x="1589" y="7022"/>
                      <a:pt x="1287" y="7492"/>
                      <a:pt x="1048" y="7986"/>
                    </a:cubicBezTo>
                    <a:cubicBezTo>
                      <a:pt x="1" y="10129"/>
                      <a:pt x="548" y="12475"/>
                      <a:pt x="1906" y="14356"/>
                    </a:cubicBezTo>
                    <a:cubicBezTo>
                      <a:pt x="2126" y="14665"/>
                      <a:pt x="2368" y="14957"/>
                      <a:pt x="2628" y="15231"/>
                    </a:cubicBezTo>
                    <a:lnTo>
                      <a:pt x="2628" y="15231"/>
                    </a:lnTo>
                    <a:cubicBezTo>
                      <a:pt x="2765" y="15639"/>
                      <a:pt x="2925" y="16039"/>
                      <a:pt x="3108" y="16427"/>
                    </a:cubicBezTo>
                    <a:cubicBezTo>
                      <a:pt x="3942" y="18213"/>
                      <a:pt x="5489" y="19797"/>
                      <a:pt x="7537" y="19952"/>
                    </a:cubicBezTo>
                    <a:cubicBezTo>
                      <a:pt x="7701" y="19966"/>
                      <a:pt x="7864" y="19973"/>
                      <a:pt x="8026" y="19973"/>
                    </a:cubicBezTo>
                    <a:cubicBezTo>
                      <a:pt x="9028" y="19973"/>
                      <a:pt x="9988" y="19701"/>
                      <a:pt x="10858" y="19240"/>
                    </a:cubicBezTo>
                    <a:lnTo>
                      <a:pt x="10858" y="19240"/>
                    </a:lnTo>
                    <a:cubicBezTo>
                      <a:pt x="11374" y="19402"/>
                      <a:pt x="11903" y="19489"/>
                      <a:pt x="12431" y="19489"/>
                    </a:cubicBezTo>
                    <a:cubicBezTo>
                      <a:pt x="13186" y="19489"/>
                      <a:pt x="13938" y="19311"/>
                      <a:pt x="14645" y="18916"/>
                    </a:cubicBezTo>
                    <a:cubicBezTo>
                      <a:pt x="15459" y="18466"/>
                      <a:pt x="16104" y="17836"/>
                      <a:pt x="16607" y="17102"/>
                    </a:cubicBezTo>
                    <a:lnTo>
                      <a:pt x="16607" y="17102"/>
                    </a:lnTo>
                    <a:cubicBezTo>
                      <a:pt x="17604" y="16231"/>
                      <a:pt x="18352" y="15019"/>
                      <a:pt x="18789" y="13820"/>
                    </a:cubicBezTo>
                    <a:cubicBezTo>
                      <a:pt x="19646" y="11463"/>
                      <a:pt x="19813" y="8629"/>
                      <a:pt x="18693" y="6307"/>
                    </a:cubicBezTo>
                    <a:cubicBezTo>
                      <a:pt x="18666" y="6251"/>
                      <a:pt x="18638" y="6195"/>
                      <a:pt x="18609" y="6140"/>
                    </a:cubicBezTo>
                    <a:lnTo>
                      <a:pt x="18609" y="6140"/>
                    </a:lnTo>
                    <a:cubicBezTo>
                      <a:pt x="18466" y="5608"/>
                      <a:pt x="18268" y="5092"/>
                      <a:pt x="18011" y="4599"/>
                    </a:cubicBezTo>
                    <a:lnTo>
                      <a:pt x="18011" y="4599"/>
                    </a:lnTo>
                    <a:cubicBezTo>
                      <a:pt x="17929" y="4269"/>
                      <a:pt x="17820" y="3944"/>
                      <a:pt x="17681" y="3628"/>
                    </a:cubicBezTo>
                    <a:cubicBezTo>
                      <a:pt x="16898" y="1828"/>
                      <a:pt x="15060" y="1014"/>
                      <a:pt x="13191" y="792"/>
                    </a:cubicBezTo>
                    <a:lnTo>
                      <a:pt x="13191" y="792"/>
                    </a:lnTo>
                    <a:cubicBezTo>
                      <a:pt x="12175" y="327"/>
                      <a:pt x="11112" y="0"/>
                      <a:pt x="9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5"/>
              <p:cNvSpPr/>
              <p:nvPr/>
            </p:nvSpPr>
            <p:spPr>
              <a:xfrm>
                <a:off x="-1355987" y="2076784"/>
                <a:ext cx="748636" cy="715031"/>
              </a:xfrm>
              <a:custGeom>
                <a:avLst/>
                <a:gdLst/>
                <a:ahLst/>
                <a:cxnLst/>
                <a:rect l="l" t="t" r="r" b="b"/>
                <a:pathLst>
                  <a:path w="20807" h="19873" extrusionOk="0">
                    <a:moveTo>
                      <a:pt x="11513" y="1183"/>
                    </a:moveTo>
                    <a:cubicBezTo>
                      <a:pt x="11621" y="1225"/>
                      <a:pt x="11729" y="1269"/>
                      <a:pt x="11836" y="1313"/>
                    </a:cubicBezTo>
                    <a:cubicBezTo>
                      <a:pt x="12450" y="1565"/>
                      <a:pt x="13062" y="1868"/>
                      <a:pt x="13647" y="2223"/>
                    </a:cubicBezTo>
                    <a:lnTo>
                      <a:pt x="13647" y="2223"/>
                    </a:lnTo>
                    <a:cubicBezTo>
                      <a:pt x="13318" y="2181"/>
                      <a:pt x="12985" y="2161"/>
                      <a:pt x="12649" y="2161"/>
                    </a:cubicBezTo>
                    <a:cubicBezTo>
                      <a:pt x="12536" y="2161"/>
                      <a:pt x="12423" y="2164"/>
                      <a:pt x="12309" y="2168"/>
                    </a:cubicBezTo>
                    <a:lnTo>
                      <a:pt x="12309" y="2168"/>
                    </a:lnTo>
                    <a:cubicBezTo>
                      <a:pt x="12057" y="1826"/>
                      <a:pt x="11789" y="1496"/>
                      <a:pt x="11513" y="1183"/>
                    </a:cubicBezTo>
                    <a:close/>
                    <a:moveTo>
                      <a:pt x="13539" y="1754"/>
                    </a:moveTo>
                    <a:cubicBezTo>
                      <a:pt x="14004" y="1956"/>
                      <a:pt x="14452" y="2202"/>
                      <a:pt x="14875" y="2488"/>
                    </a:cubicBezTo>
                    <a:lnTo>
                      <a:pt x="14875" y="2488"/>
                    </a:lnTo>
                    <a:cubicBezTo>
                      <a:pt x="14757" y="2451"/>
                      <a:pt x="14638" y="2417"/>
                      <a:pt x="14518" y="2387"/>
                    </a:cubicBezTo>
                    <a:lnTo>
                      <a:pt x="14518" y="2387"/>
                    </a:lnTo>
                    <a:cubicBezTo>
                      <a:pt x="14517" y="2386"/>
                      <a:pt x="14516" y="2385"/>
                      <a:pt x="14515" y="2384"/>
                    </a:cubicBezTo>
                    <a:cubicBezTo>
                      <a:pt x="14212" y="2168"/>
                      <a:pt x="13885" y="1957"/>
                      <a:pt x="13539" y="1754"/>
                    </a:cubicBezTo>
                    <a:close/>
                    <a:moveTo>
                      <a:pt x="12222" y="2502"/>
                    </a:moveTo>
                    <a:cubicBezTo>
                      <a:pt x="12262" y="2559"/>
                      <a:pt x="12301" y="2616"/>
                      <a:pt x="12339" y="2673"/>
                    </a:cubicBezTo>
                    <a:lnTo>
                      <a:pt x="12339" y="2673"/>
                    </a:lnTo>
                    <a:cubicBezTo>
                      <a:pt x="12139" y="2620"/>
                      <a:pt x="11935" y="2575"/>
                      <a:pt x="11729" y="2536"/>
                    </a:cubicBezTo>
                    <a:lnTo>
                      <a:pt x="11729" y="2536"/>
                    </a:lnTo>
                    <a:cubicBezTo>
                      <a:pt x="11893" y="2520"/>
                      <a:pt x="12058" y="2508"/>
                      <a:pt x="12222" y="2502"/>
                    </a:cubicBezTo>
                    <a:close/>
                    <a:moveTo>
                      <a:pt x="10292" y="2803"/>
                    </a:moveTo>
                    <a:cubicBezTo>
                      <a:pt x="10491" y="2813"/>
                      <a:pt x="10689" y="2832"/>
                      <a:pt x="10883" y="2861"/>
                    </a:cubicBezTo>
                    <a:cubicBezTo>
                      <a:pt x="11253" y="2914"/>
                      <a:pt x="11613" y="3002"/>
                      <a:pt x="11965" y="3119"/>
                    </a:cubicBezTo>
                    <a:lnTo>
                      <a:pt x="11965" y="3119"/>
                    </a:lnTo>
                    <a:cubicBezTo>
                      <a:pt x="11420" y="3064"/>
                      <a:pt x="10871" y="3037"/>
                      <a:pt x="10322" y="3037"/>
                    </a:cubicBezTo>
                    <a:cubicBezTo>
                      <a:pt x="10048" y="3037"/>
                      <a:pt x="9774" y="3044"/>
                      <a:pt x="9501" y="3056"/>
                    </a:cubicBezTo>
                    <a:lnTo>
                      <a:pt x="9501" y="3056"/>
                    </a:lnTo>
                    <a:cubicBezTo>
                      <a:pt x="9762" y="2960"/>
                      <a:pt x="10026" y="2876"/>
                      <a:pt x="10292" y="2803"/>
                    </a:cubicBezTo>
                    <a:close/>
                    <a:moveTo>
                      <a:pt x="9054" y="2883"/>
                    </a:moveTo>
                    <a:cubicBezTo>
                      <a:pt x="8860" y="2961"/>
                      <a:pt x="8668" y="3045"/>
                      <a:pt x="8479" y="3134"/>
                    </a:cubicBezTo>
                    <a:lnTo>
                      <a:pt x="8479" y="3134"/>
                    </a:lnTo>
                    <a:cubicBezTo>
                      <a:pt x="8346" y="3148"/>
                      <a:pt x="8214" y="3163"/>
                      <a:pt x="8083" y="3179"/>
                    </a:cubicBezTo>
                    <a:lnTo>
                      <a:pt x="8083" y="3179"/>
                    </a:lnTo>
                    <a:cubicBezTo>
                      <a:pt x="8392" y="3043"/>
                      <a:pt x="8719" y="2945"/>
                      <a:pt x="9054" y="2883"/>
                    </a:cubicBezTo>
                    <a:close/>
                    <a:moveTo>
                      <a:pt x="12994" y="3208"/>
                    </a:moveTo>
                    <a:lnTo>
                      <a:pt x="12994" y="3208"/>
                    </a:lnTo>
                    <a:cubicBezTo>
                      <a:pt x="13097" y="3243"/>
                      <a:pt x="13199" y="3281"/>
                      <a:pt x="13301" y="3320"/>
                    </a:cubicBezTo>
                    <a:lnTo>
                      <a:pt x="13301" y="3320"/>
                    </a:lnTo>
                    <a:cubicBezTo>
                      <a:pt x="13229" y="3305"/>
                      <a:pt x="13156" y="3291"/>
                      <a:pt x="13084" y="3278"/>
                    </a:cubicBezTo>
                    <a:lnTo>
                      <a:pt x="13084" y="3278"/>
                    </a:lnTo>
                    <a:cubicBezTo>
                      <a:pt x="13061" y="3267"/>
                      <a:pt x="13038" y="3255"/>
                      <a:pt x="13015" y="3244"/>
                    </a:cubicBezTo>
                    <a:lnTo>
                      <a:pt x="13015" y="3244"/>
                    </a:lnTo>
                    <a:cubicBezTo>
                      <a:pt x="13008" y="3232"/>
                      <a:pt x="13001" y="3220"/>
                      <a:pt x="12994" y="3208"/>
                    </a:cubicBezTo>
                    <a:close/>
                    <a:moveTo>
                      <a:pt x="7351" y="3169"/>
                    </a:moveTo>
                    <a:lnTo>
                      <a:pt x="7351" y="3169"/>
                    </a:lnTo>
                    <a:cubicBezTo>
                      <a:pt x="7268" y="3219"/>
                      <a:pt x="7187" y="3272"/>
                      <a:pt x="7107" y="3328"/>
                    </a:cubicBezTo>
                    <a:lnTo>
                      <a:pt x="7107" y="3328"/>
                    </a:lnTo>
                    <a:cubicBezTo>
                      <a:pt x="7043" y="3340"/>
                      <a:pt x="6980" y="3352"/>
                      <a:pt x="6916" y="3364"/>
                    </a:cubicBezTo>
                    <a:lnTo>
                      <a:pt x="6916" y="3364"/>
                    </a:lnTo>
                    <a:cubicBezTo>
                      <a:pt x="7058" y="3292"/>
                      <a:pt x="7203" y="3227"/>
                      <a:pt x="7351" y="3169"/>
                    </a:cubicBezTo>
                    <a:close/>
                    <a:moveTo>
                      <a:pt x="11819" y="476"/>
                    </a:moveTo>
                    <a:cubicBezTo>
                      <a:pt x="13336" y="476"/>
                      <a:pt x="14835" y="915"/>
                      <a:pt x="15967" y="1956"/>
                    </a:cubicBezTo>
                    <a:cubicBezTo>
                      <a:pt x="16512" y="2447"/>
                      <a:pt x="16935" y="3040"/>
                      <a:pt x="17254" y="3689"/>
                    </a:cubicBezTo>
                    <a:lnTo>
                      <a:pt x="17254" y="3689"/>
                    </a:lnTo>
                    <a:cubicBezTo>
                      <a:pt x="16247" y="2729"/>
                      <a:pt x="15045" y="1963"/>
                      <a:pt x="13744" y="1422"/>
                    </a:cubicBezTo>
                    <a:lnTo>
                      <a:pt x="13744" y="1422"/>
                    </a:lnTo>
                    <a:cubicBezTo>
                      <a:pt x="13357" y="1247"/>
                      <a:pt x="12951" y="1098"/>
                      <a:pt x="12526" y="980"/>
                    </a:cubicBezTo>
                    <a:cubicBezTo>
                      <a:pt x="12383" y="940"/>
                      <a:pt x="12239" y="904"/>
                      <a:pt x="12095" y="872"/>
                    </a:cubicBezTo>
                    <a:lnTo>
                      <a:pt x="12095" y="872"/>
                    </a:lnTo>
                    <a:cubicBezTo>
                      <a:pt x="11831" y="805"/>
                      <a:pt x="11564" y="746"/>
                      <a:pt x="11296" y="697"/>
                    </a:cubicBezTo>
                    <a:lnTo>
                      <a:pt x="11296" y="697"/>
                    </a:lnTo>
                    <a:cubicBezTo>
                      <a:pt x="11143" y="641"/>
                      <a:pt x="10987" y="587"/>
                      <a:pt x="10831" y="537"/>
                    </a:cubicBezTo>
                    <a:lnTo>
                      <a:pt x="10831" y="537"/>
                    </a:lnTo>
                    <a:cubicBezTo>
                      <a:pt x="11159" y="497"/>
                      <a:pt x="11489" y="476"/>
                      <a:pt x="11819" y="476"/>
                    </a:cubicBezTo>
                    <a:close/>
                    <a:moveTo>
                      <a:pt x="10333" y="1080"/>
                    </a:moveTo>
                    <a:cubicBezTo>
                      <a:pt x="10590" y="1080"/>
                      <a:pt x="10847" y="1093"/>
                      <a:pt x="11103" y="1118"/>
                    </a:cubicBezTo>
                    <a:lnTo>
                      <a:pt x="11103" y="1118"/>
                    </a:lnTo>
                    <a:cubicBezTo>
                      <a:pt x="11417" y="1459"/>
                      <a:pt x="11716" y="1816"/>
                      <a:pt x="11993" y="2186"/>
                    </a:cubicBezTo>
                    <a:lnTo>
                      <a:pt x="11993" y="2186"/>
                    </a:lnTo>
                    <a:cubicBezTo>
                      <a:pt x="11529" y="2222"/>
                      <a:pt x="11064" y="2293"/>
                      <a:pt x="10604" y="2398"/>
                    </a:cubicBezTo>
                    <a:lnTo>
                      <a:pt x="10604" y="2398"/>
                    </a:lnTo>
                    <a:cubicBezTo>
                      <a:pt x="10424" y="2387"/>
                      <a:pt x="10244" y="2382"/>
                      <a:pt x="10064" y="2382"/>
                    </a:cubicBezTo>
                    <a:cubicBezTo>
                      <a:pt x="8591" y="2382"/>
                      <a:pt x="7124" y="2748"/>
                      <a:pt x="6010" y="3560"/>
                    </a:cubicBezTo>
                    <a:lnTo>
                      <a:pt x="6010" y="3560"/>
                    </a:lnTo>
                    <a:cubicBezTo>
                      <a:pt x="5879" y="3591"/>
                      <a:pt x="5749" y="3624"/>
                      <a:pt x="5621" y="3658"/>
                    </a:cubicBezTo>
                    <a:cubicBezTo>
                      <a:pt x="5346" y="3733"/>
                      <a:pt x="5070" y="3816"/>
                      <a:pt x="4796" y="3909"/>
                    </a:cubicBezTo>
                    <a:lnTo>
                      <a:pt x="4796" y="3909"/>
                    </a:lnTo>
                    <a:cubicBezTo>
                      <a:pt x="5559" y="2950"/>
                      <a:pt x="6538" y="2157"/>
                      <a:pt x="7618" y="1575"/>
                    </a:cubicBezTo>
                    <a:lnTo>
                      <a:pt x="7618" y="1575"/>
                    </a:lnTo>
                    <a:cubicBezTo>
                      <a:pt x="7880" y="1478"/>
                      <a:pt x="8147" y="1395"/>
                      <a:pt x="8419" y="1325"/>
                    </a:cubicBezTo>
                    <a:cubicBezTo>
                      <a:pt x="9049" y="1160"/>
                      <a:pt x="9692" y="1080"/>
                      <a:pt x="10333" y="1080"/>
                    </a:cubicBezTo>
                    <a:close/>
                    <a:moveTo>
                      <a:pt x="7599" y="3600"/>
                    </a:moveTo>
                    <a:cubicBezTo>
                      <a:pt x="7299" y="3778"/>
                      <a:pt x="7010" y="3970"/>
                      <a:pt x="6734" y="4175"/>
                    </a:cubicBezTo>
                    <a:lnTo>
                      <a:pt x="6734" y="4175"/>
                    </a:lnTo>
                    <a:cubicBezTo>
                      <a:pt x="6907" y="3982"/>
                      <a:pt x="7097" y="3804"/>
                      <a:pt x="7304" y="3644"/>
                    </a:cubicBezTo>
                    <a:lnTo>
                      <a:pt x="7304" y="3644"/>
                    </a:lnTo>
                    <a:cubicBezTo>
                      <a:pt x="7403" y="3628"/>
                      <a:pt x="7501" y="3614"/>
                      <a:pt x="7599" y="3600"/>
                    </a:cubicBezTo>
                    <a:close/>
                    <a:moveTo>
                      <a:pt x="12542" y="2496"/>
                    </a:moveTo>
                    <a:cubicBezTo>
                      <a:pt x="13182" y="2497"/>
                      <a:pt x="13817" y="2577"/>
                      <a:pt x="14433" y="2743"/>
                    </a:cubicBezTo>
                    <a:lnTo>
                      <a:pt x="14433" y="2743"/>
                    </a:lnTo>
                    <a:cubicBezTo>
                      <a:pt x="15032" y="3177"/>
                      <a:pt x="15586" y="3670"/>
                      <a:pt x="16062" y="4222"/>
                    </a:cubicBezTo>
                    <a:lnTo>
                      <a:pt x="16062" y="4222"/>
                    </a:lnTo>
                    <a:cubicBezTo>
                      <a:pt x="15626" y="4013"/>
                      <a:pt x="15173" y="3835"/>
                      <a:pt x="14708" y="3684"/>
                    </a:cubicBezTo>
                    <a:lnTo>
                      <a:pt x="14708" y="3684"/>
                    </a:lnTo>
                    <a:cubicBezTo>
                      <a:pt x="14072" y="3302"/>
                      <a:pt x="13401" y="2997"/>
                      <a:pt x="12736" y="2787"/>
                    </a:cubicBezTo>
                    <a:lnTo>
                      <a:pt x="12736" y="2787"/>
                    </a:lnTo>
                    <a:cubicBezTo>
                      <a:pt x="12673" y="2689"/>
                      <a:pt x="12608" y="2592"/>
                      <a:pt x="12542" y="2496"/>
                    </a:cubicBezTo>
                    <a:close/>
                    <a:moveTo>
                      <a:pt x="4981" y="3140"/>
                    </a:moveTo>
                    <a:cubicBezTo>
                      <a:pt x="4693" y="3453"/>
                      <a:pt x="4428" y="3785"/>
                      <a:pt x="4189" y="4134"/>
                    </a:cubicBezTo>
                    <a:lnTo>
                      <a:pt x="4189" y="4134"/>
                    </a:lnTo>
                    <a:cubicBezTo>
                      <a:pt x="4107" y="4167"/>
                      <a:pt x="4026" y="4201"/>
                      <a:pt x="3944" y="4236"/>
                    </a:cubicBezTo>
                    <a:lnTo>
                      <a:pt x="3944" y="4236"/>
                    </a:lnTo>
                    <a:cubicBezTo>
                      <a:pt x="4255" y="3839"/>
                      <a:pt x="4602" y="3472"/>
                      <a:pt x="4981" y="3140"/>
                    </a:cubicBezTo>
                    <a:close/>
                    <a:moveTo>
                      <a:pt x="8140" y="927"/>
                    </a:moveTo>
                    <a:cubicBezTo>
                      <a:pt x="7936" y="1015"/>
                      <a:pt x="7735" y="1109"/>
                      <a:pt x="7538" y="1210"/>
                    </a:cubicBezTo>
                    <a:lnTo>
                      <a:pt x="7538" y="1210"/>
                    </a:lnTo>
                    <a:cubicBezTo>
                      <a:pt x="5823" y="1843"/>
                      <a:pt x="4313" y="3020"/>
                      <a:pt x="3291" y="4550"/>
                    </a:cubicBezTo>
                    <a:lnTo>
                      <a:pt x="3291" y="4550"/>
                    </a:lnTo>
                    <a:cubicBezTo>
                      <a:pt x="3158" y="4621"/>
                      <a:pt x="3027" y="4695"/>
                      <a:pt x="2898" y="4772"/>
                    </a:cubicBezTo>
                    <a:lnTo>
                      <a:pt x="2898" y="4772"/>
                    </a:lnTo>
                    <a:cubicBezTo>
                      <a:pt x="3216" y="3846"/>
                      <a:pt x="3785" y="2992"/>
                      <a:pt x="4680" y="2265"/>
                    </a:cubicBezTo>
                    <a:cubicBezTo>
                      <a:pt x="5671" y="1466"/>
                      <a:pt x="6885" y="1062"/>
                      <a:pt x="8140" y="927"/>
                    </a:cubicBezTo>
                    <a:close/>
                    <a:moveTo>
                      <a:pt x="15402" y="3086"/>
                    </a:moveTo>
                    <a:cubicBezTo>
                      <a:pt x="15592" y="3171"/>
                      <a:pt x="15780" y="3265"/>
                      <a:pt x="15965" y="3369"/>
                    </a:cubicBezTo>
                    <a:lnTo>
                      <a:pt x="15965" y="3369"/>
                    </a:lnTo>
                    <a:cubicBezTo>
                      <a:pt x="16438" y="3823"/>
                      <a:pt x="16852" y="4326"/>
                      <a:pt x="17207" y="4867"/>
                    </a:cubicBezTo>
                    <a:lnTo>
                      <a:pt x="17207" y="4867"/>
                    </a:lnTo>
                    <a:cubicBezTo>
                      <a:pt x="17103" y="4799"/>
                      <a:pt x="16999" y="4733"/>
                      <a:pt x="16896" y="4670"/>
                    </a:cubicBezTo>
                    <a:cubicBezTo>
                      <a:pt x="16853" y="4645"/>
                      <a:pt x="16809" y="4619"/>
                      <a:pt x="16766" y="4594"/>
                    </a:cubicBezTo>
                    <a:lnTo>
                      <a:pt x="16766" y="4594"/>
                    </a:lnTo>
                    <a:cubicBezTo>
                      <a:pt x="16378" y="4041"/>
                      <a:pt x="15920" y="3543"/>
                      <a:pt x="15402" y="3086"/>
                    </a:cubicBezTo>
                    <a:close/>
                    <a:moveTo>
                      <a:pt x="7714" y="384"/>
                    </a:moveTo>
                    <a:cubicBezTo>
                      <a:pt x="8180" y="384"/>
                      <a:pt x="8648" y="428"/>
                      <a:pt x="9113" y="505"/>
                    </a:cubicBezTo>
                    <a:lnTo>
                      <a:pt x="9113" y="505"/>
                    </a:lnTo>
                    <a:cubicBezTo>
                      <a:pt x="8909" y="507"/>
                      <a:pt x="8705" y="514"/>
                      <a:pt x="8502" y="527"/>
                    </a:cubicBezTo>
                    <a:cubicBezTo>
                      <a:pt x="6585" y="646"/>
                      <a:pt x="4609" y="1444"/>
                      <a:pt x="3442" y="3027"/>
                    </a:cubicBezTo>
                    <a:cubicBezTo>
                      <a:pt x="2982" y="3649"/>
                      <a:pt x="2673" y="4328"/>
                      <a:pt x="2487" y="5038"/>
                    </a:cubicBezTo>
                    <a:lnTo>
                      <a:pt x="2487" y="5038"/>
                    </a:lnTo>
                    <a:cubicBezTo>
                      <a:pt x="2431" y="5077"/>
                      <a:pt x="2377" y="5116"/>
                      <a:pt x="2322" y="5157"/>
                    </a:cubicBezTo>
                    <a:lnTo>
                      <a:pt x="2322" y="5157"/>
                    </a:lnTo>
                    <a:cubicBezTo>
                      <a:pt x="2329" y="5090"/>
                      <a:pt x="2337" y="5023"/>
                      <a:pt x="2346" y="4956"/>
                    </a:cubicBezTo>
                    <a:cubicBezTo>
                      <a:pt x="2620" y="2885"/>
                      <a:pt x="3918" y="1158"/>
                      <a:pt x="5978" y="610"/>
                    </a:cubicBezTo>
                    <a:cubicBezTo>
                      <a:pt x="6544" y="453"/>
                      <a:pt x="7127" y="384"/>
                      <a:pt x="7714" y="384"/>
                    </a:cubicBezTo>
                    <a:close/>
                    <a:moveTo>
                      <a:pt x="10312" y="3426"/>
                    </a:moveTo>
                    <a:cubicBezTo>
                      <a:pt x="11190" y="3426"/>
                      <a:pt x="12061" y="3493"/>
                      <a:pt x="12920" y="3640"/>
                    </a:cubicBezTo>
                    <a:lnTo>
                      <a:pt x="12920" y="3640"/>
                    </a:lnTo>
                    <a:cubicBezTo>
                      <a:pt x="13113" y="4006"/>
                      <a:pt x="13279" y="4380"/>
                      <a:pt x="13415" y="4762"/>
                    </a:cubicBezTo>
                    <a:lnTo>
                      <a:pt x="13415" y="4762"/>
                    </a:lnTo>
                    <a:cubicBezTo>
                      <a:pt x="12903" y="4395"/>
                      <a:pt x="12271" y="4179"/>
                      <a:pt x="11497" y="4179"/>
                    </a:cubicBezTo>
                    <a:cubicBezTo>
                      <a:pt x="11379" y="4179"/>
                      <a:pt x="11258" y="4184"/>
                      <a:pt x="11133" y="4194"/>
                    </a:cubicBezTo>
                    <a:cubicBezTo>
                      <a:pt x="10307" y="4268"/>
                      <a:pt x="9504" y="4538"/>
                      <a:pt x="8773" y="4947"/>
                    </a:cubicBezTo>
                    <a:lnTo>
                      <a:pt x="8773" y="4947"/>
                    </a:lnTo>
                    <a:cubicBezTo>
                      <a:pt x="8718" y="4946"/>
                      <a:pt x="8664" y="4945"/>
                      <a:pt x="8609" y="4944"/>
                    </a:cubicBezTo>
                    <a:cubicBezTo>
                      <a:pt x="8563" y="4944"/>
                      <a:pt x="8516" y="4943"/>
                      <a:pt x="8470" y="4943"/>
                    </a:cubicBezTo>
                    <a:cubicBezTo>
                      <a:pt x="7695" y="4943"/>
                      <a:pt x="6875" y="5032"/>
                      <a:pt x="6069" y="5214"/>
                    </a:cubicBezTo>
                    <a:lnTo>
                      <a:pt x="6069" y="5214"/>
                    </a:lnTo>
                    <a:cubicBezTo>
                      <a:pt x="6774" y="4530"/>
                      <a:pt x="7594" y="3949"/>
                      <a:pt x="8478" y="3503"/>
                    </a:cubicBezTo>
                    <a:lnTo>
                      <a:pt x="8478" y="3503"/>
                    </a:lnTo>
                    <a:cubicBezTo>
                      <a:pt x="8940" y="3463"/>
                      <a:pt x="9402" y="3441"/>
                      <a:pt x="9859" y="3432"/>
                    </a:cubicBezTo>
                    <a:cubicBezTo>
                      <a:pt x="10010" y="3428"/>
                      <a:pt x="10162" y="3426"/>
                      <a:pt x="10312" y="3426"/>
                    </a:cubicBezTo>
                    <a:close/>
                    <a:moveTo>
                      <a:pt x="17181" y="4260"/>
                    </a:moveTo>
                    <a:cubicBezTo>
                      <a:pt x="17364" y="4434"/>
                      <a:pt x="17535" y="4618"/>
                      <a:pt x="17692" y="4811"/>
                    </a:cubicBezTo>
                    <a:lnTo>
                      <a:pt x="17692" y="4811"/>
                    </a:lnTo>
                    <a:cubicBezTo>
                      <a:pt x="17735" y="4955"/>
                      <a:pt x="17774" y="5099"/>
                      <a:pt x="17810" y="5244"/>
                    </a:cubicBezTo>
                    <a:lnTo>
                      <a:pt x="17810" y="5244"/>
                    </a:lnTo>
                    <a:cubicBezTo>
                      <a:pt x="17619" y="4903"/>
                      <a:pt x="17409" y="4574"/>
                      <a:pt x="17181" y="4260"/>
                    </a:cubicBezTo>
                    <a:close/>
                    <a:moveTo>
                      <a:pt x="6564" y="3778"/>
                    </a:moveTo>
                    <a:cubicBezTo>
                      <a:pt x="6498" y="3843"/>
                      <a:pt x="6433" y="3910"/>
                      <a:pt x="6371" y="3980"/>
                    </a:cubicBezTo>
                    <a:cubicBezTo>
                      <a:pt x="6039" y="4348"/>
                      <a:pt x="5770" y="4765"/>
                      <a:pt x="5556" y="5212"/>
                    </a:cubicBezTo>
                    <a:lnTo>
                      <a:pt x="5556" y="5212"/>
                    </a:lnTo>
                    <a:cubicBezTo>
                      <a:pt x="5500" y="5272"/>
                      <a:pt x="5444" y="5332"/>
                      <a:pt x="5389" y="5392"/>
                    </a:cubicBezTo>
                    <a:lnTo>
                      <a:pt x="5389" y="5392"/>
                    </a:lnTo>
                    <a:cubicBezTo>
                      <a:pt x="5191" y="5451"/>
                      <a:pt x="4995" y="5517"/>
                      <a:pt x="4802" y="5588"/>
                    </a:cubicBezTo>
                    <a:lnTo>
                      <a:pt x="4802" y="5588"/>
                    </a:lnTo>
                    <a:cubicBezTo>
                      <a:pt x="4990" y="5160"/>
                      <a:pt x="5252" y="4749"/>
                      <a:pt x="5597" y="4361"/>
                    </a:cubicBezTo>
                    <a:cubicBezTo>
                      <a:pt x="5754" y="4186"/>
                      <a:pt x="5924" y="4026"/>
                      <a:pt x="6103" y="3883"/>
                    </a:cubicBezTo>
                    <a:lnTo>
                      <a:pt x="6103" y="3883"/>
                    </a:lnTo>
                    <a:cubicBezTo>
                      <a:pt x="6256" y="3845"/>
                      <a:pt x="6410" y="3810"/>
                      <a:pt x="6564" y="3778"/>
                    </a:cubicBezTo>
                    <a:close/>
                    <a:moveTo>
                      <a:pt x="2888" y="5219"/>
                    </a:moveTo>
                    <a:cubicBezTo>
                      <a:pt x="2813" y="5358"/>
                      <a:pt x="2742" y="5499"/>
                      <a:pt x="2675" y="5643"/>
                    </a:cubicBezTo>
                    <a:lnTo>
                      <a:pt x="2675" y="5643"/>
                    </a:lnTo>
                    <a:cubicBezTo>
                      <a:pt x="2694" y="5533"/>
                      <a:pt x="2716" y="5425"/>
                      <a:pt x="2742" y="5317"/>
                    </a:cubicBezTo>
                    <a:lnTo>
                      <a:pt x="2742" y="5317"/>
                    </a:lnTo>
                    <a:cubicBezTo>
                      <a:pt x="2790" y="5283"/>
                      <a:pt x="2839" y="5251"/>
                      <a:pt x="2888" y="5219"/>
                    </a:cubicBezTo>
                    <a:close/>
                    <a:moveTo>
                      <a:pt x="18260" y="5638"/>
                    </a:moveTo>
                    <a:lnTo>
                      <a:pt x="18260" y="5638"/>
                    </a:lnTo>
                    <a:cubicBezTo>
                      <a:pt x="18268" y="5651"/>
                      <a:pt x="18275" y="5663"/>
                      <a:pt x="18282" y="5676"/>
                    </a:cubicBezTo>
                    <a:lnTo>
                      <a:pt x="18282" y="5676"/>
                    </a:lnTo>
                    <a:cubicBezTo>
                      <a:pt x="18276" y="5671"/>
                      <a:pt x="18271" y="5666"/>
                      <a:pt x="18265" y="5661"/>
                    </a:cubicBezTo>
                    <a:lnTo>
                      <a:pt x="18265" y="5661"/>
                    </a:lnTo>
                    <a:cubicBezTo>
                      <a:pt x="18263" y="5654"/>
                      <a:pt x="18262" y="5646"/>
                      <a:pt x="18260" y="5638"/>
                    </a:cubicBezTo>
                    <a:close/>
                    <a:moveTo>
                      <a:pt x="15867" y="4504"/>
                    </a:moveTo>
                    <a:cubicBezTo>
                      <a:pt x="16099" y="4608"/>
                      <a:pt x="16327" y="4722"/>
                      <a:pt x="16549" y="4847"/>
                    </a:cubicBezTo>
                    <a:lnTo>
                      <a:pt x="16549" y="4847"/>
                    </a:lnTo>
                    <a:cubicBezTo>
                      <a:pt x="16549" y="4847"/>
                      <a:pt x="16550" y="4848"/>
                      <a:pt x="16551" y="4849"/>
                    </a:cubicBezTo>
                    <a:cubicBezTo>
                      <a:pt x="16739" y="5118"/>
                      <a:pt x="16906" y="5403"/>
                      <a:pt x="17054" y="5700"/>
                    </a:cubicBezTo>
                    <a:lnTo>
                      <a:pt x="17054" y="5700"/>
                    </a:lnTo>
                    <a:cubicBezTo>
                      <a:pt x="16707" y="5267"/>
                      <a:pt x="16305" y="4866"/>
                      <a:pt x="15867" y="4504"/>
                    </a:cubicBezTo>
                    <a:close/>
                    <a:moveTo>
                      <a:pt x="2367" y="5594"/>
                    </a:moveTo>
                    <a:lnTo>
                      <a:pt x="2367" y="5594"/>
                    </a:lnTo>
                    <a:cubicBezTo>
                      <a:pt x="2335" y="5780"/>
                      <a:pt x="2310" y="5968"/>
                      <a:pt x="2293" y="6157"/>
                    </a:cubicBezTo>
                    <a:lnTo>
                      <a:pt x="2293" y="6157"/>
                    </a:lnTo>
                    <a:cubicBezTo>
                      <a:pt x="2285" y="5991"/>
                      <a:pt x="2284" y="5824"/>
                      <a:pt x="2289" y="5657"/>
                    </a:cubicBezTo>
                    <a:lnTo>
                      <a:pt x="2289" y="5657"/>
                    </a:lnTo>
                    <a:cubicBezTo>
                      <a:pt x="2315" y="5635"/>
                      <a:pt x="2341" y="5614"/>
                      <a:pt x="2367" y="5594"/>
                    </a:cubicBezTo>
                    <a:close/>
                    <a:moveTo>
                      <a:pt x="5415" y="4072"/>
                    </a:moveTo>
                    <a:cubicBezTo>
                      <a:pt x="4964" y="4531"/>
                      <a:pt x="4604" y="5091"/>
                      <a:pt x="4371" y="5759"/>
                    </a:cubicBezTo>
                    <a:lnTo>
                      <a:pt x="4371" y="5759"/>
                    </a:lnTo>
                    <a:cubicBezTo>
                      <a:pt x="4086" y="5880"/>
                      <a:pt x="3809" y="6016"/>
                      <a:pt x="3543" y="6166"/>
                    </a:cubicBezTo>
                    <a:lnTo>
                      <a:pt x="3543" y="6166"/>
                    </a:lnTo>
                    <a:cubicBezTo>
                      <a:pt x="3756" y="5548"/>
                      <a:pt x="4052" y="4968"/>
                      <a:pt x="4413" y="4431"/>
                    </a:cubicBezTo>
                    <a:lnTo>
                      <a:pt x="4413" y="4431"/>
                    </a:lnTo>
                    <a:cubicBezTo>
                      <a:pt x="4740" y="4296"/>
                      <a:pt x="5075" y="4176"/>
                      <a:pt x="5415" y="4072"/>
                    </a:cubicBezTo>
                    <a:close/>
                    <a:moveTo>
                      <a:pt x="11483" y="4536"/>
                    </a:moveTo>
                    <a:cubicBezTo>
                      <a:pt x="12253" y="4536"/>
                      <a:pt x="12995" y="4771"/>
                      <a:pt x="13597" y="5347"/>
                    </a:cubicBezTo>
                    <a:lnTo>
                      <a:pt x="13597" y="5347"/>
                    </a:lnTo>
                    <a:cubicBezTo>
                      <a:pt x="13680" y="5657"/>
                      <a:pt x="13741" y="5972"/>
                      <a:pt x="13778" y="6291"/>
                    </a:cubicBezTo>
                    <a:lnTo>
                      <a:pt x="13778" y="6291"/>
                    </a:lnTo>
                    <a:cubicBezTo>
                      <a:pt x="12489" y="5521"/>
                      <a:pt x="11010" y="5114"/>
                      <a:pt x="9513" y="4987"/>
                    </a:cubicBezTo>
                    <a:lnTo>
                      <a:pt x="9513" y="4987"/>
                    </a:lnTo>
                    <a:cubicBezTo>
                      <a:pt x="10144" y="4709"/>
                      <a:pt x="10824" y="4536"/>
                      <a:pt x="11483" y="4536"/>
                    </a:cubicBezTo>
                    <a:close/>
                    <a:moveTo>
                      <a:pt x="4973" y="5886"/>
                    </a:moveTo>
                    <a:cubicBezTo>
                      <a:pt x="4806" y="6100"/>
                      <a:pt x="4648" y="6322"/>
                      <a:pt x="4501" y="6550"/>
                    </a:cubicBezTo>
                    <a:lnTo>
                      <a:pt x="4501" y="6550"/>
                    </a:lnTo>
                    <a:cubicBezTo>
                      <a:pt x="4537" y="6369"/>
                      <a:pt x="4583" y="6189"/>
                      <a:pt x="4640" y="6012"/>
                    </a:cubicBezTo>
                    <a:lnTo>
                      <a:pt x="4640" y="6012"/>
                    </a:lnTo>
                    <a:cubicBezTo>
                      <a:pt x="4750" y="5968"/>
                      <a:pt x="4861" y="5926"/>
                      <a:pt x="4973" y="5886"/>
                    </a:cubicBezTo>
                    <a:close/>
                    <a:moveTo>
                      <a:pt x="3842" y="4686"/>
                    </a:moveTo>
                    <a:lnTo>
                      <a:pt x="3842" y="4686"/>
                    </a:lnTo>
                    <a:cubicBezTo>
                      <a:pt x="3520" y="5243"/>
                      <a:pt x="3262" y="5835"/>
                      <a:pt x="3077" y="6453"/>
                    </a:cubicBezTo>
                    <a:lnTo>
                      <a:pt x="3077" y="6453"/>
                    </a:lnTo>
                    <a:cubicBezTo>
                      <a:pt x="2926" y="6554"/>
                      <a:pt x="2779" y="6661"/>
                      <a:pt x="2638" y="6773"/>
                    </a:cubicBezTo>
                    <a:lnTo>
                      <a:pt x="2638" y="6773"/>
                    </a:lnTo>
                    <a:cubicBezTo>
                      <a:pt x="2736" y="6438"/>
                      <a:pt x="2856" y="6110"/>
                      <a:pt x="3001" y="5790"/>
                    </a:cubicBezTo>
                    <a:cubicBezTo>
                      <a:pt x="3149" y="5465"/>
                      <a:pt x="3319" y="5152"/>
                      <a:pt x="3508" y="4854"/>
                    </a:cubicBezTo>
                    <a:lnTo>
                      <a:pt x="3508" y="4854"/>
                    </a:lnTo>
                    <a:cubicBezTo>
                      <a:pt x="3619" y="4796"/>
                      <a:pt x="3730" y="4740"/>
                      <a:pt x="3842" y="4686"/>
                    </a:cubicBezTo>
                    <a:close/>
                    <a:moveTo>
                      <a:pt x="14022" y="5837"/>
                    </a:moveTo>
                    <a:cubicBezTo>
                      <a:pt x="14241" y="6139"/>
                      <a:pt x="14418" y="6471"/>
                      <a:pt x="14560" y="6823"/>
                    </a:cubicBezTo>
                    <a:lnTo>
                      <a:pt x="14560" y="6823"/>
                    </a:lnTo>
                    <a:cubicBezTo>
                      <a:pt x="14415" y="6711"/>
                      <a:pt x="14267" y="6605"/>
                      <a:pt x="14115" y="6504"/>
                    </a:cubicBezTo>
                    <a:lnTo>
                      <a:pt x="14115" y="6504"/>
                    </a:lnTo>
                    <a:cubicBezTo>
                      <a:pt x="14096" y="6280"/>
                      <a:pt x="14064" y="6057"/>
                      <a:pt x="14022" y="5837"/>
                    </a:cubicBezTo>
                    <a:close/>
                    <a:moveTo>
                      <a:pt x="17165" y="5226"/>
                    </a:moveTo>
                    <a:cubicBezTo>
                      <a:pt x="17317" y="5329"/>
                      <a:pt x="17466" y="5436"/>
                      <a:pt x="17612" y="5547"/>
                    </a:cubicBezTo>
                    <a:lnTo>
                      <a:pt x="17612" y="5547"/>
                    </a:lnTo>
                    <a:cubicBezTo>
                      <a:pt x="17758" y="5819"/>
                      <a:pt x="17891" y="6098"/>
                      <a:pt x="18011" y="6383"/>
                    </a:cubicBezTo>
                    <a:lnTo>
                      <a:pt x="18011" y="6383"/>
                    </a:lnTo>
                    <a:cubicBezTo>
                      <a:pt x="18045" y="6674"/>
                      <a:pt x="18066" y="6966"/>
                      <a:pt x="18075" y="7254"/>
                    </a:cubicBezTo>
                    <a:cubicBezTo>
                      <a:pt x="18077" y="7339"/>
                      <a:pt x="18079" y="7424"/>
                      <a:pt x="18079" y="7508"/>
                    </a:cubicBezTo>
                    <a:lnTo>
                      <a:pt x="18079" y="7508"/>
                    </a:lnTo>
                    <a:cubicBezTo>
                      <a:pt x="18039" y="7394"/>
                      <a:pt x="17995" y="7281"/>
                      <a:pt x="17948" y="7169"/>
                    </a:cubicBezTo>
                    <a:lnTo>
                      <a:pt x="17948" y="7169"/>
                    </a:lnTo>
                    <a:cubicBezTo>
                      <a:pt x="17885" y="6949"/>
                      <a:pt x="17816" y="6731"/>
                      <a:pt x="17741" y="6516"/>
                    </a:cubicBezTo>
                    <a:cubicBezTo>
                      <a:pt x="17585" y="6057"/>
                      <a:pt x="17392" y="5628"/>
                      <a:pt x="17165" y="5226"/>
                    </a:cubicBezTo>
                    <a:close/>
                    <a:moveTo>
                      <a:pt x="8916" y="5291"/>
                    </a:moveTo>
                    <a:cubicBezTo>
                      <a:pt x="10049" y="5334"/>
                      <a:pt x="11177" y="5556"/>
                      <a:pt x="12241" y="5944"/>
                    </a:cubicBezTo>
                    <a:cubicBezTo>
                      <a:pt x="12792" y="6147"/>
                      <a:pt x="13322" y="6411"/>
                      <a:pt x="13813" y="6729"/>
                    </a:cubicBezTo>
                    <a:lnTo>
                      <a:pt x="13813" y="6729"/>
                    </a:lnTo>
                    <a:cubicBezTo>
                      <a:pt x="13829" y="7085"/>
                      <a:pt x="13815" y="7444"/>
                      <a:pt x="13765" y="7807"/>
                    </a:cubicBezTo>
                    <a:lnTo>
                      <a:pt x="13765" y="7807"/>
                    </a:lnTo>
                    <a:cubicBezTo>
                      <a:pt x="12579" y="7015"/>
                      <a:pt x="11106" y="6623"/>
                      <a:pt x="9712" y="6623"/>
                    </a:cubicBezTo>
                    <a:cubicBezTo>
                      <a:pt x="9697" y="6623"/>
                      <a:pt x="9683" y="6623"/>
                      <a:pt x="9669" y="6623"/>
                    </a:cubicBezTo>
                    <a:cubicBezTo>
                      <a:pt x="8681" y="6628"/>
                      <a:pt x="7603" y="6897"/>
                      <a:pt x="6672" y="7401"/>
                    </a:cubicBezTo>
                    <a:lnTo>
                      <a:pt x="6672" y="7401"/>
                    </a:lnTo>
                    <a:cubicBezTo>
                      <a:pt x="7157" y="6675"/>
                      <a:pt x="7792" y="6041"/>
                      <a:pt x="8466" y="5575"/>
                    </a:cubicBezTo>
                    <a:cubicBezTo>
                      <a:pt x="8610" y="5475"/>
                      <a:pt x="8760" y="5380"/>
                      <a:pt x="8916" y="5291"/>
                    </a:cubicBezTo>
                    <a:close/>
                    <a:moveTo>
                      <a:pt x="14160" y="3912"/>
                    </a:moveTo>
                    <a:cubicBezTo>
                      <a:pt x="14411" y="3979"/>
                      <a:pt x="14661" y="4054"/>
                      <a:pt x="14910" y="4137"/>
                    </a:cubicBezTo>
                    <a:lnTo>
                      <a:pt x="14910" y="4137"/>
                    </a:lnTo>
                    <a:cubicBezTo>
                      <a:pt x="15281" y="4378"/>
                      <a:pt x="15631" y="4647"/>
                      <a:pt x="15955" y="4944"/>
                    </a:cubicBezTo>
                    <a:cubicBezTo>
                      <a:pt x="16736" y="5669"/>
                      <a:pt x="17362" y="6544"/>
                      <a:pt x="17703" y="7492"/>
                    </a:cubicBezTo>
                    <a:lnTo>
                      <a:pt x="17703" y="7492"/>
                    </a:lnTo>
                    <a:cubicBezTo>
                      <a:pt x="17738" y="7629"/>
                      <a:pt x="17769" y="7767"/>
                      <a:pt x="17798" y="7906"/>
                    </a:cubicBezTo>
                    <a:lnTo>
                      <a:pt x="17798" y="7906"/>
                    </a:lnTo>
                    <a:cubicBezTo>
                      <a:pt x="16911" y="6317"/>
                      <a:pt x="15634" y="4907"/>
                      <a:pt x="14160" y="3912"/>
                    </a:cubicBezTo>
                    <a:close/>
                    <a:moveTo>
                      <a:pt x="2942" y="6964"/>
                    </a:moveTo>
                    <a:cubicBezTo>
                      <a:pt x="2842" y="7396"/>
                      <a:pt x="2777" y="7840"/>
                      <a:pt x="2751" y="8290"/>
                    </a:cubicBezTo>
                    <a:cubicBezTo>
                      <a:pt x="2749" y="8339"/>
                      <a:pt x="2747" y="8387"/>
                      <a:pt x="2745" y="8436"/>
                    </a:cubicBezTo>
                    <a:lnTo>
                      <a:pt x="2745" y="8436"/>
                    </a:lnTo>
                    <a:cubicBezTo>
                      <a:pt x="2741" y="8424"/>
                      <a:pt x="2737" y="8412"/>
                      <a:pt x="2733" y="8400"/>
                    </a:cubicBezTo>
                    <a:lnTo>
                      <a:pt x="2733" y="8400"/>
                    </a:lnTo>
                    <a:cubicBezTo>
                      <a:pt x="2661" y="8018"/>
                      <a:pt x="2612" y="7636"/>
                      <a:pt x="2590" y="7258"/>
                    </a:cubicBezTo>
                    <a:lnTo>
                      <a:pt x="2590" y="7258"/>
                    </a:lnTo>
                    <a:cubicBezTo>
                      <a:pt x="2703" y="7155"/>
                      <a:pt x="2820" y="7057"/>
                      <a:pt x="2942" y="6964"/>
                    </a:cubicBezTo>
                    <a:close/>
                    <a:moveTo>
                      <a:pt x="8230" y="5286"/>
                    </a:moveTo>
                    <a:cubicBezTo>
                      <a:pt x="7270" y="5948"/>
                      <a:pt x="6472" y="6854"/>
                      <a:pt x="5961" y="7855"/>
                    </a:cubicBezTo>
                    <a:lnTo>
                      <a:pt x="5961" y="7855"/>
                    </a:lnTo>
                    <a:cubicBezTo>
                      <a:pt x="5721" y="8035"/>
                      <a:pt x="5498" y="8234"/>
                      <a:pt x="5298" y="8451"/>
                    </a:cubicBezTo>
                    <a:lnTo>
                      <a:pt x="5298" y="8451"/>
                    </a:lnTo>
                    <a:cubicBezTo>
                      <a:pt x="5313" y="7715"/>
                      <a:pt x="5416" y="6978"/>
                      <a:pt x="5621" y="6266"/>
                    </a:cubicBezTo>
                    <a:cubicBezTo>
                      <a:pt x="5682" y="6048"/>
                      <a:pt x="5755" y="5833"/>
                      <a:pt x="5840" y="5624"/>
                    </a:cubicBezTo>
                    <a:lnTo>
                      <a:pt x="5840" y="5624"/>
                    </a:lnTo>
                    <a:cubicBezTo>
                      <a:pt x="5890" y="5611"/>
                      <a:pt x="5940" y="5599"/>
                      <a:pt x="5990" y="5587"/>
                    </a:cubicBezTo>
                    <a:cubicBezTo>
                      <a:pt x="6721" y="5404"/>
                      <a:pt x="7474" y="5305"/>
                      <a:pt x="8230" y="5286"/>
                    </a:cubicBezTo>
                    <a:close/>
                    <a:moveTo>
                      <a:pt x="14138" y="6951"/>
                    </a:moveTo>
                    <a:cubicBezTo>
                      <a:pt x="14362" y="7113"/>
                      <a:pt x="14576" y="7286"/>
                      <a:pt x="14780" y="7471"/>
                    </a:cubicBezTo>
                    <a:lnTo>
                      <a:pt x="14780" y="7471"/>
                    </a:lnTo>
                    <a:cubicBezTo>
                      <a:pt x="14916" y="7959"/>
                      <a:pt x="15001" y="8471"/>
                      <a:pt x="15052" y="8980"/>
                    </a:cubicBezTo>
                    <a:lnTo>
                      <a:pt x="15052" y="8980"/>
                    </a:lnTo>
                    <a:cubicBezTo>
                      <a:pt x="14762" y="8615"/>
                      <a:pt x="14426" y="8293"/>
                      <a:pt x="14056" y="8014"/>
                    </a:cubicBezTo>
                    <a:lnTo>
                      <a:pt x="14056" y="8014"/>
                    </a:lnTo>
                    <a:cubicBezTo>
                      <a:pt x="14117" y="7657"/>
                      <a:pt x="14143" y="7302"/>
                      <a:pt x="14138" y="6951"/>
                    </a:cubicBezTo>
                    <a:close/>
                    <a:moveTo>
                      <a:pt x="5180" y="6215"/>
                    </a:moveTo>
                    <a:cubicBezTo>
                      <a:pt x="4923" y="7112"/>
                      <a:pt x="4837" y="8074"/>
                      <a:pt x="4875" y="8994"/>
                    </a:cubicBezTo>
                    <a:lnTo>
                      <a:pt x="4875" y="8994"/>
                    </a:lnTo>
                    <a:cubicBezTo>
                      <a:pt x="4808" y="9096"/>
                      <a:pt x="4746" y="9201"/>
                      <a:pt x="4689" y="9310"/>
                    </a:cubicBezTo>
                    <a:lnTo>
                      <a:pt x="4689" y="9310"/>
                    </a:lnTo>
                    <a:cubicBezTo>
                      <a:pt x="4505" y="8682"/>
                      <a:pt x="4404" y="8048"/>
                      <a:pt x="4413" y="7426"/>
                    </a:cubicBezTo>
                    <a:lnTo>
                      <a:pt x="4413" y="7426"/>
                    </a:lnTo>
                    <a:cubicBezTo>
                      <a:pt x="4630" y="7003"/>
                      <a:pt x="4888" y="6598"/>
                      <a:pt x="5180" y="6215"/>
                    </a:cubicBezTo>
                    <a:close/>
                    <a:moveTo>
                      <a:pt x="4244" y="6183"/>
                    </a:moveTo>
                    <a:cubicBezTo>
                      <a:pt x="4210" y="6318"/>
                      <a:pt x="4180" y="6457"/>
                      <a:pt x="4156" y="6599"/>
                    </a:cubicBezTo>
                    <a:cubicBezTo>
                      <a:pt x="4116" y="6830"/>
                      <a:pt x="4090" y="7059"/>
                      <a:pt x="4078" y="7286"/>
                    </a:cubicBezTo>
                    <a:lnTo>
                      <a:pt x="4078" y="7286"/>
                    </a:lnTo>
                    <a:cubicBezTo>
                      <a:pt x="3691" y="8044"/>
                      <a:pt x="3421" y="8858"/>
                      <a:pt x="3295" y="9703"/>
                    </a:cubicBezTo>
                    <a:lnTo>
                      <a:pt x="3295" y="9703"/>
                    </a:lnTo>
                    <a:cubicBezTo>
                      <a:pt x="3258" y="9631"/>
                      <a:pt x="3221" y="9558"/>
                      <a:pt x="3185" y="9485"/>
                    </a:cubicBezTo>
                    <a:lnTo>
                      <a:pt x="3185" y="9485"/>
                    </a:lnTo>
                    <a:cubicBezTo>
                      <a:pt x="3078" y="8544"/>
                      <a:pt x="3140" y="7583"/>
                      <a:pt x="3395" y="6646"/>
                    </a:cubicBezTo>
                    <a:lnTo>
                      <a:pt x="3395" y="6646"/>
                    </a:lnTo>
                    <a:cubicBezTo>
                      <a:pt x="3666" y="6473"/>
                      <a:pt x="3951" y="6319"/>
                      <a:pt x="4244" y="6183"/>
                    </a:cubicBezTo>
                    <a:close/>
                    <a:moveTo>
                      <a:pt x="19971" y="8320"/>
                    </a:moveTo>
                    <a:cubicBezTo>
                      <a:pt x="20025" y="8446"/>
                      <a:pt x="20072" y="8575"/>
                      <a:pt x="20111" y="8707"/>
                    </a:cubicBezTo>
                    <a:cubicBezTo>
                      <a:pt x="20227" y="9130"/>
                      <a:pt x="20272" y="9557"/>
                      <a:pt x="20254" y="9984"/>
                    </a:cubicBezTo>
                    <a:lnTo>
                      <a:pt x="20254" y="9984"/>
                    </a:lnTo>
                    <a:cubicBezTo>
                      <a:pt x="20194" y="9443"/>
                      <a:pt x="20102" y="8913"/>
                      <a:pt x="19991" y="8409"/>
                    </a:cubicBezTo>
                    <a:cubicBezTo>
                      <a:pt x="19985" y="8379"/>
                      <a:pt x="19978" y="8349"/>
                      <a:pt x="19971" y="8320"/>
                    </a:cubicBezTo>
                    <a:close/>
                    <a:moveTo>
                      <a:pt x="5625" y="8658"/>
                    </a:moveTo>
                    <a:lnTo>
                      <a:pt x="5625" y="8658"/>
                    </a:lnTo>
                    <a:cubicBezTo>
                      <a:pt x="5475" y="9128"/>
                      <a:pt x="5404" y="9596"/>
                      <a:pt x="5407" y="10055"/>
                    </a:cubicBezTo>
                    <a:lnTo>
                      <a:pt x="5407" y="10055"/>
                    </a:lnTo>
                    <a:cubicBezTo>
                      <a:pt x="5389" y="9937"/>
                      <a:pt x="5373" y="9821"/>
                      <a:pt x="5359" y="9707"/>
                    </a:cubicBezTo>
                    <a:cubicBezTo>
                      <a:pt x="5333" y="9482"/>
                      <a:pt x="5315" y="9256"/>
                      <a:pt x="5305" y="9029"/>
                    </a:cubicBezTo>
                    <a:lnTo>
                      <a:pt x="5305" y="9029"/>
                    </a:lnTo>
                    <a:cubicBezTo>
                      <a:pt x="5403" y="8899"/>
                      <a:pt x="5511" y="8776"/>
                      <a:pt x="5625" y="8658"/>
                    </a:cubicBezTo>
                    <a:close/>
                    <a:moveTo>
                      <a:pt x="4925" y="9667"/>
                    </a:moveTo>
                    <a:cubicBezTo>
                      <a:pt x="4934" y="9748"/>
                      <a:pt x="4943" y="9829"/>
                      <a:pt x="4954" y="9909"/>
                    </a:cubicBezTo>
                    <a:cubicBezTo>
                      <a:pt x="4966" y="9995"/>
                      <a:pt x="4979" y="10082"/>
                      <a:pt x="4995" y="10171"/>
                    </a:cubicBezTo>
                    <a:lnTo>
                      <a:pt x="4995" y="10171"/>
                    </a:lnTo>
                    <a:cubicBezTo>
                      <a:pt x="4947" y="10056"/>
                      <a:pt x="4902" y="9942"/>
                      <a:pt x="4860" y="9826"/>
                    </a:cubicBezTo>
                    <a:lnTo>
                      <a:pt x="4860" y="9826"/>
                    </a:lnTo>
                    <a:cubicBezTo>
                      <a:pt x="4880" y="9773"/>
                      <a:pt x="4902" y="9720"/>
                      <a:pt x="4925" y="9667"/>
                    </a:cubicBezTo>
                    <a:close/>
                    <a:moveTo>
                      <a:pt x="1928" y="5979"/>
                    </a:moveTo>
                    <a:cubicBezTo>
                      <a:pt x="1931" y="6151"/>
                      <a:pt x="1939" y="6322"/>
                      <a:pt x="1954" y="6492"/>
                    </a:cubicBezTo>
                    <a:cubicBezTo>
                      <a:pt x="1976" y="6762"/>
                      <a:pt x="2013" y="7029"/>
                      <a:pt x="2064" y="7293"/>
                    </a:cubicBezTo>
                    <a:lnTo>
                      <a:pt x="2064" y="7293"/>
                    </a:lnTo>
                    <a:cubicBezTo>
                      <a:pt x="1317" y="8066"/>
                      <a:pt x="813" y="9042"/>
                      <a:pt x="711" y="10236"/>
                    </a:cubicBezTo>
                    <a:lnTo>
                      <a:pt x="711" y="10236"/>
                    </a:lnTo>
                    <a:cubicBezTo>
                      <a:pt x="569" y="9540"/>
                      <a:pt x="555" y="8822"/>
                      <a:pt x="703" y="8111"/>
                    </a:cubicBezTo>
                    <a:cubicBezTo>
                      <a:pt x="884" y="7261"/>
                      <a:pt x="1335" y="6556"/>
                      <a:pt x="1928" y="5979"/>
                    </a:cubicBezTo>
                    <a:close/>
                    <a:moveTo>
                      <a:pt x="18352" y="6180"/>
                    </a:moveTo>
                    <a:cubicBezTo>
                      <a:pt x="18463" y="6286"/>
                      <a:pt x="18572" y="6395"/>
                      <a:pt x="18678" y="6507"/>
                    </a:cubicBezTo>
                    <a:lnTo>
                      <a:pt x="18678" y="6507"/>
                    </a:lnTo>
                    <a:cubicBezTo>
                      <a:pt x="19143" y="7677"/>
                      <a:pt x="19299" y="8989"/>
                      <a:pt x="19188" y="10279"/>
                    </a:cubicBezTo>
                    <a:lnTo>
                      <a:pt x="19188" y="10279"/>
                    </a:lnTo>
                    <a:cubicBezTo>
                      <a:pt x="19142" y="8961"/>
                      <a:pt x="18870" y="7655"/>
                      <a:pt x="18385" y="6449"/>
                    </a:cubicBezTo>
                    <a:lnTo>
                      <a:pt x="18385" y="6449"/>
                    </a:lnTo>
                    <a:cubicBezTo>
                      <a:pt x="18375" y="6359"/>
                      <a:pt x="18364" y="6270"/>
                      <a:pt x="18352" y="6180"/>
                    </a:cubicBezTo>
                    <a:close/>
                    <a:moveTo>
                      <a:pt x="18446" y="7641"/>
                    </a:moveTo>
                    <a:cubicBezTo>
                      <a:pt x="18703" y="8573"/>
                      <a:pt x="18835" y="9545"/>
                      <a:pt x="18844" y="10520"/>
                    </a:cubicBezTo>
                    <a:lnTo>
                      <a:pt x="18844" y="10520"/>
                    </a:lnTo>
                    <a:cubicBezTo>
                      <a:pt x="18719" y="10014"/>
                      <a:pt x="18551" y="9513"/>
                      <a:pt x="18344" y="9023"/>
                    </a:cubicBezTo>
                    <a:lnTo>
                      <a:pt x="18344" y="9023"/>
                    </a:lnTo>
                    <a:cubicBezTo>
                      <a:pt x="18344" y="9019"/>
                      <a:pt x="18344" y="9016"/>
                      <a:pt x="18344" y="9012"/>
                    </a:cubicBezTo>
                    <a:lnTo>
                      <a:pt x="18344" y="9012"/>
                    </a:lnTo>
                    <a:cubicBezTo>
                      <a:pt x="18409" y="8558"/>
                      <a:pt x="18443" y="8099"/>
                      <a:pt x="18446" y="7641"/>
                    </a:cubicBezTo>
                    <a:close/>
                    <a:moveTo>
                      <a:pt x="4093" y="8137"/>
                    </a:moveTo>
                    <a:cubicBezTo>
                      <a:pt x="4144" y="8715"/>
                      <a:pt x="4276" y="9277"/>
                      <a:pt x="4468" y="9823"/>
                    </a:cubicBezTo>
                    <a:lnTo>
                      <a:pt x="4468" y="9823"/>
                    </a:lnTo>
                    <a:cubicBezTo>
                      <a:pt x="4397" y="10029"/>
                      <a:pt x="4344" y="10245"/>
                      <a:pt x="4311" y="10469"/>
                    </a:cubicBezTo>
                    <a:cubicBezTo>
                      <a:pt x="4270" y="10744"/>
                      <a:pt x="4264" y="11008"/>
                      <a:pt x="4288" y="11262"/>
                    </a:cubicBezTo>
                    <a:lnTo>
                      <a:pt x="4288" y="11262"/>
                    </a:lnTo>
                    <a:cubicBezTo>
                      <a:pt x="4049" y="10950"/>
                      <a:pt x="3825" y="10621"/>
                      <a:pt x="3619" y="10280"/>
                    </a:cubicBezTo>
                    <a:lnTo>
                      <a:pt x="3619" y="10280"/>
                    </a:lnTo>
                    <a:cubicBezTo>
                      <a:pt x="3658" y="9676"/>
                      <a:pt x="3772" y="9075"/>
                      <a:pt x="3966" y="8492"/>
                    </a:cubicBezTo>
                    <a:cubicBezTo>
                      <a:pt x="4005" y="8373"/>
                      <a:pt x="4047" y="8254"/>
                      <a:pt x="4093" y="8137"/>
                    </a:cubicBezTo>
                    <a:close/>
                    <a:moveTo>
                      <a:pt x="13266" y="3704"/>
                    </a:moveTo>
                    <a:lnTo>
                      <a:pt x="13266" y="3704"/>
                    </a:lnTo>
                    <a:cubicBezTo>
                      <a:pt x="14410" y="4352"/>
                      <a:pt x="15418" y="5279"/>
                      <a:pt x="16241" y="6254"/>
                    </a:cubicBezTo>
                    <a:cubicBezTo>
                      <a:pt x="16929" y="7067"/>
                      <a:pt x="17527" y="7988"/>
                      <a:pt x="17973" y="8974"/>
                    </a:cubicBezTo>
                    <a:lnTo>
                      <a:pt x="17973" y="8974"/>
                    </a:lnTo>
                    <a:cubicBezTo>
                      <a:pt x="17845" y="9844"/>
                      <a:pt x="17600" y="10700"/>
                      <a:pt x="17242" y="11500"/>
                    </a:cubicBezTo>
                    <a:lnTo>
                      <a:pt x="17242" y="11500"/>
                    </a:lnTo>
                    <a:cubicBezTo>
                      <a:pt x="17210" y="11549"/>
                      <a:pt x="17178" y="11598"/>
                      <a:pt x="17145" y="11646"/>
                    </a:cubicBezTo>
                    <a:lnTo>
                      <a:pt x="17145" y="11646"/>
                    </a:lnTo>
                    <a:cubicBezTo>
                      <a:pt x="17105" y="9944"/>
                      <a:pt x="16277" y="8358"/>
                      <a:pt x="14992" y="7187"/>
                    </a:cubicBezTo>
                    <a:lnTo>
                      <a:pt x="14992" y="7187"/>
                    </a:lnTo>
                    <a:cubicBezTo>
                      <a:pt x="14743" y="6390"/>
                      <a:pt x="14374" y="5669"/>
                      <a:pt x="13847" y="5133"/>
                    </a:cubicBezTo>
                    <a:lnTo>
                      <a:pt x="13847" y="5133"/>
                    </a:lnTo>
                    <a:cubicBezTo>
                      <a:pt x="13700" y="4643"/>
                      <a:pt x="13502" y="4166"/>
                      <a:pt x="13266" y="3704"/>
                    </a:cubicBezTo>
                    <a:close/>
                    <a:moveTo>
                      <a:pt x="19261" y="7291"/>
                    </a:moveTo>
                    <a:lnTo>
                      <a:pt x="19261" y="7291"/>
                    </a:lnTo>
                    <a:cubicBezTo>
                      <a:pt x="19549" y="8036"/>
                      <a:pt x="19741" y="8819"/>
                      <a:pt x="19849" y="9612"/>
                    </a:cubicBezTo>
                    <a:cubicBezTo>
                      <a:pt x="19925" y="10194"/>
                      <a:pt x="19971" y="10787"/>
                      <a:pt x="19965" y="11379"/>
                    </a:cubicBezTo>
                    <a:lnTo>
                      <a:pt x="19965" y="11379"/>
                    </a:lnTo>
                    <a:cubicBezTo>
                      <a:pt x="19763" y="11899"/>
                      <a:pt x="19465" y="12367"/>
                      <a:pt x="19098" y="12784"/>
                    </a:cubicBezTo>
                    <a:lnTo>
                      <a:pt x="19098" y="12784"/>
                    </a:lnTo>
                    <a:cubicBezTo>
                      <a:pt x="19103" y="12674"/>
                      <a:pt x="19104" y="12564"/>
                      <a:pt x="19103" y="12454"/>
                    </a:cubicBezTo>
                    <a:lnTo>
                      <a:pt x="19103" y="12454"/>
                    </a:lnTo>
                    <a:cubicBezTo>
                      <a:pt x="19648" y="10798"/>
                      <a:pt x="19713" y="8962"/>
                      <a:pt x="19261" y="7291"/>
                    </a:cubicBezTo>
                    <a:close/>
                    <a:moveTo>
                      <a:pt x="15171" y="7854"/>
                    </a:moveTo>
                    <a:cubicBezTo>
                      <a:pt x="16207" y="8955"/>
                      <a:pt x="16855" y="10372"/>
                      <a:pt x="16801" y="11969"/>
                    </a:cubicBezTo>
                    <a:cubicBezTo>
                      <a:pt x="16799" y="12014"/>
                      <a:pt x="16798" y="12058"/>
                      <a:pt x="16795" y="12102"/>
                    </a:cubicBezTo>
                    <a:lnTo>
                      <a:pt x="16795" y="12102"/>
                    </a:lnTo>
                    <a:cubicBezTo>
                      <a:pt x="16520" y="12426"/>
                      <a:pt x="16208" y="12721"/>
                      <a:pt x="15870" y="12985"/>
                    </a:cubicBezTo>
                    <a:lnTo>
                      <a:pt x="15870" y="12985"/>
                    </a:lnTo>
                    <a:cubicBezTo>
                      <a:pt x="16173" y="11819"/>
                      <a:pt x="16071" y="10597"/>
                      <a:pt x="15408" y="9493"/>
                    </a:cubicBezTo>
                    <a:lnTo>
                      <a:pt x="15408" y="9493"/>
                    </a:lnTo>
                    <a:cubicBezTo>
                      <a:pt x="15368" y="8948"/>
                      <a:pt x="15292" y="8392"/>
                      <a:pt x="15171" y="7854"/>
                    </a:cubicBezTo>
                    <a:close/>
                    <a:moveTo>
                      <a:pt x="15444" y="10286"/>
                    </a:moveTo>
                    <a:cubicBezTo>
                      <a:pt x="15812" y="11246"/>
                      <a:pt x="15790" y="12295"/>
                      <a:pt x="15449" y="13290"/>
                    </a:cubicBezTo>
                    <a:lnTo>
                      <a:pt x="15449" y="13290"/>
                    </a:lnTo>
                    <a:cubicBezTo>
                      <a:pt x="15363" y="13347"/>
                      <a:pt x="15276" y="13402"/>
                      <a:pt x="15188" y="13456"/>
                    </a:cubicBezTo>
                    <a:lnTo>
                      <a:pt x="15188" y="13456"/>
                    </a:lnTo>
                    <a:cubicBezTo>
                      <a:pt x="15296" y="12822"/>
                      <a:pt x="15362" y="12184"/>
                      <a:pt x="15408" y="11564"/>
                    </a:cubicBezTo>
                    <a:cubicBezTo>
                      <a:pt x="15437" y="11170"/>
                      <a:pt x="15452" y="10737"/>
                      <a:pt x="15444" y="10286"/>
                    </a:cubicBezTo>
                    <a:close/>
                    <a:moveTo>
                      <a:pt x="18428" y="10171"/>
                    </a:moveTo>
                    <a:cubicBezTo>
                      <a:pt x="18600" y="10731"/>
                      <a:pt x="18720" y="11305"/>
                      <a:pt x="18778" y="11885"/>
                    </a:cubicBezTo>
                    <a:lnTo>
                      <a:pt x="18778" y="11885"/>
                    </a:lnTo>
                    <a:cubicBezTo>
                      <a:pt x="18752" y="12137"/>
                      <a:pt x="18717" y="12387"/>
                      <a:pt x="18674" y="12635"/>
                    </a:cubicBezTo>
                    <a:lnTo>
                      <a:pt x="18674" y="12635"/>
                    </a:lnTo>
                    <a:cubicBezTo>
                      <a:pt x="18561" y="12949"/>
                      <a:pt x="18431" y="13254"/>
                      <a:pt x="18285" y="13548"/>
                    </a:cubicBezTo>
                    <a:lnTo>
                      <a:pt x="18285" y="13548"/>
                    </a:lnTo>
                    <a:cubicBezTo>
                      <a:pt x="18225" y="13595"/>
                      <a:pt x="18165" y="13641"/>
                      <a:pt x="18103" y="13686"/>
                    </a:cubicBezTo>
                    <a:lnTo>
                      <a:pt x="18103" y="13686"/>
                    </a:lnTo>
                    <a:cubicBezTo>
                      <a:pt x="18173" y="13379"/>
                      <a:pt x="18231" y="13072"/>
                      <a:pt x="18277" y="12767"/>
                    </a:cubicBezTo>
                    <a:cubicBezTo>
                      <a:pt x="18414" y="11918"/>
                      <a:pt x="18465" y="11044"/>
                      <a:pt x="18428" y="10171"/>
                    </a:cubicBezTo>
                    <a:close/>
                    <a:moveTo>
                      <a:pt x="9835" y="6968"/>
                    </a:moveTo>
                    <a:cubicBezTo>
                      <a:pt x="11203" y="6968"/>
                      <a:pt x="12582" y="7398"/>
                      <a:pt x="13703" y="8176"/>
                    </a:cubicBezTo>
                    <a:lnTo>
                      <a:pt x="13703" y="8176"/>
                    </a:lnTo>
                    <a:cubicBezTo>
                      <a:pt x="13634" y="8521"/>
                      <a:pt x="13532" y="8869"/>
                      <a:pt x="13395" y="9219"/>
                    </a:cubicBezTo>
                    <a:cubicBezTo>
                      <a:pt x="12788" y="10766"/>
                      <a:pt x="11538" y="12159"/>
                      <a:pt x="10157" y="13052"/>
                    </a:cubicBezTo>
                    <a:cubicBezTo>
                      <a:pt x="9574" y="13432"/>
                      <a:pt x="8891" y="13703"/>
                      <a:pt x="8224" y="13703"/>
                    </a:cubicBezTo>
                    <a:cubicBezTo>
                      <a:pt x="8150" y="13703"/>
                      <a:pt x="8075" y="13700"/>
                      <a:pt x="8001" y="13693"/>
                    </a:cubicBezTo>
                    <a:lnTo>
                      <a:pt x="8001" y="13693"/>
                    </a:lnTo>
                    <a:cubicBezTo>
                      <a:pt x="7362" y="13304"/>
                      <a:pt x="6801" y="12789"/>
                      <a:pt x="6371" y="12148"/>
                    </a:cubicBezTo>
                    <a:cubicBezTo>
                      <a:pt x="5503" y="10856"/>
                      <a:pt x="5630" y="9394"/>
                      <a:pt x="6259" y="8114"/>
                    </a:cubicBezTo>
                    <a:lnTo>
                      <a:pt x="6259" y="8114"/>
                    </a:lnTo>
                    <a:cubicBezTo>
                      <a:pt x="6681" y="7808"/>
                      <a:pt x="7146" y="7563"/>
                      <a:pt x="7597" y="7385"/>
                    </a:cubicBezTo>
                    <a:cubicBezTo>
                      <a:pt x="8308" y="7102"/>
                      <a:pt x="9070" y="6968"/>
                      <a:pt x="9835" y="6968"/>
                    </a:cubicBezTo>
                    <a:close/>
                    <a:moveTo>
                      <a:pt x="4710" y="10435"/>
                    </a:moveTo>
                    <a:cubicBezTo>
                      <a:pt x="4921" y="10915"/>
                      <a:pt x="5175" y="11381"/>
                      <a:pt x="5457" y="11832"/>
                    </a:cubicBezTo>
                    <a:lnTo>
                      <a:pt x="5457" y="11832"/>
                    </a:lnTo>
                    <a:cubicBezTo>
                      <a:pt x="5765" y="12596"/>
                      <a:pt x="6212" y="13294"/>
                      <a:pt x="6832" y="13711"/>
                    </a:cubicBezTo>
                    <a:lnTo>
                      <a:pt x="6832" y="13711"/>
                    </a:lnTo>
                    <a:cubicBezTo>
                      <a:pt x="6858" y="13741"/>
                      <a:pt x="6885" y="13771"/>
                      <a:pt x="6911" y="13801"/>
                    </a:cubicBezTo>
                    <a:lnTo>
                      <a:pt x="6911" y="13801"/>
                    </a:lnTo>
                    <a:cubicBezTo>
                      <a:pt x="6194" y="13292"/>
                      <a:pt x="5536" y="12695"/>
                      <a:pt x="4955" y="12058"/>
                    </a:cubicBezTo>
                    <a:lnTo>
                      <a:pt x="4955" y="12058"/>
                    </a:lnTo>
                    <a:cubicBezTo>
                      <a:pt x="4770" y="11622"/>
                      <a:pt x="4671" y="11151"/>
                      <a:pt x="4692" y="10659"/>
                    </a:cubicBezTo>
                    <a:cubicBezTo>
                      <a:pt x="4695" y="10583"/>
                      <a:pt x="4701" y="10508"/>
                      <a:pt x="4710" y="10435"/>
                    </a:cubicBezTo>
                    <a:close/>
                    <a:moveTo>
                      <a:pt x="6393" y="13828"/>
                    </a:moveTo>
                    <a:cubicBezTo>
                      <a:pt x="6427" y="13853"/>
                      <a:pt x="6461" y="13877"/>
                      <a:pt x="6495" y="13902"/>
                    </a:cubicBezTo>
                    <a:lnTo>
                      <a:pt x="6495" y="13902"/>
                    </a:lnTo>
                    <a:cubicBezTo>
                      <a:pt x="6461" y="13878"/>
                      <a:pt x="6427" y="13853"/>
                      <a:pt x="6393" y="13828"/>
                    </a:cubicBezTo>
                    <a:close/>
                    <a:moveTo>
                      <a:pt x="16384" y="13001"/>
                    </a:moveTo>
                    <a:lnTo>
                      <a:pt x="16384" y="13001"/>
                    </a:lnTo>
                    <a:cubicBezTo>
                      <a:pt x="16121" y="13369"/>
                      <a:pt x="15827" y="13697"/>
                      <a:pt x="15506" y="13984"/>
                    </a:cubicBezTo>
                    <a:lnTo>
                      <a:pt x="15506" y="13984"/>
                    </a:lnTo>
                    <a:cubicBezTo>
                      <a:pt x="15574" y="13841"/>
                      <a:pt x="15636" y="13695"/>
                      <a:pt x="15691" y="13549"/>
                    </a:cubicBezTo>
                    <a:lnTo>
                      <a:pt x="15691" y="13549"/>
                    </a:lnTo>
                    <a:cubicBezTo>
                      <a:pt x="15933" y="13380"/>
                      <a:pt x="16165" y="13197"/>
                      <a:pt x="16384" y="13001"/>
                    </a:cubicBezTo>
                    <a:close/>
                    <a:moveTo>
                      <a:pt x="15220" y="13851"/>
                    </a:moveTo>
                    <a:cubicBezTo>
                      <a:pt x="15165" y="13967"/>
                      <a:pt x="15106" y="14081"/>
                      <a:pt x="15043" y="14194"/>
                    </a:cubicBezTo>
                    <a:lnTo>
                      <a:pt x="15043" y="14194"/>
                    </a:lnTo>
                    <a:cubicBezTo>
                      <a:pt x="15063" y="14103"/>
                      <a:pt x="15083" y="14011"/>
                      <a:pt x="15102" y="13919"/>
                    </a:cubicBezTo>
                    <a:lnTo>
                      <a:pt x="15102" y="13919"/>
                    </a:lnTo>
                    <a:cubicBezTo>
                      <a:pt x="15142" y="13897"/>
                      <a:pt x="15181" y="13874"/>
                      <a:pt x="15220" y="13851"/>
                    </a:cubicBezTo>
                    <a:close/>
                    <a:moveTo>
                      <a:pt x="13981" y="8380"/>
                    </a:moveTo>
                    <a:cubicBezTo>
                      <a:pt x="14086" y="8462"/>
                      <a:pt x="14189" y="8547"/>
                      <a:pt x="14288" y="8635"/>
                    </a:cubicBezTo>
                    <a:cubicBezTo>
                      <a:pt x="14618" y="8932"/>
                      <a:pt x="14887" y="9254"/>
                      <a:pt x="15098" y="9593"/>
                    </a:cubicBezTo>
                    <a:lnTo>
                      <a:pt x="15098" y="9593"/>
                    </a:lnTo>
                    <a:cubicBezTo>
                      <a:pt x="15120" y="9991"/>
                      <a:pt x="15124" y="10383"/>
                      <a:pt x="15122" y="10755"/>
                    </a:cubicBezTo>
                    <a:cubicBezTo>
                      <a:pt x="15109" y="11707"/>
                      <a:pt x="15022" y="12698"/>
                      <a:pt x="14828" y="13662"/>
                    </a:cubicBezTo>
                    <a:lnTo>
                      <a:pt x="14828" y="13662"/>
                    </a:lnTo>
                    <a:cubicBezTo>
                      <a:pt x="14148" y="14028"/>
                      <a:pt x="13413" y="14291"/>
                      <a:pt x="12681" y="14445"/>
                    </a:cubicBezTo>
                    <a:cubicBezTo>
                      <a:pt x="12233" y="14541"/>
                      <a:pt x="11771" y="14588"/>
                      <a:pt x="11308" y="14588"/>
                    </a:cubicBezTo>
                    <a:cubicBezTo>
                      <a:pt x="10413" y="14588"/>
                      <a:pt x="9512" y="14410"/>
                      <a:pt x="8696" y="14053"/>
                    </a:cubicBezTo>
                    <a:lnTo>
                      <a:pt x="8696" y="14053"/>
                    </a:lnTo>
                    <a:cubicBezTo>
                      <a:pt x="9888" y="13827"/>
                      <a:pt x="10902" y="13033"/>
                      <a:pt x="11729" y="12207"/>
                    </a:cubicBezTo>
                    <a:cubicBezTo>
                      <a:pt x="12741" y="11195"/>
                      <a:pt x="13550" y="9957"/>
                      <a:pt x="13931" y="8576"/>
                    </a:cubicBezTo>
                    <a:cubicBezTo>
                      <a:pt x="13949" y="8511"/>
                      <a:pt x="13966" y="8445"/>
                      <a:pt x="13981" y="8380"/>
                    </a:cubicBezTo>
                    <a:close/>
                    <a:moveTo>
                      <a:pt x="1999" y="7897"/>
                    </a:moveTo>
                    <a:cubicBezTo>
                      <a:pt x="1665" y="10178"/>
                      <a:pt x="2308" y="12589"/>
                      <a:pt x="3567" y="14629"/>
                    </a:cubicBezTo>
                    <a:lnTo>
                      <a:pt x="3567" y="14629"/>
                    </a:lnTo>
                    <a:cubicBezTo>
                      <a:pt x="3231" y="14346"/>
                      <a:pt x="2911" y="14046"/>
                      <a:pt x="2608" y="13731"/>
                    </a:cubicBezTo>
                    <a:cubicBezTo>
                      <a:pt x="2015" y="13112"/>
                      <a:pt x="1506" y="12379"/>
                      <a:pt x="1149" y="11583"/>
                    </a:cubicBezTo>
                    <a:lnTo>
                      <a:pt x="1149" y="11583"/>
                    </a:lnTo>
                    <a:cubicBezTo>
                      <a:pt x="990" y="10628"/>
                      <a:pt x="1062" y="9653"/>
                      <a:pt x="1477" y="8754"/>
                    </a:cubicBezTo>
                    <a:cubicBezTo>
                      <a:pt x="1621" y="8444"/>
                      <a:pt x="1797" y="8159"/>
                      <a:pt x="1999" y="7897"/>
                    </a:cubicBezTo>
                    <a:close/>
                    <a:moveTo>
                      <a:pt x="18083" y="10544"/>
                    </a:moveTo>
                    <a:lnTo>
                      <a:pt x="18083" y="10544"/>
                    </a:lnTo>
                    <a:cubicBezTo>
                      <a:pt x="18085" y="10663"/>
                      <a:pt x="18086" y="10781"/>
                      <a:pt x="18086" y="10897"/>
                    </a:cubicBezTo>
                    <a:cubicBezTo>
                      <a:pt x="18086" y="11913"/>
                      <a:pt x="17971" y="12957"/>
                      <a:pt x="17710" y="13956"/>
                    </a:cubicBezTo>
                    <a:lnTo>
                      <a:pt x="17710" y="13956"/>
                    </a:lnTo>
                    <a:cubicBezTo>
                      <a:pt x="17302" y="14218"/>
                      <a:pt x="16866" y="14445"/>
                      <a:pt x="16419" y="14639"/>
                    </a:cubicBezTo>
                    <a:lnTo>
                      <a:pt x="16419" y="14639"/>
                    </a:lnTo>
                    <a:cubicBezTo>
                      <a:pt x="16645" y="14184"/>
                      <a:pt x="16825" y="13706"/>
                      <a:pt x="16955" y="13219"/>
                    </a:cubicBezTo>
                    <a:cubicBezTo>
                      <a:pt x="17012" y="13008"/>
                      <a:pt x="17056" y="12798"/>
                      <a:pt x="17087" y="12588"/>
                    </a:cubicBezTo>
                    <a:lnTo>
                      <a:pt x="17087" y="12588"/>
                    </a:lnTo>
                    <a:cubicBezTo>
                      <a:pt x="17322" y="12205"/>
                      <a:pt x="17527" y="11800"/>
                      <a:pt x="17701" y="11380"/>
                    </a:cubicBezTo>
                    <a:lnTo>
                      <a:pt x="17701" y="11380"/>
                    </a:lnTo>
                    <a:cubicBezTo>
                      <a:pt x="17727" y="11334"/>
                      <a:pt x="17752" y="11289"/>
                      <a:pt x="17777" y="11243"/>
                    </a:cubicBezTo>
                    <a:cubicBezTo>
                      <a:pt x="17900" y="11009"/>
                      <a:pt x="18001" y="10776"/>
                      <a:pt x="18083" y="10544"/>
                    </a:cubicBezTo>
                    <a:close/>
                    <a:moveTo>
                      <a:pt x="16613" y="13276"/>
                    </a:moveTo>
                    <a:cubicBezTo>
                      <a:pt x="16473" y="13814"/>
                      <a:pt x="16258" y="14332"/>
                      <a:pt x="15982" y="14816"/>
                    </a:cubicBezTo>
                    <a:lnTo>
                      <a:pt x="15982" y="14816"/>
                    </a:lnTo>
                    <a:cubicBezTo>
                      <a:pt x="15577" y="14969"/>
                      <a:pt x="15168" y="15096"/>
                      <a:pt x="14765" y="15196"/>
                    </a:cubicBezTo>
                    <a:lnTo>
                      <a:pt x="14765" y="15196"/>
                    </a:lnTo>
                    <a:cubicBezTo>
                      <a:pt x="14765" y="15196"/>
                      <a:pt x="14766" y="15195"/>
                      <a:pt x="14766" y="15194"/>
                    </a:cubicBezTo>
                    <a:lnTo>
                      <a:pt x="14766" y="15194"/>
                    </a:lnTo>
                    <a:cubicBezTo>
                      <a:pt x="14878" y="15047"/>
                      <a:pt x="14984" y="14897"/>
                      <a:pt x="15083" y="14744"/>
                    </a:cubicBezTo>
                    <a:lnTo>
                      <a:pt x="15083" y="14744"/>
                    </a:lnTo>
                    <a:cubicBezTo>
                      <a:pt x="15454" y="14491"/>
                      <a:pt x="15810" y="14187"/>
                      <a:pt x="16146" y="13826"/>
                    </a:cubicBezTo>
                    <a:cubicBezTo>
                      <a:pt x="16310" y="13651"/>
                      <a:pt x="16466" y="13467"/>
                      <a:pt x="16613" y="13276"/>
                    </a:cubicBezTo>
                    <a:close/>
                    <a:moveTo>
                      <a:pt x="14368" y="15160"/>
                    </a:moveTo>
                    <a:lnTo>
                      <a:pt x="14368" y="15160"/>
                    </a:lnTo>
                    <a:cubicBezTo>
                      <a:pt x="14362" y="15168"/>
                      <a:pt x="14355" y="15176"/>
                      <a:pt x="14348" y="15184"/>
                    </a:cubicBezTo>
                    <a:cubicBezTo>
                      <a:pt x="14309" y="15229"/>
                      <a:pt x="14270" y="15273"/>
                      <a:pt x="14231" y="15316"/>
                    </a:cubicBezTo>
                    <a:lnTo>
                      <a:pt x="14231" y="15316"/>
                    </a:lnTo>
                    <a:cubicBezTo>
                      <a:pt x="14146" y="15332"/>
                      <a:pt x="14062" y="15348"/>
                      <a:pt x="13979" y="15362"/>
                    </a:cubicBezTo>
                    <a:cubicBezTo>
                      <a:pt x="13934" y="15370"/>
                      <a:pt x="13889" y="15377"/>
                      <a:pt x="13843" y="15384"/>
                    </a:cubicBezTo>
                    <a:lnTo>
                      <a:pt x="13843" y="15384"/>
                    </a:lnTo>
                    <a:cubicBezTo>
                      <a:pt x="14021" y="15319"/>
                      <a:pt x="14196" y="15244"/>
                      <a:pt x="14368" y="15160"/>
                    </a:cubicBezTo>
                    <a:close/>
                    <a:moveTo>
                      <a:pt x="7676" y="14064"/>
                    </a:moveTo>
                    <a:cubicBezTo>
                      <a:pt x="7765" y="14082"/>
                      <a:pt x="7857" y="14094"/>
                      <a:pt x="7951" y="14102"/>
                    </a:cubicBezTo>
                    <a:lnTo>
                      <a:pt x="7951" y="14102"/>
                    </a:lnTo>
                    <a:cubicBezTo>
                      <a:pt x="8950" y="14679"/>
                      <a:pt x="10088" y="14947"/>
                      <a:pt x="11238" y="14947"/>
                    </a:cubicBezTo>
                    <a:cubicBezTo>
                      <a:pt x="12437" y="14947"/>
                      <a:pt x="13648" y="14655"/>
                      <a:pt x="14728" y="14118"/>
                    </a:cubicBezTo>
                    <a:lnTo>
                      <a:pt x="14728" y="14118"/>
                    </a:lnTo>
                    <a:cubicBezTo>
                      <a:pt x="14685" y="14299"/>
                      <a:pt x="14638" y="14479"/>
                      <a:pt x="14586" y="14657"/>
                    </a:cubicBezTo>
                    <a:lnTo>
                      <a:pt x="14586" y="14657"/>
                    </a:lnTo>
                    <a:cubicBezTo>
                      <a:pt x="13699" y="15178"/>
                      <a:pt x="12681" y="15448"/>
                      <a:pt x="11610" y="15448"/>
                    </a:cubicBezTo>
                    <a:cubicBezTo>
                      <a:pt x="11378" y="15448"/>
                      <a:pt x="11143" y="15435"/>
                      <a:pt x="10907" y="15410"/>
                    </a:cubicBezTo>
                    <a:cubicBezTo>
                      <a:pt x="9990" y="15312"/>
                      <a:pt x="9108" y="15032"/>
                      <a:pt x="8281" y="14623"/>
                    </a:cubicBezTo>
                    <a:lnTo>
                      <a:pt x="8281" y="14623"/>
                    </a:lnTo>
                    <a:cubicBezTo>
                      <a:pt x="8078" y="14449"/>
                      <a:pt x="7876" y="14262"/>
                      <a:pt x="7676" y="14064"/>
                    </a:cubicBezTo>
                    <a:close/>
                    <a:moveTo>
                      <a:pt x="2346" y="8368"/>
                    </a:moveTo>
                    <a:cubicBezTo>
                      <a:pt x="2367" y="8432"/>
                      <a:pt x="2389" y="8496"/>
                      <a:pt x="2412" y="8560"/>
                    </a:cubicBezTo>
                    <a:lnTo>
                      <a:pt x="2412" y="8560"/>
                    </a:lnTo>
                    <a:cubicBezTo>
                      <a:pt x="2448" y="8765"/>
                      <a:pt x="2490" y="8969"/>
                      <a:pt x="2537" y="9171"/>
                    </a:cubicBezTo>
                    <a:cubicBezTo>
                      <a:pt x="2670" y="9736"/>
                      <a:pt x="2848" y="10291"/>
                      <a:pt x="3063" y="10833"/>
                    </a:cubicBezTo>
                    <a:lnTo>
                      <a:pt x="3063" y="10833"/>
                    </a:lnTo>
                    <a:cubicBezTo>
                      <a:pt x="3115" y="11011"/>
                      <a:pt x="3174" y="11188"/>
                      <a:pt x="3238" y="11362"/>
                    </a:cubicBezTo>
                    <a:lnTo>
                      <a:pt x="3238" y="11362"/>
                    </a:lnTo>
                    <a:cubicBezTo>
                      <a:pt x="3382" y="13120"/>
                      <a:pt x="4208" y="14737"/>
                      <a:pt x="5457" y="15965"/>
                    </a:cubicBezTo>
                    <a:lnTo>
                      <a:pt x="5457" y="15965"/>
                    </a:lnTo>
                    <a:cubicBezTo>
                      <a:pt x="5093" y="15750"/>
                      <a:pt x="4739" y="15520"/>
                      <a:pt x="4397" y="15274"/>
                    </a:cubicBezTo>
                    <a:lnTo>
                      <a:pt x="4397" y="15274"/>
                    </a:lnTo>
                    <a:cubicBezTo>
                      <a:pt x="2953" y="13262"/>
                      <a:pt x="2150" y="10749"/>
                      <a:pt x="2346" y="8368"/>
                    </a:cubicBezTo>
                    <a:close/>
                    <a:moveTo>
                      <a:pt x="9578" y="15564"/>
                    </a:moveTo>
                    <a:cubicBezTo>
                      <a:pt x="10430" y="15752"/>
                      <a:pt x="11309" y="15849"/>
                      <a:pt x="12187" y="15849"/>
                    </a:cubicBezTo>
                    <a:cubicBezTo>
                      <a:pt x="12712" y="15849"/>
                      <a:pt x="13236" y="15814"/>
                      <a:pt x="13754" y="15743"/>
                    </a:cubicBezTo>
                    <a:lnTo>
                      <a:pt x="13754" y="15743"/>
                    </a:lnTo>
                    <a:cubicBezTo>
                      <a:pt x="13213" y="16139"/>
                      <a:pt x="12615" y="16306"/>
                      <a:pt x="12002" y="16306"/>
                    </a:cubicBezTo>
                    <a:cubicBezTo>
                      <a:pt x="11187" y="16306"/>
                      <a:pt x="10346" y="16011"/>
                      <a:pt x="9578" y="15564"/>
                    </a:cubicBezTo>
                    <a:close/>
                    <a:moveTo>
                      <a:pt x="19930" y="12114"/>
                    </a:moveTo>
                    <a:lnTo>
                      <a:pt x="19930" y="12114"/>
                    </a:lnTo>
                    <a:cubicBezTo>
                      <a:pt x="19875" y="12750"/>
                      <a:pt x="19749" y="13378"/>
                      <a:pt x="19527" y="13981"/>
                    </a:cubicBezTo>
                    <a:cubicBezTo>
                      <a:pt x="19168" y="14964"/>
                      <a:pt x="18527" y="15750"/>
                      <a:pt x="17749" y="16412"/>
                    </a:cubicBezTo>
                    <a:lnTo>
                      <a:pt x="17749" y="16412"/>
                    </a:lnTo>
                    <a:cubicBezTo>
                      <a:pt x="18506" y="15530"/>
                      <a:pt x="18940" y="14415"/>
                      <a:pt x="19065" y="13248"/>
                    </a:cubicBezTo>
                    <a:lnTo>
                      <a:pt x="19065" y="13248"/>
                    </a:lnTo>
                    <a:cubicBezTo>
                      <a:pt x="19399" y="12904"/>
                      <a:pt x="19693" y="12526"/>
                      <a:pt x="19930" y="12114"/>
                    </a:cubicBezTo>
                    <a:close/>
                    <a:moveTo>
                      <a:pt x="3902" y="12777"/>
                    </a:moveTo>
                    <a:lnTo>
                      <a:pt x="3902" y="12777"/>
                    </a:lnTo>
                    <a:cubicBezTo>
                      <a:pt x="4193" y="13283"/>
                      <a:pt x="4531" y="13765"/>
                      <a:pt x="4904" y="14214"/>
                    </a:cubicBezTo>
                    <a:lnTo>
                      <a:pt x="4904" y="14214"/>
                    </a:lnTo>
                    <a:cubicBezTo>
                      <a:pt x="5177" y="14611"/>
                      <a:pt x="5461" y="14998"/>
                      <a:pt x="5752" y="15374"/>
                    </a:cubicBezTo>
                    <a:cubicBezTo>
                      <a:pt x="6073" y="15791"/>
                      <a:pt x="6415" y="16204"/>
                      <a:pt x="6777" y="16601"/>
                    </a:cubicBezTo>
                    <a:lnTo>
                      <a:pt x="6777" y="16601"/>
                    </a:lnTo>
                    <a:cubicBezTo>
                      <a:pt x="6356" y="16318"/>
                      <a:pt x="5963" y="15997"/>
                      <a:pt x="5609" y="15648"/>
                    </a:cubicBezTo>
                    <a:cubicBezTo>
                      <a:pt x="4794" y="14838"/>
                      <a:pt x="4221" y="13845"/>
                      <a:pt x="3902" y="12777"/>
                    </a:cubicBezTo>
                    <a:close/>
                    <a:moveTo>
                      <a:pt x="18272" y="14248"/>
                    </a:moveTo>
                    <a:cubicBezTo>
                      <a:pt x="18030" y="14979"/>
                      <a:pt x="17714" y="15678"/>
                      <a:pt x="17324" y="16327"/>
                    </a:cubicBezTo>
                    <a:cubicBezTo>
                      <a:pt x="17301" y="16366"/>
                      <a:pt x="17277" y="16404"/>
                      <a:pt x="17253" y="16443"/>
                    </a:cubicBezTo>
                    <a:lnTo>
                      <a:pt x="17253" y="16443"/>
                    </a:lnTo>
                    <a:cubicBezTo>
                      <a:pt x="17105" y="16591"/>
                      <a:pt x="16947" y="16730"/>
                      <a:pt x="16780" y="16861"/>
                    </a:cubicBezTo>
                    <a:lnTo>
                      <a:pt x="16780" y="16861"/>
                    </a:lnTo>
                    <a:cubicBezTo>
                      <a:pt x="17157" y="16306"/>
                      <a:pt x="17459" y="15695"/>
                      <a:pt x="17695" y="15060"/>
                    </a:cubicBezTo>
                    <a:lnTo>
                      <a:pt x="17695" y="15060"/>
                    </a:lnTo>
                    <a:cubicBezTo>
                      <a:pt x="17904" y="14802"/>
                      <a:pt x="18097" y="14531"/>
                      <a:pt x="18272" y="14248"/>
                    </a:cubicBezTo>
                    <a:close/>
                    <a:moveTo>
                      <a:pt x="17579" y="14416"/>
                    </a:moveTo>
                    <a:lnTo>
                      <a:pt x="17579" y="14416"/>
                    </a:lnTo>
                    <a:cubicBezTo>
                      <a:pt x="17525" y="14589"/>
                      <a:pt x="17466" y="14760"/>
                      <a:pt x="17403" y="14930"/>
                    </a:cubicBezTo>
                    <a:lnTo>
                      <a:pt x="17403" y="14930"/>
                    </a:lnTo>
                    <a:cubicBezTo>
                      <a:pt x="16664" y="15827"/>
                      <a:pt x="15712" y="16492"/>
                      <a:pt x="14651" y="16907"/>
                    </a:cubicBezTo>
                    <a:lnTo>
                      <a:pt x="14651" y="16907"/>
                    </a:lnTo>
                    <a:cubicBezTo>
                      <a:pt x="15250" y="16409"/>
                      <a:pt x="15758" y="15796"/>
                      <a:pt x="16159" y="15118"/>
                    </a:cubicBezTo>
                    <a:lnTo>
                      <a:pt x="16159" y="15118"/>
                    </a:lnTo>
                    <a:cubicBezTo>
                      <a:pt x="16646" y="14926"/>
                      <a:pt x="17125" y="14691"/>
                      <a:pt x="17579" y="14416"/>
                    </a:cubicBezTo>
                    <a:close/>
                    <a:moveTo>
                      <a:pt x="15681" y="15293"/>
                    </a:moveTo>
                    <a:lnTo>
                      <a:pt x="15681" y="15293"/>
                    </a:lnTo>
                    <a:cubicBezTo>
                      <a:pt x="15195" y="15993"/>
                      <a:pt x="14574" y="16598"/>
                      <a:pt x="13860" y="17050"/>
                    </a:cubicBezTo>
                    <a:lnTo>
                      <a:pt x="13860" y="17050"/>
                    </a:lnTo>
                    <a:cubicBezTo>
                      <a:pt x="14009" y="16840"/>
                      <a:pt x="14144" y="16618"/>
                      <a:pt x="14265" y="16386"/>
                    </a:cubicBezTo>
                    <a:cubicBezTo>
                      <a:pt x="14400" y="16128"/>
                      <a:pt x="14519" y="15861"/>
                      <a:pt x="14625" y="15587"/>
                    </a:cubicBezTo>
                    <a:lnTo>
                      <a:pt x="14625" y="15587"/>
                    </a:lnTo>
                    <a:cubicBezTo>
                      <a:pt x="14828" y="15542"/>
                      <a:pt x="15030" y="15491"/>
                      <a:pt x="15229" y="15434"/>
                    </a:cubicBezTo>
                    <a:cubicBezTo>
                      <a:pt x="15379" y="15391"/>
                      <a:pt x="15530" y="15344"/>
                      <a:pt x="15681" y="15293"/>
                    </a:cubicBezTo>
                    <a:close/>
                    <a:moveTo>
                      <a:pt x="3606" y="10887"/>
                    </a:moveTo>
                    <a:lnTo>
                      <a:pt x="3606" y="10887"/>
                    </a:lnTo>
                    <a:cubicBezTo>
                      <a:pt x="3869" y="11276"/>
                      <a:pt x="4153" y="11650"/>
                      <a:pt x="4453" y="12006"/>
                    </a:cubicBezTo>
                    <a:lnTo>
                      <a:pt x="4453" y="12006"/>
                    </a:lnTo>
                    <a:cubicBezTo>
                      <a:pt x="5024" y="13624"/>
                      <a:pt x="6847" y="14727"/>
                      <a:pt x="8407" y="15243"/>
                    </a:cubicBezTo>
                    <a:cubicBezTo>
                      <a:pt x="8419" y="15247"/>
                      <a:pt x="8431" y="15251"/>
                      <a:pt x="8443" y="15255"/>
                    </a:cubicBezTo>
                    <a:lnTo>
                      <a:pt x="8443" y="15255"/>
                    </a:lnTo>
                    <a:cubicBezTo>
                      <a:pt x="8973" y="15669"/>
                      <a:pt x="9541" y="16026"/>
                      <a:pt x="10145" y="16303"/>
                    </a:cubicBezTo>
                    <a:cubicBezTo>
                      <a:pt x="10715" y="16556"/>
                      <a:pt x="11295" y="16683"/>
                      <a:pt x="11858" y="16683"/>
                    </a:cubicBezTo>
                    <a:cubicBezTo>
                      <a:pt x="12699" y="16683"/>
                      <a:pt x="13502" y="16399"/>
                      <a:pt x="14171" y="15827"/>
                    </a:cubicBezTo>
                    <a:lnTo>
                      <a:pt x="14171" y="15827"/>
                    </a:lnTo>
                    <a:cubicBezTo>
                      <a:pt x="14147" y="15883"/>
                      <a:pt x="14123" y="15938"/>
                      <a:pt x="14098" y="15993"/>
                    </a:cubicBezTo>
                    <a:cubicBezTo>
                      <a:pt x="13874" y="16483"/>
                      <a:pt x="13591" y="16919"/>
                      <a:pt x="13259" y="17296"/>
                    </a:cubicBezTo>
                    <a:lnTo>
                      <a:pt x="13259" y="17296"/>
                    </a:lnTo>
                    <a:cubicBezTo>
                      <a:pt x="12839" y="17369"/>
                      <a:pt x="12411" y="17408"/>
                      <a:pt x="11979" y="17410"/>
                    </a:cubicBezTo>
                    <a:cubicBezTo>
                      <a:pt x="9303" y="17410"/>
                      <a:pt x="6792" y="15927"/>
                      <a:pt x="5101" y="13908"/>
                    </a:cubicBezTo>
                    <a:lnTo>
                      <a:pt x="5101" y="13908"/>
                    </a:lnTo>
                    <a:cubicBezTo>
                      <a:pt x="4560" y="13081"/>
                      <a:pt x="4043" y="12157"/>
                      <a:pt x="3619" y="11189"/>
                    </a:cubicBezTo>
                    <a:lnTo>
                      <a:pt x="3619" y="11189"/>
                    </a:lnTo>
                    <a:cubicBezTo>
                      <a:pt x="3613" y="11088"/>
                      <a:pt x="3609" y="10987"/>
                      <a:pt x="3606" y="10887"/>
                    </a:cubicBezTo>
                    <a:close/>
                    <a:moveTo>
                      <a:pt x="6412" y="15686"/>
                    </a:moveTo>
                    <a:cubicBezTo>
                      <a:pt x="8044" y="16962"/>
                      <a:pt x="10082" y="17694"/>
                      <a:pt x="12077" y="17694"/>
                    </a:cubicBezTo>
                    <a:cubicBezTo>
                      <a:pt x="12215" y="17694"/>
                      <a:pt x="12354" y="17691"/>
                      <a:pt x="12493" y="17683"/>
                    </a:cubicBezTo>
                    <a:lnTo>
                      <a:pt x="12493" y="17683"/>
                    </a:lnTo>
                    <a:cubicBezTo>
                      <a:pt x="12359" y="17725"/>
                      <a:pt x="12223" y="17761"/>
                      <a:pt x="12086" y="17791"/>
                    </a:cubicBezTo>
                    <a:cubicBezTo>
                      <a:pt x="11681" y="17878"/>
                      <a:pt x="11271" y="17920"/>
                      <a:pt x="10861" y="17920"/>
                    </a:cubicBezTo>
                    <a:cubicBezTo>
                      <a:pt x="10800" y="17920"/>
                      <a:pt x="10738" y="17919"/>
                      <a:pt x="10677" y="17917"/>
                    </a:cubicBezTo>
                    <a:lnTo>
                      <a:pt x="10677" y="17917"/>
                    </a:lnTo>
                    <a:cubicBezTo>
                      <a:pt x="10048" y="17801"/>
                      <a:pt x="9432" y="17641"/>
                      <a:pt x="8847" y="17458"/>
                    </a:cubicBezTo>
                    <a:cubicBezTo>
                      <a:pt x="8436" y="17331"/>
                      <a:pt x="8028" y="17188"/>
                      <a:pt x="7625" y="17027"/>
                    </a:cubicBezTo>
                    <a:lnTo>
                      <a:pt x="7625" y="17027"/>
                    </a:lnTo>
                    <a:cubicBezTo>
                      <a:pt x="7192" y="16600"/>
                      <a:pt x="6788" y="16145"/>
                      <a:pt x="6412" y="15686"/>
                    </a:cubicBezTo>
                    <a:close/>
                    <a:moveTo>
                      <a:pt x="12411" y="18057"/>
                    </a:moveTo>
                    <a:cubicBezTo>
                      <a:pt x="12387" y="18074"/>
                      <a:pt x="12362" y="18091"/>
                      <a:pt x="12338" y="18108"/>
                    </a:cubicBezTo>
                    <a:lnTo>
                      <a:pt x="12338" y="18108"/>
                    </a:lnTo>
                    <a:cubicBezTo>
                      <a:pt x="12295" y="18106"/>
                      <a:pt x="12253" y="18104"/>
                      <a:pt x="12211" y="18102"/>
                    </a:cubicBezTo>
                    <a:lnTo>
                      <a:pt x="12211" y="18102"/>
                    </a:lnTo>
                    <a:cubicBezTo>
                      <a:pt x="12233" y="18098"/>
                      <a:pt x="12255" y="18093"/>
                      <a:pt x="12276" y="18089"/>
                    </a:cubicBezTo>
                    <a:cubicBezTo>
                      <a:pt x="12321" y="18079"/>
                      <a:pt x="12366" y="18068"/>
                      <a:pt x="12411" y="18057"/>
                    </a:cubicBezTo>
                    <a:close/>
                    <a:moveTo>
                      <a:pt x="17036" y="15774"/>
                    </a:moveTo>
                    <a:cubicBezTo>
                      <a:pt x="16794" y="16257"/>
                      <a:pt x="16507" y="16714"/>
                      <a:pt x="16170" y="17136"/>
                    </a:cubicBezTo>
                    <a:cubicBezTo>
                      <a:pt x="16097" y="17226"/>
                      <a:pt x="16023" y="17313"/>
                      <a:pt x="15947" y="17397"/>
                    </a:cubicBezTo>
                    <a:lnTo>
                      <a:pt x="15947" y="17397"/>
                    </a:lnTo>
                    <a:cubicBezTo>
                      <a:pt x="15875" y="17435"/>
                      <a:pt x="15803" y="17471"/>
                      <a:pt x="15729" y="17505"/>
                    </a:cubicBezTo>
                    <a:cubicBezTo>
                      <a:pt x="14841" y="17919"/>
                      <a:pt x="13870" y="18097"/>
                      <a:pt x="12881" y="18114"/>
                    </a:cubicBezTo>
                    <a:lnTo>
                      <a:pt x="12881" y="18114"/>
                    </a:lnTo>
                    <a:cubicBezTo>
                      <a:pt x="13011" y="18006"/>
                      <a:pt x="13136" y="17891"/>
                      <a:pt x="13256" y="17771"/>
                    </a:cubicBezTo>
                    <a:lnTo>
                      <a:pt x="13256" y="17771"/>
                    </a:lnTo>
                    <a:cubicBezTo>
                      <a:pt x="13438" y="17692"/>
                      <a:pt x="13615" y="17603"/>
                      <a:pt x="13786" y="17506"/>
                    </a:cubicBezTo>
                    <a:lnTo>
                      <a:pt x="13786" y="17506"/>
                    </a:lnTo>
                    <a:cubicBezTo>
                      <a:pt x="14969" y="17237"/>
                      <a:pt x="16086" y="16674"/>
                      <a:pt x="17036" y="15774"/>
                    </a:cubicBezTo>
                    <a:close/>
                    <a:moveTo>
                      <a:pt x="1621" y="13171"/>
                    </a:moveTo>
                    <a:cubicBezTo>
                      <a:pt x="2330" y="14116"/>
                      <a:pt x="3245" y="14922"/>
                      <a:pt x="4204" y="15612"/>
                    </a:cubicBezTo>
                    <a:cubicBezTo>
                      <a:pt x="4233" y="15633"/>
                      <a:pt x="4262" y="15654"/>
                      <a:pt x="4292" y="15675"/>
                    </a:cubicBezTo>
                    <a:lnTo>
                      <a:pt x="4292" y="15675"/>
                    </a:lnTo>
                    <a:cubicBezTo>
                      <a:pt x="5256" y="16919"/>
                      <a:pt x="6458" y="17965"/>
                      <a:pt x="7797" y="18668"/>
                    </a:cubicBezTo>
                    <a:lnTo>
                      <a:pt x="7797" y="18668"/>
                    </a:lnTo>
                    <a:cubicBezTo>
                      <a:pt x="5744" y="18063"/>
                      <a:pt x="3892" y="16580"/>
                      <a:pt x="2632" y="14922"/>
                    </a:cubicBezTo>
                    <a:cubicBezTo>
                      <a:pt x="2239" y="14396"/>
                      <a:pt x="1889" y="13802"/>
                      <a:pt x="1621" y="13171"/>
                    </a:cubicBezTo>
                    <a:close/>
                    <a:moveTo>
                      <a:pt x="8548" y="17856"/>
                    </a:moveTo>
                    <a:cubicBezTo>
                      <a:pt x="9104" y="18038"/>
                      <a:pt x="9680" y="18157"/>
                      <a:pt x="10260" y="18206"/>
                    </a:cubicBezTo>
                    <a:lnTo>
                      <a:pt x="10260" y="18206"/>
                    </a:lnTo>
                    <a:cubicBezTo>
                      <a:pt x="10444" y="18242"/>
                      <a:pt x="10628" y="18274"/>
                      <a:pt x="10812" y="18303"/>
                    </a:cubicBezTo>
                    <a:cubicBezTo>
                      <a:pt x="11137" y="18357"/>
                      <a:pt x="11467" y="18398"/>
                      <a:pt x="11800" y="18424"/>
                    </a:cubicBezTo>
                    <a:lnTo>
                      <a:pt x="11800" y="18424"/>
                    </a:lnTo>
                    <a:cubicBezTo>
                      <a:pt x="11295" y="18677"/>
                      <a:pt x="10746" y="18842"/>
                      <a:pt x="10171" y="18910"/>
                    </a:cubicBezTo>
                    <a:lnTo>
                      <a:pt x="10171" y="18910"/>
                    </a:lnTo>
                    <a:cubicBezTo>
                      <a:pt x="9598" y="18628"/>
                      <a:pt x="9057" y="18267"/>
                      <a:pt x="8548" y="17856"/>
                    </a:cubicBezTo>
                    <a:close/>
                    <a:moveTo>
                      <a:pt x="5196" y="16263"/>
                    </a:moveTo>
                    <a:cubicBezTo>
                      <a:pt x="5849" y="16656"/>
                      <a:pt x="6536" y="17001"/>
                      <a:pt x="7245" y="17295"/>
                    </a:cubicBezTo>
                    <a:lnTo>
                      <a:pt x="7245" y="17295"/>
                    </a:lnTo>
                    <a:cubicBezTo>
                      <a:pt x="7389" y="17374"/>
                      <a:pt x="7536" y="17448"/>
                      <a:pt x="7686" y="17517"/>
                    </a:cubicBezTo>
                    <a:lnTo>
                      <a:pt x="7686" y="17517"/>
                    </a:lnTo>
                    <a:cubicBezTo>
                      <a:pt x="8275" y="18060"/>
                      <a:pt x="8912" y="18549"/>
                      <a:pt x="9596" y="18945"/>
                    </a:cubicBezTo>
                    <a:lnTo>
                      <a:pt x="9596" y="18945"/>
                    </a:lnTo>
                    <a:cubicBezTo>
                      <a:pt x="9587" y="18945"/>
                      <a:pt x="9578" y="18945"/>
                      <a:pt x="9569" y="18945"/>
                    </a:cubicBezTo>
                    <a:cubicBezTo>
                      <a:pt x="9472" y="18945"/>
                      <a:pt x="9375" y="18942"/>
                      <a:pt x="9277" y="18937"/>
                    </a:cubicBezTo>
                    <a:lnTo>
                      <a:pt x="9277" y="18937"/>
                    </a:lnTo>
                    <a:cubicBezTo>
                      <a:pt x="7723" y="18465"/>
                      <a:pt x="6324" y="17507"/>
                      <a:pt x="5196" y="16263"/>
                    </a:cubicBezTo>
                    <a:close/>
                    <a:moveTo>
                      <a:pt x="15213" y="18063"/>
                    </a:moveTo>
                    <a:lnTo>
                      <a:pt x="15213" y="18063"/>
                    </a:lnTo>
                    <a:cubicBezTo>
                      <a:pt x="14717" y="18329"/>
                      <a:pt x="14223" y="18580"/>
                      <a:pt x="13753" y="18827"/>
                    </a:cubicBezTo>
                    <a:cubicBezTo>
                      <a:pt x="13716" y="18846"/>
                      <a:pt x="13692" y="18872"/>
                      <a:pt x="13678" y="18901"/>
                    </a:cubicBezTo>
                    <a:lnTo>
                      <a:pt x="13678" y="18901"/>
                    </a:lnTo>
                    <a:cubicBezTo>
                      <a:pt x="12981" y="19150"/>
                      <a:pt x="12236" y="19270"/>
                      <a:pt x="11480" y="19270"/>
                    </a:cubicBezTo>
                    <a:cubicBezTo>
                      <a:pt x="11323" y="19270"/>
                      <a:pt x="11166" y="19265"/>
                      <a:pt x="11009" y="19255"/>
                    </a:cubicBezTo>
                    <a:lnTo>
                      <a:pt x="11009" y="19255"/>
                    </a:lnTo>
                    <a:cubicBezTo>
                      <a:pt x="10935" y="19230"/>
                      <a:pt x="10862" y="19204"/>
                      <a:pt x="10789" y="19177"/>
                    </a:cubicBezTo>
                    <a:lnTo>
                      <a:pt x="10789" y="19177"/>
                    </a:lnTo>
                    <a:cubicBezTo>
                      <a:pt x="11376" y="19036"/>
                      <a:pt x="11929" y="18788"/>
                      <a:pt x="12428" y="18454"/>
                    </a:cubicBezTo>
                    <a:lnTo>
                      <a:pt x="12428" y="18454"/>
                    </a:lnTo>
                    <a:cubicBezTo>
                      <a:pt x="12492" y="18456"/>
                      <a:pt x="12557" y="18456"/>
                      <a:pt x="12622" y="18456"/>
                    </a:cubicBezTo>
                    <a:cubicBezTo>
                      <a:pt x="13504" y="18456"/>
                      <a:pt x="14385" y="18339"/>
                      <a:pt x="15213" y="18063"/>
                    </a:cubicBezTo>
                    <a:close/>
                    <a:moveTo>
                      <a:pt x="15970" y="18028"/>
                    </a:moveTo>
                    <a:cubicBezTo>
                      <a:pt x="15035" y="18908"/>
                      <a:pt x="13888" y="19496"/>
                      <a:pt x="12609" y="19517"/>
                    </a:cubicBezTo>
                    <a:lnTo>
                      <a:pt x="12609" y="19517"/>
                    </a:lnTo>
                    <a:cubicBezTo>
                      <a:pt x="13591" y="19353"/>
                      <a:pt x="14530" y="18977"/>
                      <a:pt x="15335" y="18381"/>
                    </a:cubicBezTo>
                    <a:lnTo>
                      <a:pt x="15335" y="18381"/>
                    </a:lnTo>
                    <a:cubicBezTo>
                      <a:pt x="15548" y="18266"/>
                      <a:pt x="15760" y="18148"/>
                      <a:pt x="15970" y="18028"/>
                    </a:cubicBezTo>
                    <a:close/>
                    <a:moveTo>
                      <a:pt x="7690" y="0"/>
                    </a:moveTo>
                    <a:cubicBezTo>
                      <a:pt x="6346" y="0"/>
                      <a:pt x="5056" y="340"/>
                      <a:pt x="3989" y="1182"/>
                    </a:cubicBezTo>
                    <a:cubicBezTo>
                      <a:pt x="2692" y="2214"/>
                      <a:pt x="2035" y="3831"/>
                      <a:pt x="1940" y="5463"/>
                    </a:cubicBezTo>
                    <a:lnTo>
                      <a:pt x="1940" y="5463"/>
                    </a:lnTo>
                    <a:cubicBezTo>
                      <a:pt x="1687" y="5682"/>
                      <a:pt x="1452" y="5921"/>
                      <a:pt x="1239" y="6183"/>
                    </a:cubicBezTo>
                    <a:cubicBezTo>
                      <a:pt x="120" y="7516"/>
                      <a:pt x="1" y="9254"/>
                      <a:pt x="465" y="10886"/>
                    </a:cubicBezTo>
                    <a:cubicBezTo>
                      <a:pt x="553" y="11199"/>
                      <a:pt x="664" y="11501"/>
                      <a:pt x="796" y="11793"/>
                    </a:cubicBezTo>
                    <a:lnTo>
                      <a:pt x="796" y="11793"/>
                    </a:lnTo>
                    <a:cubicBezTo>
                      <a:pt x="1128" y="13549"/>
                      <a:pt x="2202" y="15158"/>
                      <a:pt x="3430" y="16386"/>
                    </a:cubicBezTo>
                    <a:cubicBezTo>
                      <a:pt x="4990" y="17946"/>
                      <a:pt x="7109" y="19160"/>
                      <a:pt x="9335" y="19303"/>
                    </a:cubicBezTo>
                    <a:cubicBezTo>
                      <a:pt x="9337" y="19303"/>
                      <a:pt x="9338" y="19303"/>
                      <a:pt x="9340" y="19303"/>
                    </a:cubicBezTo>
                    <a:lnTo>
                      <a:pt x="9340" y="19303"/>
                    </a:lnTo>
                    <a:cubicBezTo>
                      <a:pt x="9889" y="19469"/>
                      <a:pt x="10457" y="19569"/>
                      <a:pt x="11027" y="19602"/>
                    </a:cubicBezTo>
                    <a:lnTo>
                      <a:pt x="11027" y="19602"/>
                    </a:lnTo>
                    <a:cubicBezTo>
                      <a:pt x="11585" y="19787"/>
                      <a:pt x="12119" y="19872"/>
                      <a:pt x="12629" y="19872"/>
                    </a:cubicBezTo>
                    <a:cubicBezTo>
                      <a:pt x="14382" y="19872"/>
                      <a:pt x="15840" y="18862"/>
                      <a:pt x="16933" y="17435"/>
                    </a:cubicBezTo>
                    <a:lnTo>
                      <a:pt x="16933" y="17435"/>
                    </a:lnTo>
                    <a:cubicBezTo>
                      <a:pt x="17815" y="16848"/>
                      <a:pt x="18619" y="16164"/>
                      <a:pt x="19229" y="15291"/>
                    </a:cubicBezTo>
                    <a:cubicBezTo>
                      <a:pt x="20049" y="14129"/>
                      <a:pt x="20335" y="12687"/>
                      <a:pt x="20329" y="11241"/>
                    </a:cubicBezTo>
                    <a:lnTo>
                      <a:pt x="20329" y="11241"/>
                    </a:lnTo>
                    <a:cubicBezTo>
                      <a:pt x="20367" y="11128"/>
                      <a:pt x="20402" y="11014"/>
                      <a:pt x="20432" y="10897"/>
                    </a:cubicBezTo>
                    <a:cubicBezTo>
                      <a:pt x="20806" y="9482"/>
                      <a:pt x="20372" y="8169"/>
                      <a:pt x="19568" y="7057"/>
                    </a:cubicBezTo>
                    <a:lnTo>
                      <a:pt x="19568" y="7057"/>
                    </a:lnTo>
                    <a:cubicBezTo>
                      <a:pt x="19170" y="6069"/>
                      <a:pt x="18606" y="5172"/>
                      <a:pt x="17916" y="4380"/>
                    </a:cubicBezTo>
                    <a:lnTo>
                      <a:pt x="17916" y="4380"/>
                    </a:lnTo>
                    <a:cubicBezTo>
                      <a:pt x="17781" y="3999"/>
                      <a:pt x="17619" y="3629"/>
                      <a:pt x="17432" y="3277"/>
                    </a:cubicBezTo>
                    <a:cubicBezTo>
                      <a:pt x="16251" y="1053"/>
                      <a:pt x="14113" y="134"/>
                      <a:pt x="11864" y="134"/>
                    </a:cubicBezTo>
                    <a:cubicBezTo>
                      <a:pt x="11271" y="134"/>
                      <a:pt x="10671" y="198"/>
                      <a:pt x="10078" y="319"/>
                    </a:cubicBezTo>
                    <a:lnTo>
                      <a:pt x="10078" y="319"/>
                    </a:lnTo>
                    <a:cubicBezTo>
                      <a:pt x="9286" y="117"/>
                      <a:pt x="8479" y="0"/>
                      <a:pt x="76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5"/>
              <p:cNvSpPr/>
              <p:nvPr/>
            </p:nvSpPr>
            <p:spPr>
              <a:xfrm>
                <a:off x="-1424530" y="1995575"/>
                <a:ext cx="759898" cy="828583"/>
              </a:xfrm>
              <a:custGeom>
                <a:avLst/>
                <a:gdLst/>
                <a:ahLst/>
                <a:cxnLst/>
                <a:rect l="l" t="t" r="r" b="b"/>
                <a:pathLst>
                  <a:path w="21120" h="23029" extrusionOk="0">
                    <a:moveTo>
                      <a:pt x="11861" y="398"/>
                    </a:moveTo>
                    <a:cubicBezTo>
                      <a:pt x="13577" y="398"/>
                      <a:pt x="15018" y="1466"/>
                      <a:pt x="16124" y="2744"/>
                    </a:cubicBezTo>
                    <a:lnTo>
                      <a:pt x="16124" y="2744"/>
                    </a:lnTo>
                    <a:cubicBezTo>
                      <a:pt x="15657" y="2600"/>
                      <a:pt x="15178" y="2492"/>
                      <a:pt x="14690" y="2420"/>
                    </a:cubicBezTo>
                    <a:lnTo>
                      <a:pt x="14690" y="2420"/>
                    </a:lnTo>
                    <a:cubicBezTo>
                      <a:pt x="13548" y="1454"/>
                      <a:pt x="12238" y="738"/>
                      <a:pt x="10831" y="512"/>
                    </a:cubicBezTo>
                    <a:lnTo>
                      <a:pt x="10831" y="512"/>
                    </a:lnTo>
                    <a:cubicBezTo>
                      <a:pt x="11103" y="451"/>
                      <a:pt x="11382" y="414"/>
                      <a:pt x="11669" y="403"/>
                    </a:cubicBezTo>
                    <a:cubicBezTo>
                      <a:pt x="11733" y="400"/>
                      <a:pt x="11797" y="398"/>
                      <a:pt x="11861" y="398"/>
                    </a:cubicBezTo>
                    <a:close/>
                    <a:moveTo>
                      <a:pt x="10083" y="822"/>
                    </a:moveTo>
                    <a:cubicBezTo>
                      <a:pt x="10562" y="822"/>
                      <a:pt x="11051" y="885"/>
                      <a:pt x="11550" y="1022"/>
                    </a:cubicBezTo>
                    <a:cubicBezTo>
                      <a:pt x="12491" y="1282"/>
                      <a:pt x="13348" y="1755"/>
                      <a:pt x="14118" y="2351"/>
                    </a:cubicBezTo>
                    <a:lnTo>
                      <a:pt x="14118" y="2351"/>
                    </a:lnTo>
                    <a:cubicBezTo>
                      <a:pt x="13788" y="2321"/>
                      <a:pt x="13456" y="2306"/>
                      <a:pt x="13121" y="2306"/>
                    </a:cubicBezTo>
                    <a:cubicBezTo>
                      <a:pt x="10758" y="2306"/>
                      <a:pt x="8320" y="3052"/>
                      <a:pt x="6284" y="4371"/>
                    </a:cubicBezTo>
                    <a:lnTo>
                      <a:pt x="6284" y="4371"/>
                    </a:lnTo>
                    <a:cubicBezTo>
                      <a:pt x="7131" y="2928"/>
                      <a:pt x="8364" y="1511"/>
                      <a:pt x="9897" y="826"/>
                    </a:cubicBezTo>
                    <a:lnTo>
                      <a:pt x="9897" y="826"/>
                    </a:lnTo>
                    <a:cubicBezTo>
                      <a:pt x="9959" y="823"/>
                      <a:pt x="10021" y="822"/>
                      <a:pt x="10083" y="822"/>
                    </a:cubicBezTo>
                    <a:close/>
                    <a:moveTo>
                      <a:pt x="15130" y="2812"/>
                    </a:moveTo>
                    <a:lnTo>
                      <a:pt x="15130" y="2812"/>
                    </a:lnTo>
                    <a:cubicBezTo>
                      <a:pt x="15594" y="2903"/>
                      <a:pt x="16049" y="3028"/>
                      <a:pt x="16491" y="3190"/>
                    </a:cubicBezTo>
                    <a:lnTo>
                      <a:pt x="16491" y="3190"/>
                    </a:lnTo>
                    <a:cubicBezTo>
                      <a:pt x="16681" y="3433"/>
                      <a:pt x="16860" y="3681"/>
                      <a:pt x="17027" y="3927"/>
                    </a:cubicBezTo>
                    <a:cubicBezTo>
                      <a:pt x="18456" y="6023"/>
                      <a:pt x="19384" y="8499"/>
                      <a:pt x="19837" y="10987"/>
                    </a:cubicBezTo>
                    <a:cubicBezTo>
                      <a:pt x="19951" y="11599"/>
                      <a:pt x="20033" y="12221"/>
                      <a:pt x="20061" y="12839"/>
                    </a:cubicBezTo>
                    <a:lnTo>
                      <a:pt x="20061" y="12839"/>
                    </a:lnTo>
                    <a:cubicBezTo>
                      <a:pt x="20020" y="12552"/>
                      <a:pt x="19973" y="12268"/>
                      <a:pt x="19920" y="11988"/>
                    </a:cubicBezTo>
                    <a:cubicBezTo>
                      <a:pt x="19491" y="9749"/>
                      <a:pt x="18610" y="7559"/>
                      <a:pt x="17408" y="5606"/>
                    </a:cubicBezTo>
                    <a:cubicBezTo>
                      <a:pt x="16789" y="4616"/>
                      <a:pt x="16017" y="3642"/>
                      <a:pt x="15130" y="2812"/>
                    </a:cubicBezTo>
                    <a:close/>
                    <a:moveTo>
                      <a:pt x="8914" y="946"/>
                    </a:moveTo>
                    <a:cubicBezTo>
                      <a:pt x="7837" y="1652"/>
                      <a:pt x="6915" y="2671"/>
                      <a:pt x="6228" y="3713"/>
                    </a:cubicBezTo>
                    <a:cubicBezTo>
                      <a:pt x="5982" y="4082"/>
                      <a:pt x="5746" y="4481"/>
                      <a:pt x="5528" y="4901"/>
                    </a:cubicBezTo>
                    <a:lnTo>
                      <a:pt x="5528" y="4901"/>
                    </a:lnTo>
                    <a:cubicBezTo>
                      <a:pt x="3907" y="6130"/>
                      <a:pt x="2613" y="7749"/>
                      <a:pt x="1930" y="9654"/>
                    </a:cubicBezTo>
                    <a:cubicBezTo>
                      <a:pt x="1543" y="10730"/>
                      <a:pt x="1425" y="11808"/>
                      <a:pt x="1518" y="12859"/>
                    </a:cubicBezTo>
                    <a:lnTo>
                      <a:pt x="1518" y="12859"/>
                    </a:lnTo>
                    <a:cubicBezTo>
                      <a:pt x="941" y="12000"/>
                      <a:pt x="487" y="11037"/>
                      <a:pt x="572" y="9987"/>
                    </a:cubicBezTo>
                    <a:cubicBezTo>
                      <a:pt x="668" y="8618"/>
                      <a:pt x="1418" y="7320"/>
                      <a:pt x="2180" y="6213"/>
                    </a:cubicBezTo>
                    <a:cubicBezTo>
                      <a:pt x="3025" y="4963"/>
                      <a:pt x="4097" y="3856"/>
                      <a:pt x="5252" y="2867"/>
                    </a:cubicBezTo>
                    <a:cubicBezTo>
                      <a:pt x="6358" y="1951"/>
                      <a:pt x="7588" y="1225"/>
                      <a:pt x="8914" y="946"/>
                    </a:cubicBezTo>
                    <a:close/>
                    <a:moveTo>
                      <a:pt x="13206" y="2629"/>
                    </a:moveTo>
                    <a:cubicBezTo>
                      <a:pt x="13662" y="2629"/>
                      <a:pt x="14116" y="2659"/>
                      <a:pt x="14563" y="2719"/>
                    </a:cubicBezTo>
                    <a:lnTo>
                      <a:pt x="14563" y="2719"/>
                    </a:lnTo>
                    <a:cubicBezTo>
                      <a:pt x="15301" y="3363"/>
                      <a:pt x="15949" y="4114"/>
                      <a:pt x="16503" y="4880"/>
                    </a:cubicBezTo>
                    <a:cubicBezTo>
                      <a:pt x="17896" y="6773"/>
                      <a:pt x="18848" y="8987"/>
                      <a:pt x="19408" y="11261"/>
                    </a:cubicBezTo>
                    <a:cubicBezTo>
                      <a:pt x="19711" y="12494"/>
                      <a:pt x="19897" y="13789"/>
                      <a:pt x="19871" y="15073"/>
                    </a:cubicBezTo>
                    <a:lnTo>
                      <a:pt x="19871" y="15073"/>
                    </a:lnTo>
                    <a:cubicBezTo>
                      <a:pt x="19666" y="15911"/>
                      <a:pt x="19289" y="16702"/>
                      <a:pt x="18670" y="17405"/>
                    </a:cubicBezTo>
                    <a:cubicBezTo>
                      <a:pt x="17212" y="19055"/>
                      <a:pt x="14951" y="19615"/>
                      <a:pt x="12795" y="19615"/>
                    </a:cubicBezTo>
                    <a:cubicBezTo>
                      <a:pt x="12274" y="19615"/>
                      <a:pt x="11760" y="19582"/>
                      <a:pt x="11264" y="19524"/>
                    </a:cubicBezTo>
                    <a:cubicBezTo>
                      <a:pt x="8645" y="19215"/>
                      <a:pt x="6585" y="17965"/>
                      <a:pt x="4632" y="16262"/>
                    </a:cubicBezTo>
                    <a:cubicBezTo>
                      <a:pt x="3708" y="15450"/>
                      <a:pt x="2828" y="14577"/>
                      <a:pt x="2068" y="13611"/>
                    </a:cubicBezTo>
                    <a:lnTo>
                      <a:pt x="2068" y="13611"/>
                    </a:lnTo>
                    <a:cubicBezTo>
                      <a:pt x="2031" y="13417"/>
                      <a:pt x="2000" y="13221"/>
                      <a:pt x="1977" y="13023"/>
                    </a:cubicBezTo>
                    <a:cubicBezTo>
                      <a:pt x="1643" y="10167"/>
                      <a:pt x="3042" y="7656"/>
                      <a:pt x="5095" y="5825"/>
                    </a:cubicBezTo>
                    <a:lnTo>
                      <a:pt x="5095" y="5825"/>
                    </a:lnTo>
                    <a:cubicBezTo>
                      <a:pt x="4236" y="7871"/>
                      <a:pt x="3888" y="10248"/>
                      <a:pt x="4859" y="12190"/>
                    </a:cubicBezTo>
                    <a:cubicBezTo>
                      <a:pt x="4896" y="12260"/>
                      <a:pt x="4952" y="12289"/>
                      <a:pt x="5009" y="12289"/>
                    </a:cubicBezTo>
                    <a:cubicBezTo>
                      <a:pt x="5136" y="12289"/>
                      <a:pt x="5266" y="12147"/>
                      <a:pt x="5192" y="12000"/>
                    </a:cubicBezTo>
                    <a:cubicBezTo>
                      <a:pt x="4149" y="9890"/>
                      <a:pt x="4839" y="7241"/>
                      <a:pt x="5829" y="5219"/>
                    </a:cubicBezTo>
                    <a:lnTo>
                      <a:pt x="5829" y="5219"/>
                    </a:lnTo>
                    <a:cubicBezTo>
                      <a:pt x="6663" y="4583"/>
                      <a:pt x="7574" y="4051"/>
                      <a:pt x="8502" y="3641"/>
                    </a:cubicBezTo>
                    <a:cubicBezTo>
                      <a:pt x="9981" y="2989"/>
                      <a:pt x="11606" y="2629"/>
                      <a:pt x="13206" y="2629"/>
                    </a:cubicBezTo>
                    <a:close/>
                    <a:moveTo>
                      <a:pt x="2352" y="14680"/>
                    </a:moveTo>
                    <a:lnTo>
                      <a:pt x="2352" y="14680"/>
                    </a:lnTo>
                    <a:cubicBezTo>
                      <a:pt x="3490" y="15965"/>
                      <a:pt x="4865" y="17084"/>
                      <a:pt x="6204" y="18036"/>
                    </a:cubicBezTo>
                    <a:cubicBezTo>
                      <a:pt x="8157" y="19405"/>
                      <a:pt x="10455" y="20012"/>
                      <a:pt x="12812" y="20012"/>
                    </a:cubicBezTo>
                    <a:cubicBezTo>
                      <a:pt x="15169" y="20012"/>
                      <a:pt x="17753" y="19262"/>
                      <a:pt x="19229" y="17310"/>
                    </a:cubicBezTo>
                    <a:cubicBezTo>
                      <a:pt x="19433" y="17039"/>
                      <a:pt x="19606" y="16760"/>
                      <a:pt x="19751" y="16473"/>
                    </a:cubicBezTo>
                    <a:lnTo>
                      <a:pt x="19751" y="16473"/>
                    </a:lnTo>
                    <a:cubicBezTo>
                      <a:pt x="19688" y="16884"/>
                      <a:pt x="19598" y="17290"/>
                      <a:pt x="19480" y="17691"/>
                    </a:cubicBezTo>
                    <a:cubicBezTo>
                      <a:pt x="18741" y="20191"/>
                      <a:pt x="16384" y="22072"/>
                      <a:pt x="13860" y="22525"/>
                    </a:cubicBezTo>
                    <a:cubicBezTo>
                      <a:pt x="13452" y="22598"/>
                      <a:pt x="13043" y="22633"/>
                      <a:pt x="12636" y="22633"/>
                    </a:cubicBezTo>
                    <a:cubicBezTo>
                      <a:pt x="10088" y="22633"/>
                      <a:pt x="7612" y="21271"/>
                      <a:pt x="5764" y="19608"/>
                    </a:cubicBezTo>
                    <a:cubicBezTo>
                      <a:pt x="4287" y="18289"/>
                      <a:pt x="2991" y="16586"/>
                      <a:pt x="2352" y="14680"/>
                    </a:cubicBezTo>
                    <a:close/>
                    <a:moveTo>
                      <a:pt x="11820" y="1"/>
                    </a:moveTo>
                    <a:cubicBezTo>
                      <a:pt x="11131" y="1"/>
                      <a:pt x="10467" y="162"/>
                      <a:pt x="9843" y="437"/>
                    </a:cubicBezTo>
                    <a:lnTo>
                      <a:pt x="9843" y="437"/>
                    </a:lnTo>
                    <a:cubicBezTo>
                      <a:pt x="9112" y="444"/>
                      <a:pt x="8360" y="589"/>
                      <a:pt x="7597" y="903"/>
                    </a:cubicBezTo>
                    <a:cubicBezTo>
                      <a:pt x="5180" y="1903"/>
                      <a:pt x="3132" y="4046"/>
                      <a:pt x="1680" y="6177"/>
                    </a:cubicBezTo>
                    <a:cubicBezTo>
                      <a:pt x="977" y="7213"/>
                      <a:pt x="382" y="8404"/>
                      <a:pt x="168" y="9666"/>
                    </a:cubicBezTo>
                    <a:cubicBezTo>
                      <a:pt x="1" y="10678"/>
                      <a:pt x="275" y="11595"/>
                      <a:pt x="763" y="12464"/>
                    </a:cubicBezTo>
                    <a:cubicBezTo>
                      <a:pt x="1027" y="12944"/>
                      <a:pt x="1332" y="13405"/>
                      <a:pt x="1668" y="13849"/>
                    </a:cubicBezTo>
                    <a:lnTo>
                      <a:pt x="1668" y="13849"/>
                    </a:lnTo>
                    <a:cubicBezTo>
                      <a:pt x="2325" y="16907"/>
                      <a:pt x="4683" y="19648"/>
                      <a:pt x="7264" y="21322"/>
                    </a:cubicBezTo>
                    <a:cubicBezTo>
                      <a:pt x="8864" y="22361"/>
                      <a:pt x="10733" y="23028"/>
                      <a:pt x="12621" y="23028"/>
                    </a:cubicBezTo>
                    <a:cubicBezTo>
                      <a:pt x="13373" y="23028"/>
                      <a:pt x="14129" y="22922"/>
                      <a:pt x="14872" y="22691"/>
                    </a:cubicBezTo>
                    <a:cubicBezTo>
                      <a:pt x="17074" y="22025"/>
                      <a:pt x="18979" y="20215"/>
                      <a:pt x="19741" y="18036"/>
                    </a:cubicBezTo>
                    <a:cubicBezTo>
                      <a:pt x="20055" y="17134"/>
                      <a:pt x="20195" y="16178"/>
                      <a:pt x="20216" y="15213"/>
                    </a:cubicBezTo>
                    <a:lnTo>
                      <a:pt x="20216" y="15213"/>
                    </a:lnTo>
                    <a:cubicBezTo>
                      <a:pt x="20515" y="14007"/>
                      <a:pt x="20467" y="12719"/>
                      <a:pt x="20289" y="11440"/>
                    </a:cubicBezTo>
                    <a:cubicBezTo>
                      <a:pt x="19944" y="8999"/>
                      <a:pt x="19051" y="6606"/>
                      <a:pt x="17813" y="4475"/>
                    </a:cubicBezTo>
                    <a:cubicBezTo>
                      <a:pt x="17616" y="4139"/>
                      <a:pt x="17403" y="3803"/>
                      <a:pt x="17174" y="3475"/>
                    </a:cubicBezTo>
                    <a:lnTo>
                      <a:pt x="17174" y="3475"/>
                    </a:lnTo>
                    <a:cubicBezTo>
                      <a:pt x="18217" y="3965"/>
                      <a:pt x="19167" y="4678"/>
                      <a:pt x="19956" y="5642"/>
                    </a:cubicBezTo>
                    <a:cubicBezTo>
                      <a:pt x="20253" y="6011"/>
                      <a:pt x="20527" y="6416"/>
                      <a:pt x="20765" y="6832"/>
                    </a:cubicBezTo>
                    <a:cubicBezTo>
                      <a:pt x="20781" y="6914"/>
                      <a:pt x="20829" y="6948"/>
                      <a:pt x="20882" y="6948"/>
                    </a:cubicBezTo>
                    <a:cubicBezTo>
                      <a:pt x="20990" y="6948"/>
                      <a:pt x="21119" y="6809"/>
                      <a:pt x="21039" y="6666"/>
                    </a:cubicBezTo>
                    <a:cubicBezTo>
                      <a:pt x="19993" y="4862"/>
                      <a:pt x="18509" y="3665"/>
                      <a:pt x="16819" y="2989"/>
                    </a:cubicBezTo>
                    <a:lnTo>
                      <a:pt x="16819" y="2989"/>
                    </a:lnTo>
                    <a:cubicBezTo>
                      <a:pt x="15883" y="1771"/>
                      <a:pt x="14706" y="715"/>
                      <a:pt x="13253" y="236"/>
                    </a:cubicBezTo>
                    <a:cubicBezTo>
                      <a:pt x="12766" y="75"/>
                      <a:pt x="12287" y="1"/>
                      <a:pt x="11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-1062527" y="2025043"/>
                <a:ext cx="523941" cy="675237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18767" extrusionOk="0">
                    <a:moveTo>
                      <a:pt x="263" y="1"/>
                    </a:moveTo>
                    <a:cubicBezTo>
                      <a:pt x="1" y="12"/>
                      <a:pt x="1" y="405"/>
                      <a:pt x="263" y="405"/>
                    </a:cubicBezTo>
                    <a:cubicBezTo>
                      <a:pt x="593" y="415"/>
                      <a:pt x="925" y="418"/>
                      <a:pt x="1259" y="418"/>
                    </a:cubicBezTo>
                    <a:cubicBezTo>
                      <a:pt x="1883" y="418"/>
                      <a:pt x="2512" y="407"/>
                      <a:pt x="3141" y="407"/>
                    </a:cubicBezTo>
                    <a:cubicBezTo>
                      <a:pt x="5094" y="407"/>
                      <a:pt x="7042" y="513"/>
                      <a:pt x="8835" y="1382"/>
                    </a:cubicBezTo>
                    <a:cubicBezTo>
                      <a:pt x="11062" y="2453"/>
                      <a:pt x="12586" y="4525"/>
                      <a:pt x="13181" y="6894"/>
                    </a:cubicBezTo>
                    <a:cubicBezTo>
                      <a:pt x="14205" y="11061"/>
                      <a:pt x="12383" y="16193"/>
                      <a:pt x="8633" y="18396"/>
                    </a:cubicBezTo>
                    <a:cubicBezTo>
                      <a:pt x="8450" y="18507"/>
                      <a:pt x="8570" y="18766"/>
                      <a:pt x="8742" y="18766"/>
                    </a:cubicBezTo>
                    <a:cubicBezTo>
                      <a:pt x="8772" y="18766"/>
                      <a:pt x="8804" y="18759"/>
                      <a:pt x="8835" y="18741"/>
                    </a:cubicBezTo>
                    <a:cubicBezTo>
                      <a:pt x="12788" y="16419"/>
                      <a:pt x="14562" y="11145"/>
                      <a:pt x="13550" y="6787"/>
                    </a:cubicBezTo>
                    <a:cubicBezTo>
                      <a:pt x="12978" y="4346"/>
                      <a:pt x="11407" y="2334"/>
                      <a:pt x="9216" y="1132"/>
                    </a:cubicBezTo>
                    <a:cubicBezTo>
                      <a:pt x="7355" y="120"/>
                      <a:pt x="5268" y="11"/>
                      <a:pt x="3183" y="11"/>
                    </a:cubicBezTo>
                    <a:cubicBezTo>
                      <a:pt x="2608" y="11"/>
                      <a:pt x="2032" y="19"/>
                      <a:pt x="1462" y="19"/>
                    </a:cubicBezTo>
                    <a:cubicBezTo>
                      <a:pt x="1059" y="19"/>
                      <a:pt x="659" y="15"/>
                      <a:pt x="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-1358973" y="2178717"/>
                <a:ext cx="667033" cy="714167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9849" extrusionOk="0">
                    <a:moveTo>
                      <a:pt x="2460" y="1"/>
                    </a:moveTo>
                    <a:cubicBezTo>
                      <a:pt x="2404" y="1"/>
                      <a:pt x="2347" y="30"/>
                      <a:pt x="2310" y="99"/>
                    </a:cubicBezTo>
                    <a:cubicBezTo>
                      <a:pt x="1036" y="2635"/>
                      <a:pt x="1" y="5314"/>
                      <a:pt x="72" y="8183"/>
                    </a:cubicBezTo>
                    <a:cubicBezTo>
                      <a:pt x="155" y="11422"/>
                      <a:pt x="1798" y="14649"/>
                      <a:pt x="3763" y="17161"/>
                    </a:cubicBezTo>
                    <a:cubicBezTo>
                      <a:pt x="5228" y="19022"/>
                      <a:pt x="7630" y="19849"/>
                      <a:pt x="9963" y="19849"/>
                    </a:cubicBezTo>
                    <a:cubicBezTo>
                      <a:pt x="10570" y="19849"/>
                      <a:pt x="11172" y="19793"/>
                      <a:pt x="11752" y="19685"/>
                    </a:cubicBezTo>
                    <a:cubicBezTo>
                      <a:pt x="14098" y="19256"/>
                      <a:pt x="16193" y="17030"/>
                      <a:pt x="17217" y="15006"/>
                    </a:cubicBezTo>
                    <a:cubicBezTo>
                      <a:pt x="17884" y="13684"/>
                      <a:pt x="18146" y="12101"/>
                      <a:pt x="17265" y="10827"/>
                    </a:cubicBezTo>
                    <a:cubicBezTo>
                      <a:pt x="17218" y="10766"/>
                      <a:pt x="17157" y="10741"/>
                      <a:pt x="17096" y="10741"/>
                    </a:cubicBezTo>
                    <a:cubicBezTo>
                      <a:pt x="16953" y="10741"/>
                      <a:pt x="16819" y="10882"/>
                      <a:pt x="16919" y="11041"/>
                    </a:cubicBezTo>
                    <a:cubicBezTo>
                      <a:pt x="18539" y="13398"/>
                      <a:pt x="16098" y="16411"/>
                      <a:pt x="14336" y="17887"/>
                    </a:cubicBezTo>
                    <a:cubicBezTo>
                      <a:pt x="13037" y="18968"/>
                      <a:pt x="11456" y="19472"/>
                      <a:pt x="9854" y="19472"/>
                    </a:cubicBezTo>
                    <a:cubicBezTo>
                      <a:pt x="8475" y="19472"/>
                      <a:pt x="7080" y="19099"/>
                      <a:pt x="5835" y="18399"/>
                    </a:cubicBezTo>
                    <a:cubicBezTo>
                      <a:pt x="4156" y="17458"/>
                      <a:pt x="3156" y="15732"/>
                      <a:pt x="2251" y="14113"/>
                    </a:cubicBezTo>
                    <a:cubicBezTo>
                      <a:pt x="1429" y="12613"/>
                      <a:pt x="822" y="11005"/>
                      <a:pt x="548" y="9326"/>
                    </a:cubicBezTo>
                    <a:cubicBezTo>
                      <a:pt x="72" y="6290"/>
                      <a:pt x="1132" y="3350"/>
                      <a:pt x="2441" y="659"/>
                    </a:cubicBezTo>
                    <a:cubicBezTo>
                      <a:pt x="2501" y="540"/>
                      <a:pt x="2560" y="433"/>
                      <a:pt x="2608" y="313"/>
                    </a:cubicBezTo>
                    <a:cubicBezTo>
                      <a:pt x="2715" y="148"/>
                      <a:pt x="2588" y="1"/>
                      <a:pt x="24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25"/>
            <p:cNvGrpSpPr/>
            <p:nvPr/>
          </p:nvGrpSpPr>
          <p:grpSpPr>
            <a:xfrm>
              <a:off x="6570375" y="3033755"/>
              <a:ext cx="461992" cy="349772"/>
              <a:chOff x="-2195225" y="3806575"/>
              <a:chExt cx="323275" cy="244750"/>
            </a:xfrm>
          </p:grpSpPr>
          <p:sp>
            <p:nvSpPr>
              <p:cNvPr id="156" name="Google Shape;156;p25"/>
              <p:cNvSpPr/>
              <p:nvPr/>
            </p:nvSpPr>
            <p:spPr>
              <a:xfrm>
                <a:off x="-2191350" y="3814000"/>
                <a:ext cx="3194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9493" extrusionOk="0">
                    <a:moveTo>
                      <a:pt x="5901" y="1"/>
                    </a:moveTo>
                    <a:cubicBezTo>
                      <a:pt x="3135" y="1"/>
                      <a:pt x="812" y="1515"/>
                      <a:pt x="429" y="3739"/>
                    </a:cubicBezTo>
                    <a:cubicBezTo>
                      <a:pt x="0" y="6299"/>
                      <a:pt x="2310" y="8823"/>
                      <a:pt x="5608" y="9382"/>
                    </a:cubicBezTo>
                    <a:cubicBezTo>
                      <a:pt x="6047" y="9457"/>
                      <a:pt x="6481" y="9493"/>
                      <a:pt x="6904" y="9493"/>
                    </a:cubicBezTo>
                    <a:cubicBezTo>
                      <a:pt x="9655" y="9493"/>
                      <a:pt x="11976" y="7981"/>
                      <a:pt x="12347" y="5763"/>
                    </a:cubicBezTo>
                    <a:cubicBezTo>
                      <a:pt x="12776" y="3191"/>
                      <a:pt x="10466" y="667"/>
                      <a:pt x="7180" y="107"/>
                    </a:cubicBezTo>
                    <a:cubicBezTo>
                      <a:pt x="6747" y="35"/>
                      <a:pt x="6319" y="1"/>
                      <a:pt x="59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-2154450" y="3841450"/>
                <a:ext cx="2450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7274" extrusionOk="0">
                    <a:moveTo>
                      <a:pt x="4527" y="0"/>
                    </a:moveTo>
                    <a:cubicBezTo>
                      <a:pt x="2407" y="0"/>
                      <a:pt x="624" y="1159"/>
                      <a:pt x="334" y="2867"/>
                    </a:cubicBezTo>
                    <a:cubicBezTo>
                      <a:pt x="1" y="4820"/>
                      <a:pt x="1775" y="6760"/>
                      <a:pt x="4299" y="7189"/>
                    </a:cubicBezTo>
                    <a:cubicBezTo>
                      <a:pt x="4634" y="7246"/>
                      <a:pt x="4965" y="7273"/>
                      <a:pt x="5289" y="7273"/>
                    </a:cubicBezTo>
                    <a:cubicBezTo>
                      <a:pt x="7401" y="7273"/>
                      <a:pt x="9177" y="6108"/>
                      <a:pt x="9466" y="4415"/>
                    </a:cubicBezTo>
                    <a:cubicBezTo>
                      <a:pt x="9799" y="2450"/>
                      <a:pt x="8025" y="510"/>
                      <a:pt x="5501" y="81"/>
                    </a:cubicBezTo>
                    <a:cubicBezTo>
                      <a:pt x="5171" y="26"/>
                      <a:pt x="4845" y="0"/>
                      <a:pt x="45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-2138075" y="3903000"/>
                <a:ext cx="1009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3" extrusionOk="0">
                    <a:moveTo>
                      <a:pt x="2560" y="0"/>
                    </a:moveTo>
                    <a:cubicBezTo>
                      <a:pt x="2560" y="0"/>
                      <a:pt x="0" y="369"/>
                      <a:pt x="703" y="1857"/>
                    </a:cubicBezTo>
                    <a:cubicBezTo>
                      <a:pt x="1247" y="3010"/>
                      <a:pt x="2305" y="3913"/>
                      <a:pt x="3004" y="3913"/>
                    </a:cubicBezTo>
                    <a:cubicBezTo>
                      <a:pt x="3207" y="3913"/>
                      <a:pt x="3380" y="3836"/>
                      <a:pt x="3501" y="3667"/>
                    </a:cubicBezTo>
                    <a:cubicBezTo>
                      <a:pt x="4037" y="2929"/>
                      <a:pt x="3596" y="250"/>
                      <a:pt x="3334" y="214"/>
                    </a:cubicBezTo>
                    <a:cubicBezTo>
                      <a:pt x="3108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-2096700" y="3852350"/>
                <a:ext cx="1217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9" extrusionOk="0">
                    <a:moveTo>
                      <a:pt x="2221" y="1"/>
                    </a:moveTo>
                    <a:cubicBezTo>
                      <a:pt x="2103" y="1"/>
                      <a:pt x="1982" y="5"/>
                      <a:pt x="1858" y="14"/>
                    </a:cubicBezTo>
                    <a:cubicBezTo>
                      <a:pt x="1858" y="14"/>
                      <a:pt x="0" y="97"/>
                      <a:pt x="262" y="752"/>
                    </a:cubicBezTo>
                    <a:cubicBezTo>
                      <a:pt x="512" y="1407"/>
                      <a:pt x="2144" y="2109"/>
                      <a:pt x="2310" y="2157"/>
                    </a:cubicBezTo>
                    <a:cubicBezTo>
                      <a:pt x="2315" y="2158"/>
                      <a:pt x="2321" y="2159"/>
                      <a:pt x="2329" y="2159"/>
                    </a:cubicBezTo>
                    <a:cubicBezTo>
                      <a:pt x="2608" y="2159"/>
                      <a:pt x="4870" y="1562"/>
                      <a:pt x="4870" y="1169"/>
                    </a:cubicBezTo>
                    <a:cubicBezTo>
                      <a:pt x="4870" y="792"/>
                      <a:pt x="3836" y="1"/>
                      <a:pt x="2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5"/>
              <p:cNvSpPr/>
              <p:nvPr/>
            </p:nvSpPr>
            <p:spPr>
              <a:xfrm>
                <a:off x="-2032700" y="3899150"/>
                <a:ext cx="1011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67" extrusionOk="0">
                    <a:moveTo>
                      <a:pt x="2517" y="1"/>
                    </a:moveTo>
                    <a:cubicBezTo>
                      <a:pt x="1443" y="1"/>
                      <a:pt x="48" y="1011"/>
                      <a:pt x="48" y="1011"/>
                    </a:cubicBezTo>
                    <a:cubicBezTo>
                      <a:pt x="48" y="1011"/>
                      <a:pt x="0" y="3976"/>
                      <a:pt x="488" y="4143"/>
                    </a:cubicBezTo>
                    <a:cubicBezTo>
                      <a:pt x="538" y="4158"/>
                      <a:pt x="612" y="4166"/>
                      <a:pt x="705" y="4166"/>
                    </a:cubicBezTo>
                    <a:cubicBezTo>
                      <a:pt x="1563" y="4166"/>
                      <a:pt x="4047" y="3476"/>
                      <a:pt x="3703" y="1178"/>
                    </a:cubicBezTo>
                    <a:cubicBezTo>
                      <a:pt x="3574" y="290"/>
                      <a:pt x="3091" y="1"/>
                      <a:pt x="25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5"/>
              <p:cNvSpPr/>
              <p:nvPr/>
            </p:nvSpPr>
            <p:spPr>
              <a:xfrm>
                <a:off x="-2114850" y="3916375"/>
                <a:ext cx="60725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940" extrusionOk="0">
                    <a:moveTo>
                      <a:pt x="2048" y="1"/>
                    </a:moveTo>
                    <a:cubicBezTo>
                      <a:pt x="2048" y="1"/>
                      <a:pt x="0" y="418"/>
                      <a:pt x="119" y="811"/>
                    </a:cubicBezTo>
                    <a:cubicBezTo>
                      <a:pt x="170" y="990"/>
                      <a:pt x="254" y="1032"/>
                      <a:pt x="339" y="1032"/>
                    </a:cubicBezTo>
                    <a:cubicBezTo>
                      <a:pt x="417" y="1032"/>
                      <a:pt x="496" y="996"/>
                      <a:pt x="550" y="996"/>
                    </a:cubicBezTo>
                    <a:cubicBezTo>
                      <a:pt x="575" y="996"/>
                      <a:pt x="595" y="1004"/>
                      <a:pt x="607" y="1025"/>
                    </a:cubicBezTo>
                    <a:cubicBezTo>
                      <a:pt x="703" y="1144"/>
                      <a:pt x="405" y="1346"/>
                      <a:pt x="524" y="1561"/>
                    </a:cubicBezTo>
                    <a:cubicBezTo>
                      <a:pt x="556" y="1615"/>
                      <a:pt x="611" y="1631"/>
                      <a:pt x="677" y="1631"/>
                    </a:cubicBezTo>
                    <a:cubicBezTo>
                      <a:pt x="784" y="1631"/>
                      <a:pt x="919" y="1587"/>
                      <a:pt x="1023" y="1587"/>
                    </a:cubicBezTo>
                    <a:cubicBezTo>
                      <a:pt x="1096" y="1587"/>
                      <a:pt x="1154" y="1608"/>
                      <a:pt x="1179" y="1680"/>
                    </a:cubicBezTo>
                    <a:cubicBezTo>
                      <a:pt x="1250" y="1918"/>
                      <a:pt x="845" y="2418"/>
                      <a:pt x="1215" y="2537"/>
                    </a:cubicBezTo>
                    <a:cubicBezTo>
                      <a:pt x="1252" y="2549"/>
                      <a:pt x="1287" y="2554"/>
                      <a:pt x="1320" y="2554"/>
                    </a:cubicBezTo>
                    <a:cubicBezTo>
                      <a:pt x="1565" y="2554"/>
                      <a:pt x="1701" y="2275"/>
                      <a:pt x="1801" y="2275"/>
                    </a:cubicBezTo>
                    <a:cubicBezTo>
                      <a:pt x="1826" y="2275"/>
                      <a:pt x="1848" y="2292"/>
                      <a:pt x="1869" y="2335"/>
                    </a:cubicBezTo>
                    <a:cubicBezTo>
                      <a:pt x="1972" y="2549"/>
                      <a:pt x="1933" y="2940"/>
                      <a:pt x="2072" y="2940"/>
                    </a:cubicBezTo>
                    <a:cubicBezTo>
                      <a:pt x="2094" y="2940"/>
                      <a:pt x="2122" y="2929"/>
                      <a:pt x="2155" y="2906"/>
                    </a:cubicBezTo>
                    <a:cubicBezTo>
                      <a:pt x="2393" y="2751"/>
                      <a:pt x="2429" y="787"/>
                      <a:pt x="20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5"/>
              <p:cNvSpPr/>
              <p:nvPr/>
            </p:nvSpPr>
            <p:spPr>
              <a:xfrm>
                <a:off x="-2107425" y="3916375"/>
                <a:ext cx="52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63" extrusionOk="0">
                    <a:moveTo>
                      <a:pt x="1799" y="1"/>
                    </a:moveTo>
                    <a:cubicBezTo>
                      <a:pt x="1799" y="1"/>
                      <a:pt x="1" y="191"/>
                      <a:pt x="191" y="620"/>
                    </a:cubicBezTo>
                    <a:cubicBezTo>
                      <a:pt x="253" y="748"/>
                      <a:pt x="325" y="777"/>
                      <a:pt x="393" y="777"/>
                    </a:cubicBezTo>
                    <a:cubicBezTo>
                      <a:pt x="450" y="777"/>
                      <a:pt x="504" y="757"/>
                      <a:pt x="546" y="757"/>
                    </a:cubicBezTo>
                    <a:cubicBezTo>
                      <a:pt x="572" y="757"/>
                      <a:pt x="593" y="764"/>
                      <a:pt x="608" y="787"/>
                    </a:cubicBezTo>
                    <a:cubicBezTo>
                      <a:pt x="691" y="870"/>
                      <a:pt x="429" y="1037"/>
                      <a:pt x="537" y="1203"/>
                    </a:cubicBezTo>
                    <a:cubicBezTo>
                      <a:pt x="565" y="1248"/>
                      <a:pt x="612" y="1262"/>
                      <a:pt x="667" y="1262"/>
                    </a:cubicBezTo>
                    <a:cubicBezTo>
                      <a:pt x="761" y="1262"/>
                      <a:pt x="878" y="1221"/>
                      <a:pt x="966" y="1221"/>
                    </a:cubicBezTo>
                    <a:cubicBezTo>
                      <a:pt x="1021" y="1221"/>
                      <a:pt x="1064" y="1237"/>
                      <a:pt x="1084" y="1287"/>
                    </a:cubicBezTo>
                    <a:cubicBezTo>
                      <a:pt x="1168" y="1489"/>
                      <a:pt x="822" y="1858"/>
                      <a:pt x="1120" y="1965"/>
                    </a:cubicBezTo>
                    <a:cubicBezTo>
                      <a:pt x="1148" y="1973"/>
                      <a:pt x="1174" y="1976"/>
                      <a:pt x="1200" y="1976"/>
                    </a:cubicBezTo>
                    <a:cubicBezTo>
                      <a:pt x="1404" y="1976"/>
                      <a:pt x="1520" y="1755"/>
                      <a:pt x="1608" y="1755"/>
                    </a:cubicBezTo>
                    <a:cubicBezTo>
                      <a:pt x="1629" y="1755"/>
                      <a:pt x="1649" y="1767"/>
                      <a:pt x="1668" y="1799"/>
                    </a:cubicBezTo>
                    <a:cubicBezTo>
                      <a:pt x="1760" y="1964"/>
                      <a:pt x="1719" y="2262"/>
                      <a:pt x="1838" y="2262"/>
                    </a:cubicBezTo>
                    <a:cubicBezTo>
                      <a:pt x="1856" y="2262"/>
                      <a:pt x="1879" y="2255"/>
                      <a:pt x="1906" y="2239"/>
                    </a:cubicBezTo>
                    <a:cubicBezTo>
                      <a:pt x="2108" y="2108"/>
                      <a:pt x="2108" y="596"/>
                      <a:pt x="17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5"/>
              <p:cNvSpPr/>
              <p:nvPr/>
            </p:nvSpPr>
            <p:spPr>
              <a:xfrm>
                <a:off x="-2022300" y="3911900"/>
                <a:ext cx="7207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134" extrusionOk="0">
                    <a:moveTo>
                      <a:pt x="2203" y="1"/>
                    </a:moveTo>
                    <a:cubicBezTo>
                      <a:pt x="1755" y="1"/>
                      <a:pt x="296" y="242"/>
                      <a:pt x="1" y="716"/>
                    </a:cubicBezTo>
                    <a:cubicBezTo>
                      <a:pt x="1" y="716"/>
                      <a:pt x="258" y="3133"/>
                      <a:pt x="483" y="3133"/>
                    </a:cubicBezTo>
                    <a:cubicBezTo>
                      <a:pt x="485" y="3133"/>
                      <a:pt x="487" y="3133"/>
                      <a:pt x="489" y="3133"/>
                    </a:cubicBezTo>
                    <a:cubicBezTo>
                      <a:pt x="723" y="3101"/>
                      <a:pt x="748" y="2672"/>
                      <a:pt x="945" y="2672"/>
                    </a:cubicBezTo>
                    <a:cubicBezTo>
                      <a:pt x="969" y="2672"/>
                      <a:pt x="995" y="2678"/>
                      <a:pt x="1025" y="2692"/>
                    </a:cubicBezTo>
                    <a:cubicBezTo>
                      <a:pt x="1194" y="2763"/>
                      <a:pt x="1426" y="2850"/>
                      <a:pt x="1602" y="2850"/>
                    </a:cubicBezTo>
                    <a:cubicBezTo>
                      <a:pt x="1723" y="2850"/>
                      <a:pt x="1817" y="2809"/>
                      <a:pt x="1846" y="2692"/>
                    </a:cubicBezTo>
                    <a:cubicBezTo>
                      <a:pt x="1942" y="2406"/>
                      <a:pt x="1894" y="2204"/>
                      <a:pt x="2180" y="2204"/>
                    </a:cubicBezTo>
                    <a:cubicBezTo>
                      <a:pt x="2454" y="2204"/>
                      <a:pt x="2620" y="2085"/>
                      <a:pt x="2501" y="1787"/>
                    </a:cubicBezTo>
                    <a:cubicBezTo>
                      <a:pt x="2382" y="1501"/>
                      <a:pt x="2501" y="1454"/>
                      <a:pt x="2668" y="1371"/>
                    </a:cubicBezTo>
                    <a:cubicBezTo>
                      <a:pt x="2835" y="1275"/>
                      <a:pt x="2882" y="1085"/>
                      <a:pt x="2668" y="954"/>
                    </a:cubicBezTo>
                    <a:cubicBezTo>
                      <a:pt x="2466" y="835"/>
                      <a:pt x="2501" y="692"/>
                      <a:pt x="2585" y="501"/>
                    </a:cubicBezTo>
                    <a:cubicBezTo>
                      <a:pt x="2668" y="299"/>
                      <a:pt x="2489" y="85"/>
                      <a:pt x="2323" y="13"/>
                    </a:cubicBezTo>
                    <a:cubicBezTo>
                      <a:pt x="2303" y="5"/>
                      <a:pt x="2262" y="1"/>
                      <a:pt x="22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5"/>
              <p:cNvSpPr/>
              <p:nvPr/>
            </p:nvSpPr>
            <p:spPr>
              <a:xfrm>
                <a:off x="-2022300" y="3912050"/>
                <a:ext cx="583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651" extrusionOk="0">
                    <a:moveTo>
                      <a:pt x="1764" y="1"/>
                    </a:moveTo>
                    <a:cubicBezTo>
                      <a:pt x="1370" y="1"/>
                      <a:pt x="235" y="206"/>
                      <a:pt x="1" y="603"/>
                    </a:cubicBezTo>
                    <a:cubicBezTo>
                      <a:pt x="1" y="603"/>
                      <a:pt x="48" y="2651"/>
                      <a:pt x="400" y="2651"/>
                    </a:cubicBezTo>
                    <a:cubicBezTo>
                      <a:pt x="402" y="2651"/>
                      <a:pt x="404" y="2651"/>
                      <a:pt x="406" y="2650"/>
                    </a:cubicBezTo>
                    <a:cubicBezTo>
                      <a:pt x="588" y="2640"/>
                      <a:pt x="606" y="2254"/>
                      <a:pt x="772" y="2254"/>
                    </a:cubicBezTo>
                    <a:cubicBezTo>
                      <a:pt x="791" y="2254"/>
                      <a:pt x="812" y="2259"/>
                      <a:pt x="834" y="2269"/>
                    </a:cubicBezTo>
                    <a:cubicBezTo>
                      <a:pt x="974" y="2332"/>
                      <a:pt x="1163" y="2403"/>
                      <a:pt x="1305" y="2403"/>
                    </a:cubicBezTo>
                    <a:cubicBezTo>
                      <a:pt x="1405" y="2403"/>
                      <a:pt x="1481" y="2368"/>
                      <a:pt x="1501" y="2269"/>
                    </a:cubicBezTo>
                    <a:cubicBezTo>
                      <a:pt x="1584" y="2031"/>
                      <a:pt x="1537" y="1853"/>
                      <a:pt x="1775" y="1853"/>
                    </a:cubicBezTo>
                    <a:cubicBezTo>
                      <a:pt x="2013" y="1853"/>
                      <a:pt x="2144" y="1746"/>
                      <a:pt x="2037" y="1507"/>
                    </a:cubicBezTo>
                    <a:cubicBezTo>
                      <a:pt x="1942" y="1269"/>
                      <a:pt x="2037" y="1222"/>
                      <a:pt x="2180" y="1162"/>
                    </a:cubicBezTo>
                    <a:cubicBezTo>
                      <a:pt x="2311" y="1091"/>
                      <a:pt x="2335" y="924"/>
                      <a:pt x="2180" y="829"/>
                    </a:cubicBezTo>
                    <a:cubicBezTo>
                      <a:pt x="2013" y="722"/>
                      <a:pt x="2037" y="614"/>
                      <a:pt x="2096" y="436"/>
                    </a:cubicBezTo>
                    <a:cubicBezTo>
                      <a:pt x="2180" y="257"/>
                      <a:pt x="2025" y="91"/>
                      <a:pt x="1894" y="19"/>
                    </a:cubicBezTo>
                    <a:cubicBezTo>
                      <a:pt x="1878" y="7"/>
                      <a:pt x="1832" y="1"/>
                      <a:pt x="1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5"/>
              <p:cNvSpPr/>
              <p:nvPr/>
            </p:nvSpPr>
            <p:spPr>
              <a:xfrm>
                <a:off x="-2076175" y="3861925"/>
                <a:ext cx="88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373" extrusionOk="0">
                    <a:moveTo>
                      <a:pt x="1132" y="0"/>
                    </a:moveTo>
                    <a:cubicBezTo>
                      <a:pt x="854" y="0"/>
                      <a:pt x="908" y="290"/>
                      <a:pt x="752" y="290"/>
                    </a:cubicBezTo>
                    <a:cubicBezTo>
                      <a:pt x="741" y="290"/>
                      <a:pt x="729" y="289"/>
                      <a:pt x="715" y="286"/>
                    </a:cubicBezTo>
                    <a:cubicBezTo>
                      <a:pt x="592" y="258"/>
                      <a:pt x="493" y="200"/>
                      <a:pt x="397" y="200"/>
                    </a:cubicBezTo>
                    <a:cubicBezTo>
                      <a:pt x="325" y="200"/>
                      <a:pt x="256" y="232"/>
                      <a:pt x="180" y="333"/>
                    </a:cubicBezTo>
                    <a:cubicBezTo>
                      <a:pt x="1" y="572"/>
                      <a:pt x="1323" y="1357"/>
                      <a:pt x="1323" y="1357"/>
                    </a:cubicBezTo>
                    <a:cubicBezTo>
                      <a:pt x="1388" y="1368"/>
                      <a:pt x="1457" y="1373"/>
                      <a:pt x="1529" y="1373"/>
                    </a:cubicBezTo>
                    <a:cubicBezTo>
                      <a:pt x="2275" y="1373"/>
                      <a:pt x="3290" y="846"/>
                      <a:pt x="3442" y="607"/>
                    </a:cubicBezTo>
                    <a:cubicBezTo>
                      <a:pt x="3554" y="426"/>
                      <a:pt x="3241" y="401"/>
                      <a:pt x="3002" y="401"/>
                    </a:cubicBezTo>
                    <a:cubicBezTo>
                      <a:pt x="2910" y="401"/>
                      <a:pt x="2830" y="405"/>
                      <a:pt x="2787" y="405"/>
                    </a:cubicBezTo>
                    <a:cubicBezTo>
                      <a:pt x="2620" y="405"/>
                      <a:pt x="2466" y="107"/>
                      <a:pt x="2287" y="36"/>
                    </a:cubicBezTo>
                    <a:cubicBezTo>
                      <a:pt x="2267" y="27"/>
                      <a:pt x="2244" y="22"/>
                      <a:pt x="2219" y="22"/>
                    </a:cubicBezTo>
                    <a:cubicBezTo>
                      <a:pt x="2016" y="22"/>
                      <a:pt x="1668" y="286"/>
                      <a:pt x="1668" y="286"/>
                    </a:cubicBezTo>
                    <a:cubicBezTo>
                      <a:pt x="1668" y="286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5"/>
              <p:cNvSpPr/>
              <p:nvPr/>
            </p:nvSpPr>
            <p:spPr>
              <a:xfrm>
                <a:off x="-2076175" y="3873225"/>
                <a:ext cx="890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917" extrusionOk="0">
                    <a:moveTo>
                      <a:pt x="1132" y="0"/>
                    </a:moveTo>
                    <a:cubicBezTo>
                      <a:pt x="850" y="0"/>
                      <a:pt x="910" y="193"/>
                      <a:pt x="745" y="193"/>
                    </a:cubicBezTo>
                    <a:cubicBezTo>
                      <a:pt x="736" y="193"/>
                      <a:pt x="726" y="192"/>
                      <a:pt x="715" y="191"/>
                    </a:cubicBezTo>
                    <a:cubicBezTo>
                      <a:pt x="590" y="170"/>
                      <a:pt x="486" y="129"/>
                      <a:pt x="387" y="129"/>
                    </a:cubicBezTo>
                    <a:cubicBezTo>
                      <a:pt x="317" y="129"/>
                      <a:pt x="249" y="150"/>
                      <a:pt x="180" y="215"/>
                    </a:cubicBezTo>
                    <a:cubicBezTo>
                      <a:pt x="1" y="381"/>
                      <a:pt x="1323" y="905"/>
                      <a:pt x="1323" y="905"/>
                    </a:cubicBezTo>
                    <a:cubicBezTo>
                      <a:pt x="1390" y="913"/>
                      <a:pt x="1460" y="916"/>
                      <a:pt x="1533" y="916"/>
                    </a:cubicBezTo>
                    <a:cubicBezTo>
                      <a:pt x="2277" y="916"/>
                      <a:pt x="3279" y="558"/>
                      <a:pt x="3442" y="417"/>
                    </a:cubicBezTo>
                    <a:cubicBezTo>
                      <a:pt x="3562" y="288"/>
                      <a:pt x="3193" y="273"/>
                      <a:pt x="2950" y="273"/>
                    </a:cubicBezTo>
                    <a:cubicBezTo>
                      <a:pt x="2880" y="273"/>
                      <a:pt x="2821" y="274"/>
                      <a:pt x="2787" y="274"/>
                    </a:cubicBezTo>
                    <a:cubicBezTo>
                      <a:pt x="2620" y="274"/>
                      <a:pt x="2454" y="84"/>
                      <a:pt x="2287" y="24"/>
                    </a:cubicBezTo>
                    <a:cubicBezTo>
                      <a:pt x="2266" y="17"/>
                      <a:pt x="2242" y="14"/>
                      <a:pt x="2215" y="14"/>
                    </a:cubicBezTo>
                    <a:cubicBezTo>
                      <a:pt x="2012" y="14"/>
                      <a:pt x="1668" y="191"/>
                      <a:pt x="1668" y="191"/>
                    </a:cubicBezTo>
                    <a:cubicBezTo>
                      <a:pt x="1668" y="191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5"/>
              <p:cNvSpPr/>
              <p:nvPr/>
            </p:nvSpPr>
            <p:spPr>
              <a:xfrm>
                <a:off x="-2080925" y="3926500"/>
                <a:ext cx="80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4" extrusionOk="0">
                    <a:moveTo>
                      <a:pt x="155" y="1"/>
                    </a:moveTo>
                    <a:cubicBezTo>
                      <a:pt x="72" y="1"/>
                      <a:pt x="0" y="108"/>
                      <a:pt x="0" y="227"/>
                    </a:cubicBezTo>
                    <a:cubicBezTo>
                      <a:pt x="0" y="358"/>
                      <a:pt x="72" y="453"/>
                      <a:pt x="155" y="453"/>
                    </a:cubicBezTo>
                    <a:cubicBezTo>
                      <a:pt x="250" y="453"/>
                      <a:pt x="322" y="358"/>
                      <a:pt x="322" y="227"/>
                    </a:cubicBezTo>
                    <a:cubicBezTo>
                      <a:pt x="322" y="108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5"/>
              <p:cNvSpPr/>
              <p:nvPr/>
            </p:nvSpPr>
            <p:spPr>
              <a:xfrm>
                <a:off x="-2071100" y="3943075"/>
                <a:ext cx="9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47" extrusionOk="0">
                    <a:moveTo>
                      <a:pt x="164" y="0"/>
                    </a:moveTo>
                    <a:cubicBezTo>
                      <a:pt x="153" y="0"/>
                      <a:pt x="142" y="2"/>
                      <a:pt x="131" y="4"/>
                    </a:cubicBezTo>
                    <a:cubicBezTo>
                      <a:pt x="48" y="28"/>
                      <a:pt x="0" y="147"/>
                      <a:pt x="24" y="266"/>
                    </a:cubicBezTo>
                    <a:cubicBezTo>
                      <a:pt x="57" y="377"/>
                      <a:pt x="142" y="446"/>
                      <a:pt x="220" y="446"/>
                    </a:cubicBezTo>
                    <a:cubicBezTo>
                      <a:pt x="226" y="446"/>
                      <a:pt x="232" y="446"/>
                      <a:pt x="238" y="445"/>
                    </a:cubicBezTo>
                    <a:cubicBezTo>
                      <a:pt x="322" y="421"/>
                      <a:pt x="369" y="302"/>
                      <a:pt x="346" y="183"/>
                    </a:cubicBezTo>
                    <a:cubicBezTo>
                      <a:pt x="325" y="78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5"/>
              <p:cNvSpPr/>
              <p:nvPr/>
            </p:nvSpPr>
            <p:spPr>
              <a:xfrm>
                <a:off x="-2090750" y="3914075"/>
                <a:ext cx="107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00" extrusionOk="0">
                    <a:moveTo>
                      <a:pt x="276" y="1"/>
                    </a:moveTo>
                    <a:cubicBezTo>
                      <a:pt x="216" y="1"/>
                      <a:pt x="149" y="33"/>
                      <a:pt x="96" y="93"/>
                    </a:cubicBezTo>
                    <a:cubicBezTo>
                      <a:pt x="12" y="176"/>
                      <a:pt x="1" y="307"/>
                      <a:pt x="60" y="367"/>
                    </a:cubicBezTo>
                    <a:cubicBezTo>
                      <a:pt x="86" y="389"/>
                      <a:pt x="119" y="399"/>
                      <a:pt x="154" y="399"/>
                    </a:cubicBezTo>
                    <a:cubicBezTo>
                      <a:pt x="214" y="399"/>
                      <a:pt x="281" y="368"/>
                      <a:pt x="334" y="307"/>
                    </a:cubicBezTo>
                    <a:cubicBezTo>
                      <a:pt x="417" y="212"/>
                      <a:pt x="429" y="93"/>
                      <a:pt x="370" y="33"/>
                    </a:cubicBezTo>
                    <a:cubicBezTo>
                      <a:pt x="343" y="12"/>
                      <a:pt x="311" y="1"/>
                      <a:pt x="2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>
                <a:off x="-2066050" y="3923525"/>
                <a:ext cx="101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3" extrusionOk="0">
                    <a:moveTo>
                      <a:pt x="253" y="1"/>
                    </a:moveTo>
                    <a:cubicBezTo>
                      <a:pt x="183" y="1"/>
                      <a:pt x="107" y="50"/>
                      <a:pt x="60" y="144"/>
                    </a:cubicBezTo>
                    <a:cubicBezTo>
                      <a:pt x="1" y="251"/>
                      <a:pt x="25" y="370"/>
                      <a:pt x="108" y="405"/>
                    </a:cubicBezTo>
                    <a:cubicBezTo>
                      <a:pt x="125" y="417"/>
                      <a:pt x="145" y="422"/>
                      <a:pt x="165" y="422"/>
                    </a:cubicBezTo>
                    <a:cubicBezTo>
                      <a:pt x="232" y="422"/>
                      <a:pt x="310" y="368"/>
                      <a:pt x="346" y="286"/>
                    </a:cubicBezTo>
                    <a:cubicBezTo>
                      <a:pt x="406" y="179"/>
                      <a:pt x="394" y="60"/>
                      <a:pt x="310" y="13"/>
                    </a:cubicBezTo>
                    <a:cubicBezTo>
                      <a:pt x="292" y="5"/>
                      <a:pt x="273" y="1"/>
                      <a:pt x="2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5"/>
              <p:cNvSpPr/>
              <p:nvPr/>
            </p:nvSpPr>
            <p:spPr>
              <a:xfrm>
                <a:off x="-1998775" y="394287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7" y="0"/>
                    </a:moveTo>
                    <a:cubicBezTo>
                      <a:pt x="133" y="0"/>
                      <a:pt x="86" y="21"/>
                      <a:pt x="60" y="60"/>
                    </a:cubicBezTo>
                    <a:cubicBezTo>
                      <a:pt x="1" y="132"/>
                      <a:pt x="48" y="251"/>
                      <a:pt x="155" y="322"/>
                    </a:cubicBezTo>
                    <a:cubicBezTo>
                      <a:pt x="201" y="350"/>
                      <a:pt x="254" y="365"/>
                      <a:pt x="303" y="365"/>
                    </a:cubicBezTo>
                    <a:cubicBezTo>
                      <a:pt x="357" y="365"/>
                      <a:pt x="404" y="347"/>
                      <a:pt x="429" y="310"/>
                    </a:cubicBezTo>
                    <a:cubicBezTo>
                      <a:pt x="477" y="227"/>
                      <a:pt x="441" y="108"/>
                      <a:pt x="334" y="48"/>
                    </a:cubicBezTo>
                    <a:cubicBezTo>
                      <a:pt x="285" y="15"/>
                      <a:pt x="233" y="0"/>
                      <a:pt x="1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5"/>
              <p:cNvSpPr/>
              <p:nvPr/>
            </p:nvSpPr>
            <p:spPr>
              <a:xfrm>
                <a:off x="-1990450" y="3925650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75" y="0"/>
                    </a:moveTo>
                    <a:cubicBezTo>
                      <a:pt x="252" y="0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7"/>
                      <a:pt x="477" y="213"/>
                      <a:pt x="465" y="118"/>
                    </a:cubicBezTo>
                    <a:cubicBezTo>
                      <a:pt x="446" y="52"/>
                      <a:pt x="367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5"/>
              <p:cNvSpPr/>
              <p:nvPr/>
            </p:nvSpPr>
            <p:spPr>
              <a:xfrm>
                <a:off x="-2018725" y="3942850"/>
                <a:ext cx="86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44" extrusionOk="0">
                    <a:moveTo>
                      <a:pt x="172" y="1"/>
                    </a:moveTo>
                    <a:cubicBezTo>
                      <a:pt x="166" y="1"/>
                      <a:pt x="161" y="1"/>
                      <a:pt x="156" y="2"/>
                    </a:cubicBezTo>
                    <a:cubicBezTo>
                      <a:pt x="60" y="2"/>
                      <a:pt x="1" y="109"/>
                      <a:pt x="13" y="228"/>
                    </a:cubicBezTo>
                    <a:cubicBezTo>
                      <a:pt x="13" y="351"/>
                      <a:pt x="87" y="443"/>
                      <a:pt x="165" y="443"/>
                    </a:cubicBezTo>
                    <a:cubicBezTo>
                      <a:pt x="170" y="443"/>
                      <a:pt x="175" y="443"/>
                      <a:pt x="179" y="442"/>
                    </a:cubicBezTo>
                    <a:cubicBezTo>
                      <a:pt x="275" y="442"/>
                      <a:pt x="346" y="335"/>
                      <a:pt x="334" y="204"/>
                    </a:cubicBezTo>
                    <a:cubicBezTo>
                      <a:pt x="323" y="92"/>
                      <a:pt x="259" y="1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5"/>
              <p:cNvSpPr/>
              <p:nvPr/>
            </p:nvSpPr>
            <p:spPr>
              <a:xfrm>
                <a:off x="-2012175" y="392617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9" y="0"/>
                    </a:moveTo>
                    <a:cubicBezTo>
                      <a:pt x="116" y="0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6" y="323"/>
                    </a:cubicBezTo>
                    <a:cubicBezTo>
                      <a:pt x="197" y="346"/>
                      <a:pt x="243" y="357"/>
                      <a:pt x="285" y="357"/>
                    </a:cubicBezTo>
                    <a:cubicBezTo>
                      <a:pt x="350" y="357"/>
                      <a:pt x="408" y="331"/>
                      <a:pt x="429" y="288"/>
                    </a:cubicBezTo>
                    <a:cubicBezTo>
                      <a:pt x="477" y="204"/>
                      <a:pt x="429" y="97"/>
                      <a:pt x="322" y="38"/>
                    </a:cubicBezTo>
                    <a:cubicBezTo>
                      <a:pt x="273" y="13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-2034200" y="38801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5" y="1"/>
                    </a:moveTo>
                    <a:cubicBezTo>
                      <a:pt x="251" y="1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4"/>
                    </a:cubicBezTo>
                    <a:cubicBezTo>
                      <a:pt x="34" y="293"/>
                      <a:pt x="118" y="339"/>
                      <a:pt x="214" y="339"/>
                    </a:cubicBezTo>
                    <a:cubicBezTo>
                      <a:pt x="234" y="339"/>
                      <a:pt x="254" y="337"/>
                      <a:pt x="275" y="333"/>
                    </a:cubicBezTo>
                    <a:cubicBezTo>
                      <a:pt x="394" y="297"/>
                      <a:pt x="477" y="214"/>
                      <a:pt x="453" y="118"/>
                    </a:cubicBezTo>
                    <a:cubicBezTo>
                      <a:pt x="444" y="52"/>
                      <a:pt x="366" y="1"/>
                      <a:pt x="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>
                <a:off x="-2016625" y="388395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67" y="0"/>
                    </a:moveTo>
                    <a:cubicBezTo>
                      <a:pt x="72" y="12"/>
                      <a:pt x="0" y="107"/>
                      <a:pt x="12" y="238"/>
                    </a:cubicBezTo>
                    <a:cubicBezTo>
                      <a:pt x="23" y="351"/>
                      <a:pt x="87" y="442"/>
                      <a:pt x="175" y="442"/>
                    </a:cubicBezTo>
                    <a:cubicBezTo>
                      <a:pt x="180" y="442"/>
                      <a:pt x="185" y="441"/>
                      <a:pt x="191" y="441"/>
                    </a:cubicBezTo>
                    <a:cubicBezTo>
                      <a:pt x="286" y="441"/>
                      <a:pt x="345" y="333"/>
                      <a:pt x="334" y="214"/>
                    </a:cubicBezTo>
                    <a:cubicBezTo>
                      <a:pt x="334" y="95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>
                <a:off x="-2056225" y="388092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6" y="1"/>
                    </a:moveTo>
                    <a:cubicBezTo>
                      <a:pt x="116" y="1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5" y="324"/>
                    </a:cubicBezTo>
                    <a:cubicBezTo>
                      <a:pt x="197" y="347"/>
                      <a:pt x="243" y="357"/>
                      <a:pt x="284" y="357"/>
                    </a:cubicBezTo>
                    <a:cubicBezTo>
                      <a:pt x="350" y="357"/>
                      <a:pt x="407" y="331"/>
                      <a:pt x="429" y="288"/>
                    </a:cubicBezTo>
                    <a:cubicBezTo>
                      <a:pt x="477" y="204"/>
                      <a:pt x="417" y="97"/>
                      <a:pt x="310" y="38"/>
                    </a:cubicBezTo>
                    <a:cubicBezTo>
                      <a:pt x="266" y="13"/>
                      <a:pt x="219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-2195225" y="3806575"/>
                <a:ext cx="3197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9493" extrusionOk="0">
                    <a:moveTo>
                      <a:pt x="5905" y="0"/>
                    </a:moveTo>
                    <a:cubicBezTo>
                      <a:pt x="3145" y="0"/>
                      <a:pt x="813" y="1514"/>
                      <a:pt x="441" y="3738"/>
                    </a:cubicBezTo>
                    <a:cubicBezTo>
                      <a:pt x="0" y="6298"/>
                      <a:pt x="2322" y="8822"/>
                      <a:pt x="5608" y="9382"/>
                    </a:cubicBezTo>
                    <a:cubicBezTo>
                      <a:pt x="6047" y="9456"/>
                      <a:pt x="6481" y="9492"/>
                      <a:pt x="6905" y="9492"/>
                    </a:cubicBezTo>
                    <a:cubicBezTo>
                      <a:pt x="9655" y="9492"/>
                      <a:pt x="11976" y="7980"/>
                      <a:pt x="12347" y="5762"/>
                    </a:cubicBezTo>
                    <a:cubicBezTo>
                      <a:pt x="12788" y="3190"/>
                      <a:pt x="10466" y="666"/>
                      <a:pt x="7180" y="107"/>
                    </a:cubicBezTo>
                    <a:cubicBezTo>
                      <a:pt x="6749" y="35"/>
                      <a:pt x="6322" y="0"/>
                      <a:pt x="59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-2177375" y="3819650"/>
                <a:ext cx="284000" cy="211150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8446" extrusionOk="0">
                    <a:moveTo>
                      <a:pt x="5245" y="1"/>
                    </a:moveTo>
                    <a:cubicBezTo>
                      <a:pt x="2789" y="1"/>
                      <a:pt x="723" y="1347"/>
                      <a:pt x="382" y="3322"/>
                    </a:cubicBezTo>
                    <a:cubicBezTo>
                      <a:pt x="1" y="5608"/>
                      <a:pt x="2061" y="7858"/>
                      <a:pt x="4978" y="8347"/>
                    </a:cubicBezTo>
                    <a:cubicBezTo>
                      <a:pt x="5368" y="8413"/>
                      <a:pt x="5754" y="8445"/>
                      <a:pt x="6130" y="8445"/>
                    </a:cubicBezTo>
                    <a:cubicBezTo>
                      <a:pt x="8582" y="8445"/>
                      <a:pt x="10648" y="7091"/>
                      <a:pt x="10978" y="5120"/>
                    </a:cubicBezTo>
                    <a:cubicBezTo>
                      <a:pt x="11359" y="2846"/>
                      <a:pt x="9300" y="596"/>
                      <a:pt x="6383" y="96"/>
                    </a:cubicBezTo>
                    <a:cubicBezTo>
                      <a:pt x="5998" y="31"/>
                      <a:pt x="5617" y="1"/>
                      <a:pt x="5245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-2158025" y="3834000"/>
                <a:ext cx="2447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7274" extrusionOk="0">
                    <a:moveTo>
                      <a:pt x="4518" y="1"/>
                    </a:moveTo>
                    <a:cubicBezTo>
                      <a:pt x="2405" y="1"/>
                      <a:pt x="614" y="1159"/>
                      <a:pt x="334" y="2867"/>
                    </a:cubicBezTo>
                    <a:cubicBezTo>
                      <a:pt x="1" y="4820"/>
                      <a:pt x="1775" y="6761"/>
                      <a:pt x="4287" y="7189"/>
                    </a:cubicBezTo>
                    <a:cubicBezTo>
                      <a:pt x="4622" y="7246"/>
                      <a:pt x="4954" y="7273"/>
                      <a:pt x="5277" y="7273"/>
                    </a:cubicBezTo>
                    <a:cubicBezTo>
                      <a:pt x="7390" y="7273"/>
                      <a:pt x="9165" y="6108"/>
                      <a:pt x="9454" y="4415"/>
                    </a:cubicBezTo>
                    <a:cubicBezTo>
                      <a:pt x="9788" y="2451"/>
                      <a:pt x="8014" y="510"/>
                      <a:pt x="5489" y="81"/>
                    </a:cubicBezTo>
                    <a:cubicBezTo>
                      <a:pt x="5161" y="27"/>
                      <a:pt x="4836" y="1"/>
                      <a:pt x="4518" y="1"/>
                    </a:cubicBezTo>
                    <a:close/>
                  </a:path>
                </a:pathLst>
              </a:custGeom>
              <a:solidFill>
                <a:srgbClr val="FFA333">
                  <a:alpha val="574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-2141650" y="3895550"/>
                <a:ext cx="10092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4" extrusionOk="0">
                    <a:moveTo>
                      <a:pt x="2560" y="0"/>
                    </a:moveTo>
                    <a:cubicBezTo>
                      <a:pt x="2560" y="0"/>
                      <a:pt x="1" y="370"/>
                      <a:pt x="703" y="1858"/>
                    </a:cubicBezTo>
                    <a:cubicBezTo>
                      <a:pt x="1247" y="3011"/>
                      <a:pt x="2305" y="3913"/>
                      <a:pt x="3004" y="3913"/>
                    </a:cubicBezTo>
                    <a:cubicBezTo>
                      <a:pt x="3207" y="3913"/>
                      <a:pt x="3380" y="3837"/>
                      <a:pt x="3501" y="3668"/>
                    </a:cubicBezTo>
                    <a:cubicBezTo>
                      <a:pt x="4037" y="2929"/>
                      <a:pt x="3584" y="250"/>
                      <a:pt x="3334" y="215"/>
                    </a:cubicBezTo>
                    <a:cubicBezTo>
                      <a:pt x="3096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>
                <a:off x="-2100275" y="3844925"/>
                <a:ext cx="1217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8" extrusionOk="0">
                    <a:moveTo>
                      <a:pt x="2221" y="0"/>
                    </a:moveTo>
                    <a:cubicBezTo>
                      <a:pt x="2103" y="0"/>
                      <a:pt x="1982" y="4"/>
                      <a:pt x="1858" y="13"/>
                    </a:cubicBezTo>
                    <a:cubicBezTo>
                      <a:pt x="1858" y="13"/>
                      <a:pt x="1" y="97"/>
                      <a:pt x="251" y="751"/>
                    </a:cubicBezTo>
                    <a:cubicBezTo>
                      <a:pt x="501" y="1406"/>
                      <a:pt x="2144" y="2109"/>
                      <a:pt x="2298" y="2156"/>
                    </a:cubicBezTo>
                    <a:cubicBezTo>
                      <a:pt x="2303" y="2157"/>
                      <a:pt x="2309" y="2158"/>
                      <a:pt x="2317" y="2158"/>
                    </a:cubicBezTo>
                    <a:cubicBezTo>
                      <a:pt x="2597" y="2158"/>
                      <a:pt x="4870" y="1562"/>
                      <a:pt x="4870" y="1168"/>
                    </a:cubicBezTo>
                    <a:cubicBezTo>
                      <a:pt x="4870" y="791"/>
                      <a:pt x="3836" y="0"/>
                      <a:pt x="22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-2036275" y="3891725"/>
                <a:ext cx="1009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166" extrusionOk="0">
                    <a:moveTo>
                      <a:pt x="2514" y="0"/>
                    </a:moveTo>
                    <a:cubicBezTo>
                      <a:pt x="1436" y="0"/>
                      <a:pt x="36" y="1011"/>
                      <a:pt x="36" y="1011"/>
                    </a:cubicBezTo>
                    <a:cubicBezTo>
                      <a:pt x="36" y="1011"/>
                      <a:pt x="0" y="3975"/>
                      <a:pt x="489" y="4142"/>
                    </a:cubicBezTo>
                    <a:cubicBezTo>
                      <a:pt x="536" y="4157"/>
                      <a:pt x="610" y="4165"/>
                      <a:pt x="702" y="4165"/>
                    </a:cubicBezTo>
                    <a:cubicBezTo>
                      <a:pt x="1552" y="4165"/>
                      <a:pt x="4036" y="3475"/>
                      <a:pt x="3703" y="1177"/>
                    </a:cubicBezTo>
                    <a:cubicBezTo>
                      <a:pt x="3575" y="289"/>
                      <a:pt x="3090" y="0"/>
                      <a:pt x="25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5"/>
              <p:cNvSpPr/>
              <p:nvPr/>
            </p:nvSpPr>
            <p:spPr>
              <a:xfrm>
                <a:off x="-2118725" y="3908950"/>
                <a:ext cx="6075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940" extrusionOk="0">
                    <a:moveTo>
                      <a:pt x="2060" y="0"/>
                    </a:moveTo>
                    <a:cubicBezTo>
                      <a:pt x="2060" y="0"/>
                      <a:pt x="0" y="417"/>
                      <a:pt x="119" y="810"/>
                    </a:cubicBezTo>
                    <a:cubicBezTo>
                      <a:pt x="171" y="989"/>
                      <a:pt x="255" y="1032"/>
                      <a:pt x="341" y="1032"/>
                    </a:cubicBezTo>
                    <a:cubicBezTo>
                      <a:pt x="419" y="1032"/>
                      <a:pt x="499" y="996"/>
                      <a:pt x="557" y="996"/>
                    </a:cubicBezTo>
                    <a:cubicBezTo>
                      <a:pt x="583" y="996"/>
                      <a:pt x="605" y="1003"/>
                      <a:pt x="619" y="1024"/>
                    </a:cubicBezTo>
                    <a:cubicBezTo>
                      <a:pt x="703" y="1143"/>
                      <a:pt x="405" y="1346"/>
                      <a:pt x="524" y="1560"/>
                    </a:cubicBezTo>
                    <a:cubicBezTo>
                      <a:pt x="556" y="1614"/>
                      <a:pt x="612" y="1631"/>
                      <a:pt x="679" y="1631"/>
                    </a:cubicBezTo>
                    <a:cubicBezTo>
                      <a:pt x="788" y="1631"/>
                      <a:pt x="924" y="1587"/>
                      <a:pt x="1029" y="1587"/>
                    </a:cubicBezTo>
                    <a:cubicBezTo>
                      <a:pt x="1101" y="1587"/>
                      <a:pt x="1158" y="1608"/>
                      <a:pt x="1179" y="1679"/>
                    </a:cubicBezTo>
                    <a:cubicBezTo>
                      <a:pt x="1250" y="1917"/>
                      <a:pt x="858" y="2417"/>
                      <a:pt x="1227" y="2536"/>
                    </a:cubicBezTo>
                    <a:cubicBezTo>
                      <a:pt x="1263" y="2548"/>
                      <a:pt x="1297" y="2553"/>
                      <a:pt x="1330" y="2553"/>
                    </a:cubicBezTo>
                    <a:cubicBezTo>
                      <a:pt x="1569" y="2553"/>
                      <a:pt x="1710" y="2274"/>
                      <a:pt x="1812" y="2274"/>
                    </a:cubicBezTo>
                    <a:cubicBezTo>
                      <a:pt x="1837" y="2274"/>
                      <a:pt x="1860" y="2291"/>
                      <a:pt x="1882" y="2334"/>
                    </a:cubicBezTo>
                    <a:cubicBezTo>
                      <a:pt x="1984" y="2549"/>
                      <a:pt x="1945" y="2939"/>
                      <a:pt x="2084" y="2939"/>
                    </a:cubicBezTo>
                    <a:cubicBezTo>
                      <a:pt x="2106" y="2939"/>
                      <a:pt x="2134" y="2929"/>
                      <a:pt x="2167" y="2905"/>
                    </a:cubicBezTo>
                    <a:cubicBezTo>
                      <a:pt x="2405" y="2751"/>
                      <a:pt x="2429" y="786"/>
                      <a:pt x="206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5"/>
              <p:cNvSpPr/>
              <p:nvPr/>
            </p:nvSpPr>
            <p:spPr>
              <a:xfrm>
                <a:off x="-2111300" y="3908950"/>
                <a:ext cx="5302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262" extrusionOk="0">
                    <a:moveTo>
                      <a:pt x="1811" y="0"/>
                    </a:moveTo>
                    <a:cubicBezTo>
                      <a:pt x="1811" y="0"/>
                      <a:pt x="1" y="191"/>
                      <a:pt x="203" y="619"/>
                    </a:cubicBezTo>
                    <a:cubicBezTo>
                      <a:pt x="260" y="747"/>
                      <a:pt x="331" y="776"/>
                      <a:pt x="400" y="776"/>
                    </a:cubicBezTo>
                    <a:cubicBezTo>
                      <a:pt x="458" y="776"/>
                      <a:pt x="514" y="756"/>
                      <a:pt x="557" y="756"/>
                    </a:cubicBezTo>
                    <a:cubicBezTo>
                      <a:pt x="583" y="756"/>
                      <a:pt x="605" y="763"/>
                      <a:pt x="620" y="786"/>
                    </a:cubicBezTo>
                    <a:cubicBezTo>
                      <a:pt x="692" y="869"/>
                      <a:pt x="442" y="1036"/>
                      <a:pt x="549" y="1203"/>
                    </a:cubicBezTo>
                    <a:cubicBezTo>
                      <a:pt x="574" y="1247"/>
                      <a:pt x="620" y="1261"/>
                      <a:pt x="674" y="1261"/>
                    </a:cubicBezTo>
                    <a:cubicBezTo>
                      <a:pt x="767" y="1261"/>
                      <a:pt x="887" y="1221"/>
                      <a:pt x="977" y="1221"/>
                    </a:cubicBezTo>
                    <a:cubicBezTo>
                      <a:pt x="1032" y="1221"/>
                      <a:pt x="1076" y="1236"/>
                      <a:pt x="1096" y="1286"/>
                    </a:cubicBezTo>
                    <a:cubicBezTo>
                      <a:pt x="1168" y="1489"/>
                      <a:pt x="823" y="1858"/>
                      <a:pt x="1120" y="1965"/>
                    </a:cubicBezTo>
                    <a:cubicBezTo>
                      <a:pt x="1149" y="1972"/>
                      <a:pt x="1177" y="1976"/>
                      <a:pt x="1203" y="1976"/>
                    </a:cubicBezTo>
                    <a:cubicBezTo>
                      <a:pt x="1414" y="1976"/>
                      <a:pt x="1532" y="1754"/>
                      <a:pt x="1620" y="1754"/>
                    </a:cubicBezTo>
                    <a:cubicBezTo>
                      <a:pt x="1641" y="1754"/>
                      <a:pt x="1661" y="1767"/>
                      <a:pt x="1680" y="1798"/>
                    </a:cubicBezTo>
                    <a:cubicBezTo>
                      <a:pt x="1762" y="1963"/>
                      <a:pt x="1720" y="2262"/>
                      <a:pt x="1846" y="2262"/>
                    </a:cubicBezTo>
                    <a:cubicBezTo>
                      <a:pt x="1865" y="2262"/>
                      <a:pt x="1889" y="2255"/>
                      <a:pt x="1918" y="2239"/>
                    </a:cubicBezTo>
                    <a:cubicBezTo>
                      <a:pt x="2120" y="2108"/>
                      <a:pt x="2120" y="596"/>
                      <a:pt x="1811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-2025850" y="3904475"/>
                <a:ext cx="7175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133" extrusionOk="0">
                    <a:moveTo>
                      <a:pt x="2202" y="0"/>
                    </a:moveTo>
                    <a:cubicBezTo>
                      <a:pt x="1751" y="0"/>
                      <a:pt x="284" y="241"/>
                      <a:pt x="0" y="715"/>
                    </a:cubicBezTo>
                    <a:cubicBezTo>
                      <a:pt x="0" y="715"/>
                      <a:pt x="245" y="3133"/>
                      <a:pt x="481" y="3133"/>
                    </a:cubicBezTo>
                    <a:cubicBezTo>
                      <a:pt x="484" y="3133"/>
                      <a:pt x="486" y="3132"/>
                      <a:pt x="488" y="3132"/>
                    </a:cubicBezTo>
                    <a:cubicBezTo>
                      <a:pt x="711" y="3100"/>
                      <a:pt x="735" y="2671"/>
                      <a:pt x="940" y="2671"/>
                    </a:cubicBezTo>
                    <a:cubicBezTo>
                      <a:pt x="965" y="2671"/>
                      <a:pt x="993" y="2677"/>
                      <a:pt x="1024" y="2691"/>
                    </a:cubicBezTo>
                    <a:cubicBezTo>
                      <a:pt x="1193" y="2762"/>
                      <a:pt x="1421" y="2849"/>
                      <a:pt x="1596" y="2849"/>
                    </a:cubicBezTo>
                    <a:cubicBezTo>
                      <a:pt x="1716" y="2849"/>
                      <a:pt x="1812" y="2808"/>
                      <a:pt x="1846" y="2691"/>
                    </a:cubicBezTo>
                    <a:cubicBezTo>
                      <a:pt x="1929" y="2406"/>
                      <a:pt x="1881" y="2203"/>
                      <a:pt x="2167" y="2203"/>
                    </a:cubicBezTo>
                    <a:cubicBezTo>
                      <a:pt x="2453" y="2203"/>
                      <a:pt x="2619" y="2084"/>
                      <a:pt x="2500" y="1787"/>
                    </a:cubicBezTo>
                    <a:cubicBezTo>
                      <a:pt x="2381" y="1501"/>
                      <a:pt x="2500" y="1453"/>
                      <a:pt x="2667" y="1370"/>
                    </a:cubicBezTo>
                    <a:cubicBezTo>
                      <a:pt x="2822" y="1275"/>
                      <a:pt x="2869" y="1084"/>
                      <a:pt x="2667" y="953"/>
                    </a:cubicBezTo>
                    <a:cubicBezTo>
                      <a:pt x="2453" y="834"/>
                      <a:pt x="2500" y="691"/>
                      <a:pt x="2572" y="501"/>
                    </a:cubicBezTo>
                    <a:cubicBezTo>
                      <a:pt x="2667" y="298"/>
                      <a:pt x="2488" y="84"/>
                      <a:pt x="2322" y="13"/>
                    </a:cubicBezTo>
                    <a:cubicBezTo>
                      <a:pt x="2303" y="4"/>
                      <a:pt x="2261" y="0"/>
                      <a:pt x="220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-2025850" y="3904625"/>
                <a:ext cx="58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2650" extrusionOk="0">
                    <a:moveTo>
                      <a:pt x="1756" y="0"/>
                    </a:moveTo>
                    <a:cubicBezTo>
                      <a:pt x="1366" y="0"/>
                      <a:pt x="224" y="206"/>
                      <a:pt x="0" y="602"/>
                    </a:cubicBezTo>
                    <a:cubicBezTo>
                      <a:pt x="0" y="602"/>
                      <a:pt x="35" y="2650"/>
                      <a:pt x="399" y="2650"/>
                    </a:cubicBezTo>
                    <a:cubicBezTo>
                      <a:pt x="401" y="2650"/>
                      <a:pt x="403" y="2650"/>
                      <a:pt x="405" y="2650"/>
                    </a:cubicBezTo>
                    <a:cubicBezTo>
                      <a:pt x="587" y="2639"/>
                      <a:pt x="605" y="2253"/>
                      <a:pt x="771" y="2253"/>
                    </a:cubicBezTo>
                    <a:cubicBezTo>
                      <a:pt x="790" y="2253"/>
                      <a:pt x="811" y="2258"/>
                      <a:pt x="834" y="2269"/>
                    </a:cubicBezTo>
                    <a:cubicBezTo>
                      <a:pt x="973" y="2332"/>
                      <a:pt x="1158" y="2403"/>
                      <a:pt x="1299" y="2403"/>
                    </a:cubicBezTo>
                    <a:cubicBezTo>
                      <a:pt x="1398" y="2403"/>
                      <a:pt x="1476" y="2367"/>
                      <a:pt x="1500" y="2269"/>
                    </a:cubicBezTo>
                    <a:cubicBezTo>
                      <a:pt x="1572" y="2031"/>
                      <a:pt x="1536" y="1852"/>
                      <a:pt x="1762" y="1852"/>
                    </a:cubicBezTo>
                    <a:cubicBezTo>
                      <a:pt x="2000" y="1852"/>
                      <a:pt x="2143" y="1745"/>
                      <a:pt x="2036" y="1507"/>
                    </a:cubicBezTo>
                    <a:cubicBezTo>
                      <a:pt x="1929" y="1269"/>
                      <a:pt x="2036" y="1221"/>
                      <a:pt x="2167" y="1161"/>
                    </a:cubicBezTo>
                    <a:cubicBezTo>
                      <a:pt x="2298" y="1090"/>
                      <a:pt x="2334" y="923"/>
                      <a:pt x="2167" y="828"/>
                    </a:cubicBezTo>
                    <a:cubicBezTo>
                      <a:pt x="2000" y="721"/>
                      <a:pt x="2036" y="614"/>
                      <a:pt x="2096" y="435"/>
                    </a:cubicBezTo>
                    <a:cubicBezTo>
                      <a:pt x="2167" y="257"/>
                      <a:pt x="2024" y="90"/>
                      <a:pt x="1881" y="18"/>
                    </a:cubicBezTo>
                    <a:cubicBezTo>
                      <a:pt x="1867" y="6"/>
                      <a:pt x="1823" y="0"/>
                      <a:pt x="1756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5"/>
              <p:cNvSpPr/>
              <p:nvPr/>
            </p:nvSpPr>
            <p:spPr>
              <a:xfrm>
                <a:off x="-2080025" y="3854475"/>
                <a:ext cx="890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73" extrusionOk="0">
                    <a:moveTo>
                      <a:pt x="1131" y="0"/>
                    </a:moveTo>
                    <a:cubicBezTo>
                      <a:pt x="853" y="0"/>
                      <a:pt x="918" y="291"/>
                      <a:pt x="753" y="291"/>
                    </a:cubicBezTo>
                    <a:cubicBezTo>
                      <a:pt x="742" y="291"/>
                      <a:pt x="729" y="289"/>
                      <a:pt x="715" y="286"/>
                    </a:cubicBezTo>
                    <a:cubicBezTo>
                      <a:pt x="598" y="259"/>
                      <a:pt x="498" y="200"/>
                      <a:pt x="399" y="200"/>
                    </a:cubicBezTo>
                    <a:cubicBezTo>
                      <a:pt x="327" y="200"/>
                      <a:pt x="255" y="232"/>
                      <a:pt x="179" y="334"/>
                    </a:cubicBezTo>
                    <a:cubicBezTo>
                      <a:pt x="0" y="572"/>
                      <a:pt x="1334" y="1358"/>
                      <a:pt x="1334" y="1358"/>
                    </a:cubicBezTo>
                    <a:cubicBezTo>
                      <a:pt x="1398" y="1368"/>
                      <a:pt x="1467" y="1373"/>
                      <a:pt x="1537" y="1373"/>
                    </a:cubicBezTo>
                    <a:cubicBezTo>
                      <a:pt x="2275" y="1373"/>
                      <a:pt x="3289" y="847"/>
                      <a:pt x="3441" y="608"/>
                    </a:cubicBezTo>
                    <a:cubicBezTo>
                      <a:pt x="3562" y="427"/>
                      <a:pt x="3252" y="402"/>
                      <a:pt x="3008" y="402"/>
                    </a:cubicBezTo>
                    <a:cubicBezTo>
                      <a:pt x="2915" y="402"/>
                      <a:pt x="2832" y="405"/>
                      <a:pt x="2786" y="405"/>
                    </a:cubicBezTo>
                    <a:cubicBezTo>
                      <a:pt x="2620" y="405"/>
                      <a:pt x="2477" y="108"/>
                      <a:pt x="2298" y="36"/>
                    </a:cubicBezTo>
                    <a:cubicBezTo>
                      <a:pt x="2278" y="27"/>
                      <a:pt x="2255" y="23"/>
                      <a:pt x="2229" y="23"/>
                    </a:cubicBezTo>
                    <a:cubicBezTo>
                      <a:pt x="2024" y="23"/>
                      <a:pt x="1667" y="286"/>
                      <a:pt x="1667" y="286"/>
                    </a:cubicBezTo>
                    <a:cubicBezTo>
                      <a:pt x="1667" y="286"/>
                      <a:pt x="1417" y="0"/>
                      <a:pt x="113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5"/>
              <p:cNvSpPr/>
              <p:nvPr/>
            </p:nvSpPr>
            <p:spPr>
              <a:xfrm>
                <a:off x="-2080025" y="3865775"/>
                <a:ext cx="892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917" extrusionOk="0">
                    <a:moveTo>
                      <a:pt x="1131" y="1"/>
                    </a:moveTo>
                    <a:cubicBezTo>
                      <a:pt x="849" y="1"/>
                      <a:pt x="920" y="193"/>
                      <a:pt x="746" y="193"/>
                    </a:cubicBezTo>
                    <a:cubicBezTo>
                      <a:pt x="736" y="193"/>
                      <a:pt x="726" y="193"/>
                      <a:pt x="715" y="191"/>
                    </a:cubicBezTo>
                    <a:cubicBezTo>
                      <a:pt x="597" y="171"/>
                      <a:pt x="491" y="130"/>
                      <a:pt x="390" y="130"/>
                    </a:cubicBezTo>
                    <a:cubicBezTo>
                      <a:pt x="318" y="130"/>
                      <a:pt x="248" y="151"/>
                      <a:pt x="179" y="215"/>
                    </a:cubicBezTo>
                    <a:cubicBezTo>
                      <a:pt x="0" y="382"/>
                      <a:pt x="1334" y="906"/>
                      <a:pt x="1334" y="906"/>
                    </a:cubicBezTo>
                    <a:cubicBezTo>
                      <a:pt x="1400" y="913"/>
                      <a:pt x="1469" y="917"/>
                      <a:pt x="1541" y="917"/>
                    </a:cubicBezTo>
                    <a:cubicBezTo>
                      <a:pt x="2277" y="917"/>
                      <a:pt x="3278" y="559"/>
                      <a:pt x="3441" y="418"/>
                    </a:cubicBezTo>
                    <a:cubicBezTo>
                      <a:pt x="3571" y="288"/>
                      <a:pt x="3203" y="274"/>
                      <a:pt x="2955" y="274"/>
                    </a:cubicBezTo>
                    <a:cubicBezTo>
                      <a:pt x="2884" y="274"/>
                      <a:pt x="2823" y="275"/>
                      <a:pt x="2786" y="275"/>
                    </a:cubicBezTo>
                    <a:cubicBezTo>
                      <a:pt x="2620" y="275"/>
                      <a:pt x="2465" y="84"/>
                      <a:pt x="2298" y="25"/>
                    </a:cubicBezTo>
                    <a:cubicBezTo>
                      <a:pt x="2277" y="18"/>
                      <a:pt x="2253" y="15"/>
                      <a:pt x="2226" y="15"/>
                    </a:cubicBezTo>
                    <a:cubicBezTo>
                      <a:pt x="2020" y="15"/>
                      <a:pt x="1667" y="191"/>
                      <a:pt x="1667" y="191"/>
                    </a:cubicBezTo>
                    <a:cubicBezTo>
                      <a:pt x="1667" y="191"/>
                      <a:pt x="1417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5"/>
              <p:cNvSpPr/>
              <p:nvPr/>
            </p:nvSpPr>
            <p:spPr>
              <a:xfrm>
                <a:off x="-2084800" y="3919075"/>
                <a:ext cx="83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53" extrusionOk="0">
                    <a:moveTo>
                      <a:pt x="167" y="0"/>
                    </a:moveTo>
                    <a:cubicBezTo>
                      <a:pt x="72" y="0"/>
                      <a:pt x="1" y="107"/>
                      <a:pt x="1" y="226"/>
                    </a:cubicBezTo>
                    <a:cubicBezTo>
                      <a:pt x="1" y="357"/>
                      <a:pt x="72" y="452"/>
                      <a:pt x="167" y="452"/>
                    </a:cubicBezTo>
                    <a:cubicBezTo>
                      <a:pt x="263" y="452"/>
                      <a:pt x="334" y="357"/>
                      <a:pt x="334" y="226"/>
                    </a:cubicBezTo>
                    <a:cubicBezTo>
                      <a:pt x="334" y="107"/>
                      <a:pt x="263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5"/>
              <p:cNvSpPr/>
              <p:nvPr/>
            </p:nvSpPr>
            <p:spPr>
              <a:xfrm>
                <a:off x="-2074975" y="3935625"/>
                <a:ext cx="95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47" extrusionOk="0">
                    <a:moveTo>
                      <a:pt x="173" y="1"/>
                    </a:moveTo>
                    <a:cubicBezTo>
                      <a:pt x="163" y="1"/>
                      <a:pt x="153" y="2"/>
                      <a:pt x="143" y="5"/>
                    </a:cubicBezTo>
                    <a:cubicBezTo>
                      <a:pt x="48" y="29"/>
                      <a:pt x="1" y="148"/>
                      <a:pt x="36" y="267"/>
                    </a:cubicBezTo>
                    <a:cubicBezTo>
                      <a:pt x="58" y="377"/>
                      <a:pt x="142" y="447"/>
                      <a:pt x="220" y="447"/>
                    </a:cubicBezTo>
                    <a:cubicBezTo>
                      <a:pt x="227" y="447"/>
                      <a:pt x="233" y="446"/>
                      <a:pt x="239" y="445"/>
                    </a:cubicBezTo>
                    <a:cubicBezTo>
                      <a:pt x="334" y="422"/>
                      <a:pt x="382" y="302"/>
                      <a:pt x="346" y="183"/>
                    </a:cubicBezTo>
                    <a:cubicBezTo>
                      <a:pt x="325" y="78"/>
                      <a:pt x="248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5"/>
              <p:cNvSpPr/>
              <p:nvPr/>
            </p:nvSpPr>
            <p:spPr>
              <a:xfrm>
                <a:off x="-2094625" y="3906650"/>
                <a:ext cx="110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99" extrusionOk="0">
                    <a:moveTo>
                      <a:pt x="276" y="0"/>
                    </a:moveTo>
                    <a:cubicBezTo>
                      <a:pt x="216" y="0"/>
                      <a:pt x="149" y="32"/>
                      <a:pt x="96" y="92"/>
                    </a:cubicBezTo>
                    <a:cubicBezTo>
                      <a:pt x="13" y="176"/>
                      <a:pt x="1" y="307"/>
                      <a:pt x="72" y="366"/>
                    </a:cubicBezTo>
                    <a:cubicBezTo>
                      <a:pt x="98" y="388"/>
                      <a:pt x="131" y="399"/>
                      <a:pt x="166" y="399"/>
                    </a:cubicBezTo>
                    <a:cubicBezTo>
                      <a:pt x="226" y="399"/>
                      <a:pt x="293" y="367"/>
                      <a:pt x="346" y="307"/>
                    </a:cubicBezTo>
                    <a:cubicBezTo>
                      <a:pt x="429" y="211"/>
                      <a:pt x="441" y="92"/>
                      <a:pt x="370" y="33"/>
                    </a:cubicBezTo>
                    <a:cubicBezTo>
                      <a:pt x="344" y="11"/>
                      <a:pt x="311" y="0"/>
                      <a:pt x="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5"/>
              <p:cNvSpPr/>
              <p:nvPr/>
            </p:nvSpPr>
            <p:spPr>
              <a:xfrm>
                <a:off x="-2069625" y="3916100"/>
                <a:ext cx="101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2" extrusionOk="0">
                    <a:moveTo>
                      <a:pt x="246" y="0"/>
                    </a:moveTo>
                    <a:cubicBezTo>
                      <a:pt x="179" y="0"/>
                      <a:pt x="98" y="50"/>
                      <a:pt x="60" y="143"/>
                    </a:cubicBezTo>
                    <a:cubicBezTo>
                      <a:pt x="1" y="250"/>
                      <a:pt x="13" y="369"/>
                      <a:pt x="96" y="405"/>
                    </a:cubicBezTo>
                    <a:cubicBezTo>
                      <a:pt x="116" y="416"/>
                      <a:pt x="137" y="421"/>
                      <a:pt x="159" y="421"/>
                    </a:cubicBezTo>
                    <a:cubicBezTo>
                      <a:pt x="228" y="421"/>
                      <a:pt x="301" y="367"/>
                      <a:pt x="346" y="286"/>
                    </a:cubicBezTo>
                    <a:cubicBezTo>
                      <a:pt x="406" y="179"/>
                      <a:pt x="382" y="60"/>
                      <a:pt x="299" y="12"/>
                    </a:cubicBezTo>
                    <a:cubicBezTo>
                      <a:pt x="283" y="4"/>
                      <a:pt x="265" y="0"/>
                      <a:pt x="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5"/>
              <p:cNvSpPr/>
              <p:nvPr/>
            </p:nvSpPr>
            <p:spPr>
              <a:xfrm>
                <a:off x="-2002350" y="393542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0" y="1"/>
                    </a:moveTo>
                    <a:cubicBezTo>
                      <a:pt x="124" y="1"/>
                      <a:pt x="74" y="22"/>
                      <a:pt x="48" y="60"/>
                    </a:cubicBezTo>
                    <a:cubicBezTo>
                      <a:pt x="1" y="132"/>
                      <a:pt x="48" y="251"/>
                      <a:pt x="144" y="322"/>
                    </a:cubicBezTo>
                    <a:cubicBezTo>
                      <a:pt x="195" y="351"/>
                      <a:pt x="249" y="366"/>
                      <a:pt x="296" y="366"/>
                    </a:cubicBezTo>
                    <a:cubicBezTo>
                      <a:pt x="348" y="366"/>
                      <a:pt x="392" y="348"/>
                      <a:pt x="417" y="310"/>
                    </a:cubicBezTo>
                    <a:cubicBezTo>
                      <a:pt x="477" y="227"/>
                      <a:pt x="429" y="108"/>
                      <a:pt x="322" y="49"/>
                    </a:cubicBezTo>
                    <a:cubicBezTo>
                      <a:pt x="278" y="16"/>
                      <a:pt x="227" y="1"/>
                      <a:pt x="1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5"/>
              <p:cNvSpPr/>
              <p:nvPr/>
            </p:nvSpPr>
            <p:spPr>
              <a:xfrm>
                <a:off x="-1994000" y="39182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3" y="1"/>
                    </a:moveTo>
                    <a:cubicBezTo>
                      <a:pt x="250" y="1"/>
                      <a:pt x="227" y="4"/>
                      <a:pt x="202" y="11"/>
                    </a:cubicBezTo>
                    <a:cubicBezTo>
                      <a:pt x="83" y="35"/>
                      <a:pt x="0" y="130"/>
                      <a:pt x="12" y="214"/>
                    </a:cubicBezTo>
                    <a:cubicBezTo>
                      <a:pt x="32" y="293"/>
                      <a:pt x="117" y="339"/>
                      <a:pt x="213" y="339"/>
                    </a:cubicBezTo>
                    <a:cubicBezTo>
                      <a:pt x="233" y="339"/>
                      <a:pt x="253" y="337"/>
                      <a:pt x="274" y="333"/>
                    </a:cubicBezTo>
                    <a:cubicBezTo>
                      <a:pt x="393" y="297"/>
                      <a:pt x="476" y="214"/>
                      <a:pt x="452" y="118"/>
                    </a:cubicBezTo>
                    <a:cubicBezTo>
                      <a:pt x="433" y="52"/>
                      <a:pt x="362" y="1"/>
                      <a:pt x="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5"/>
              <p:cNvSpPr/>
              <p:nvPr/>
            </p:nvSpPr>
            <p:spPr>
              <a:xfrm>
                <a:off x="-2022575" y="3935400"/>
                <a:ext cx="86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4" extrusionOk="0">
                    <a:moveTo>
                      <a:pt x="181" y="1"/>
                    </a:moveTo>
                    <a:cubicBezTo>
                      <a:pt x="176" y="1"/>
                      <a:pt x="171" y="1"/>
                      <a:pt x="167" y="2"/>
                    </a:cubicBezTo>
                    <a:cubicBezTo>
                      <a:pt x="71" y="2"/>
                      <a:pt x="0" y="109"/>
                      <a:pt x="12" y="228"/>
                    </a:cubicBezTo>
                    <a:cubicBezTo>
                      <a:pt x="23" y="352"/>
                      <a:pt x="87" y="443"/>
                      <a:pt x="175" y="443"/>
                    </a:cubicBezTo>
                    <a:cubicBezTo>
                      <a:pt x="180" y="443"/>
                      <a:pt x="185" y="443"/>
                      <a:pt x="191" y="442"/>
                    </a:cubicBezTo>
                    <a:cubicBezTo>
                      <a:pt x="286" y="442"/>
                      <a:pt x="345" y="335"/>
                      <a:pt x="333" y="204"/>
                    </a:cubicBezTo>
                    <a:cubicBezTo>
                      <a:pt x="333" y="92"/>
                      <a:pt x="259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5"/>
              <p:cNvSpPr/>
              <p:nvPr/>
            </p:nvSpPr>
            <p:spPr>
              <a:xfrm>
                <a:off x="-2016050" y="3918725"/>
                <a:ext cx="1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58" extrusionOk="0">
                    <a:moveTo>
                      <a:pt x="188" y="1"/>
                    </a:moveTo>
                    <a:cubicBezTo>
                      <a:pt x="128" y="1"/>
                      <a:pt x="76" y="25"/>
                      <a:pt x="49" y="74"/>
                    </a:cubicBezTo>
                    <a:cubicBezTo>
                      <a:pt x="1" y="145"/>
                      <a:pt x="61" y="264"/>
                      <a:pt x="168" y="324"/>
                    </a:cubicBezTo>
                    <a:cubicBezTo>
                      <a:pt x="209" y="347"/>
                      <a:pt x="253" y="357"/>
                      <a:pt x="293" y="357"/>
                    </a:cubicBezTo>
                    <a:cubicBezTo>
                      <a:pt x="357" y="357"/>
                      <a:pt x="412" y="332"/>
                      <a:pt x="442" y="288"/>
                    </a:cubicBezTo>
                    <a:cubicBezTo>
                      <a:pt x="489" y="205"/>
                      <a:pt x="430" y="97"/>
                      <a:pt x="322" y="38"/>
                    </a:cubicBezTo>
                    <a:cubicBezTo>
                      <a:pt x="278" y="13"/>
                      <a:pt x="231" y="1"/>
                      <a:pt x="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5"/>
              <p:cNvSpPr/>
              <p:nvPr/>
            </p:nvSpPr>
            <p:spPr>
              <a:xfrm>
                <a:off x="-2038075" y="3872675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80" y="0"/>
                    </a:moveTo>
                    <a:cubicBezTo>
                      <a:pt x="255" y="0"/>
                      <a:pt x="230" y="3"/>
                      <a:pt x="203" y="11"/>
                    </a:cubicBezTo>
                    <a:cubicBezTo>
                      <a:pt x="84" y="34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6"/>
                      <a:pt x="477" y="213"/>
                      <a:pt x="465" y="118"/>
                    </a:cubicBezTo>
                    <a:cubicBezTo>
                      <a:pt x="446" y="51"/>
                      <a:pt x="374" y="0"/>
                      <a:pt x="2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5"/>
              <p:cNvSpPr/>
              <p:nvPr/>
            </p:nvSpPr>
            <p:spPr>
              <a:xfrm>
                <a:off x="-2020200" y="387650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55" y="0"/>
                    </a:moveTo>
                    <a:cubicBezTo>
                      <a:pt x="60" y="12"/>
                      <a:pt x="0" y="108"/>
                      <a:pt x="12" y="239"/>
                    </a:cubicBezTo>
                    <a:cubicBezTo>
                      <a:pt x="12" y="351"/>
                      <a:pt x="86" y="442"/>
                      <a:pt x="165" y="442"/>
                    </a:cubicBezTo>
                    <a:cubicBezTo>
                      <a:pt x="169" y="442"/>
                      <a:pt x="174" y="442"/>
                      <a:pt x="179" y="441"/>
                    </a:cubicBezTo>
                    <a:cubicBezTo>
                      <a:pt x="274" y="441"/>
                      <a:pt x="346" y="334"/>
                      <a:pt x="334" y="215"/>
                    </a:cubicBezTo>
                    <a:cubicBezTo>
                      <a:pt x="322" y="96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5"/>
              <p:cNvSpPr/>
              <p:nvPr/>
            </p:nvSpPr>
            <p:spPr>
              <a:xfrm>
                <a:off x="-2060100" y="3873475"/>
                <a:ext cx="11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58" extrusionOk="0">
                    <a:moveTo>
                      <a:pt x="185" y="1"/>
                    </a:moveTo>
                    <a:cubicBezTo>
                      <a:pt x="123" y="1"/>
                      <a:pt x="69" y="25"/>
                      <a:pt x="48" y="74"/>
                    </a:cubicBezTo>
                    <a:cubicBezTo>
                      <a:pt x="1" y="145"/>
                      <a:pt x="60" y="264"/>
                      <a:pt x="168" y="324"/>
                    </a:cubicBezTo>
                    <a:cubicBezTo>
                      <a:pt x="209" y="347"/>
                      <a:pt x="253" y="358"/>
                      <a:pt x="293" y="358"/>
                    </a:cubicBezTo>
                    <a:cubicBezTo>
                      <a:pt x="357" y="358"/>
                      <a:pt x="412" y="332"/>
                      <a:pt x="441" y="288"/>
                    </a:cubicBezTo>
                    <a:cubicBezTo>
                      <a:pt x="477" y="205"/>
                      <a:pt x="429" y="98"/>
                      <a:pt x="322" y="38"/>
                    </a:cubicBezTo>
                    <a:cubicBezTo>
                      <a:pt x="278" y="13"/>
                      <a:pt x="229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" name="Google Shape;201;p25"/>
            <p:cNvGrpSpPr/>
            <p:nvPr/>
          </p:nvGrpSpPr>
          <p:grpSpPr>
            <a:xfrm>
              <a:off x="6665860" y="3114127"/>
              <a:ext cx="270973" cy="188620"/>
              <a:chOff x="5319025" y="2210938"/>
              <a:chExt cx="472242" cy="328720"/>
            </a:xfrm>
          </p:grpSpPr>
          <p:sp>
            <p:nvSpPr>
              <p:cNvPr id="202" name="Google Shape;202;p25"/>
              <p:cNvSpPr/>
              <p:nvPr/>
            </p:nvSpPr>
            <p:spPr>
              <a:xfrm>
                <a:off x="5319025" y="2210938"/>
                <a:ext cx="236165" cy="210382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4594" extrusionOk="0">
                    <a:moveTo>
                      <a:pt x="1075" y="1"/>
                    </a:moveTo>
                    <a:cubicBezTo>
                      <a:pt x="898" y="1"/>
                      <a:pt x="753" y="41"/>
                      <a:pt x="656" y="130"/>
                    </a:cubicBezTo>
                    <a:cubicBezTo>
                      <a:pt x="1" y="725"/>
                      <a:pt x="1299" y="3642"/>
                      <a:pt x="2656" y="4309"/>
                    </a:cubicBezTo>
                    <a:cubicBezTo>
                      <a:pt x="3090" y="4522"/>
                      <a:pt x="3428" y="4594"/>
                      <a:pt x="3687" y="4594"/>
                    </a:cubicBezTo>
                    <a:cubicBezTo>
                      <a:pt x="4223" y="4594"/>
                      <a:pt x="4418" y="4285"/>
                      <a:pt x="4418" y="4285"/>
                    </a:cubicBezTo>
                    <a:cubicBezTo>
                      <a:pt x="4418" y="4285"/>
                      <a:pt x="5156" y="3928"/>
                      <a:pt x="4621" y="2511"/>
                    </a:cubicBezTo>
                    <a:cubicBezTo>
                      <a:pt x="4175" y="1325"/>
                      <a:pt x="2089" y="1"/>
                      <a:pt x="10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5"/>
              <p:cNvSpPr/>
              <p:nvPr/>
            </p:nvSpPr>
            <p:spPr>
              <a:xfrm>
                <a:off x="5492455" y="2351990"/>
                <a:ext cx="298812" cy="178738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3903" extrusionOk="0">
                    <a:moveTo>
                      <a:pt x="2069" y="1"/>
                    </a:moveTo>
                    <a:cubicBezTo>
                      <a:pt x="729" y="1"/>
                      <a:pt x="595" y="752"/>
                      <a:pt x="595" y="752"/>
                    </a:cubicBezTo>
                    <a:cubicBezTo>
                      <a:pt x="595" y="752"/>
                      <a:pt x="0" y="1431"/>
                      <a:pt x="1096" y="2634"/>
                    </a:cubicBezTo>
                    <a:cubicBezTo>
                      <a:pt x="1817" y="3425"/>
                      <a:pt x="3539" y="3903"/>
                      <a:pt x="4770" y="3903"/>
                    </a:cubicBezTo>
                    <a:cubicBezTo>
                      <a:pt x="5429" y="3903"/>
                      <a:pt x="5947" y="3766"/>
                      <a:pt x="6096" y="3467"/>
                    </a:cubicBezTo>
                    <a:cubicBezTo>
                      <a:pt x="6525" y="2598"/>
                      <a:pt x="4024" y="145"/>
                      <a:pt x="2393" y="14"/>
                    </a:cubicBezTo>
                    <a:cubicBezTo>
                      <a:pt x="2278" y="5"/>
                      <a:pt x="2170" y="1"/>
                      <a:pt x="2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5"/>
              <p:cNvSpPr/>
              <p:nvPr/>
            </p:nvSpPr>
            <p:spPr>
              <a:xfrm>
                <a:off x="5327772" y="2364126"/>
                <a:ext cx="216519" cy="175532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33" extrusionOk="0">
                    <a:moveTo>
                      <a:pt x="3376" y="0"/>
                    </a:moveTo>
                    <a:cubicBezTo>
                      <a:pt x="3164" y="0"/>
                      <a:pt x="2896" y="47"/>
                      <a:pt x="2560" y="178"/>
                    </a:cubicBezTo>
                    <a:cubicBezTo>
                      <a:pt x="1346" y="654"/>
                      <a:pt x="0" y="3107"/>
                      <a:pt x="524" y="3678"/>
                    </a:cubicBezTo>
                    <a:cubicBezTo>
                      <a:pt x="622" y="3785"/>
                      <a:pt x="786" y="3832"/>
                      <a:pt x="993" y="3832"/>
                    </a:cubicBezTo>
                    <a:cubicBezTo>
                      <a:pt x="1921" y="3832"/>
                      <a:pt x="3708" y="2866"/>
                      <a:pt x="4156" y="1892"/>
                    </a:cubicBezTo>
                    <a:cubicBezTo>
                      <a:pt x="4727" y="702"/>
                      <a:pt x="4108" y="333"/>
                      <a:pt x="4108" y="333"/>
                    </a:cubicBezTo>
                    <a:cubicBezTo>
                      <a:pt x="4108" y="333"/>
                      <a:pt x="3939" y="0"/>
                      <a:pt x="3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5"/>
              <p:cNvSpPr/>
              <p:nvPr/>
            </p:nvSpPr>
            <p:spPr>
              <a:xfrm>
                <a:off x="5485357" y="2223806"/>
                <a:ext cx="215969" cy="17516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825" extrusionOk="0">
                    <a:moveTo>
                      <a:pt x="3746" y="1"/>
                    </a:moveTo>
                    <a:cubicBezTo>
                      <a:pt x="2820" y="1"/>
                      <a:pt x="1022" y="955"/>
                      <a:pt x="572" y="1932"/>
                    </a:cubicBezTo>
                    <a:cubicBezTo>
                      <a:pt x="0" y="3123"/>
                      <a:pt x="608" y="3492"/>
                      <a:pt x="608" y="3492"/>
                    </a:cubicBezTo>
                    <a:cubicBezTo>
                      <a:pt x="608" y="3492"/>
                      <a:pt x="783" y="3825"/>
                      <a:pt x="1344" y="3825"/>
                    </a:cubicBezTo>
                    <a:cubicBezTo>
                      <a:pt x="1556" y="3825"/>
                      <a:pt x="1823" y="3777"/>
                      <a:pt x="2155" y="3647"/>
                    </a:cubicBezTo>
                    <a:cubicBezTo>
                      <a:pt x="3382" y="3170"/>
                      <a:pt x="4715" y="718"/>
                      <a:pt x="4203" y="146"/>
                    </a:cubicBezTo>
                    <a:cubicBezTo>
                      <a:pt x="4107" y="46"/>
                      <a:pt x="3947" y="1"/>
                      <a:pt x="37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5"/>
              <p:cNvSpPr/>
              <p:nvPr/>
            </p:nvSpPr>
            <p:spPr>
              <a:xfrm>
                <a:off x="5422662" y="2339762"/>
                <a:ext cx="97635" cy="5655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235" extrusionOk="0">
                    <a:moveTo>
                      <a:pt x="631" y="0"/>
                    </a:moveTo>
                    <a:cubicBezTo>
                      <a:pt x="385" y="0"/>
                      <a:pt x="186" y="52"/>
                      <a:pt x="131" y="162"/>
                    </a:cubicBezTo>
                    <a:cubicBezTo>
                      <a:pt x="0" y="448"/>
                      <a:pt x="834" y="1198"/>
                      <a:pt x="1369" y="1234"/>
                    </a:cubicBezTo>
                    <a:cubicBezTo>
                      <a:pt x="1380" y="1234"/>
                      <a:pt x="1391" y="1234"/>
                      <a:pt x="1402" y="1234"/>
                    </a:cubicBezTo>
                    <a:cubicBezTo>
                      <a:pt x="1907" y="1234"/>
                      <a:pt x="1953" y="960"/>
                      <a:pt x="1953" y="960"/>
                    </a:cubicBezTo>
                    <a:cubicBezTo>
                      <a:pt x="1953" y="960"/>
                      <a:pt x="2131" y="758"/>
                      <a:pt x="1762" y="365"/>
                    </a:cubicBezTo>
                    <a:cubicBezTo>
                      <a:pt x="1528" y="131"/>
                      <a:pt x="1021" y="0"/>
                      <a:pt x="631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5"/>
              <p:cNvSpPr/>
              <p:nvPr/>
            </p:nvSpPr>
            <p:spPr>
              <a:xfrm>
                <a:off x="5501706" y="2370033"/>
                <a:ext cx="97085" cy="57381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253" extrusionOk="0">
                    <a:moveTo>
                      <a:pt x="730" y="1"/>
                    </a:moveTo>
                    <a:cubicBezTo>
                      <a:pt x="225" y="1"/>
                      <a:pt x="179" y="275"/>
                      <a:pt x="179" y="275"/>
                    </a:cubicBezTo>
                    <a:cubicBezTo>
                      <a:pt x="179" y="275"/>
                      <a:pt x="1" y="501"/>
                      <a:pt x="370" y="882"/>
                    </a:cubicBezTo>
                    <a:cubicBezTo>
                      <a:pt x="597" y="1124"/>
                      <a:pt x="1107" y="1253"/>
                      <a:pt x="1500" y="1253"/>
                    </a:cubicBezTo>
                    <a:cubicBezTo>
                      <a:pt x="1746" y="1253"/>
                      <a:pt x="1946" y="1202"/>
                      <a:pt x="2001" y="1097"/>
                    </a:cubicBezTo>
                    <a:cubicBezTo>
                      <a:pt x="2120" y="811"/>
                      <a:pt x="1286" y="49"/>
                      <a:pt x="763" y="1"/>
                    </a:cubicBezTo>
                    <a:cubicBezTo>
                      <a:pt x="752" y="1"/>
                      <a:pt x="741" y="1"/>
                      <a:pt x="73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25"/>
            <p:cNvGrpSpPr/>
            <p:nvPr/>
          </p:nvGrpSpPr>
          <p:grpSpPr>
            <a:xfrm>
              <a:off x="6966434" y="2400797"/>
              <a:ext cx="660450" cy="659361"/>
              <a:chOff x="900778" y="296381"/>
              <a:chExt cx="1477846" cy="1475412"/>
            </a:xfrm>
          </p:grpSpPr>
          <p:sp>
            <p:nvSpPr>
              <p:cNvPr id="209" name="Google Shape;209;p25"/>
              <p:cNvSpPr/>
              <p:nvPr/>
            </p:nvSpPr>
            <p:spPr>
              <a:xfrm>
                <a:off x="1061167" y="1145841"/>
                <a:ext cx="138808" cy="58015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726" extrusionOk="0">
                    <a:moveTo>
                      <a:pt x="335" y="0"/>
                    </a:moveTo>
                    <a:cubicBezTo>
                      <a:pt x="199" y="0"/>
                      <a:pt x="18" y="308"/>
                      <a:pt x="2" y="308"/>
                    </a:cubicBezTo>
                    <a:cubicBezTo>
                      <a:pt x="1" y="308"/>
                      <a:pt x="1" y="308"/>
                      <a:pt x="1" y="308"/>
                    </a:cubicBezTo>
                    <a:lnTo>
                      <a:pt x="1" y="308"/>
                    </a:lnTo>
                    <a:cubicBezTo>
                      <a:pt x="1" y="844"/>
                      <a:pt x="203" y="1725"/>
                      <a:pt x="548" y="2856"/>
                    </a:cubicBezTo>
                    <a:cubicBezTo>
                      <a:pt x="894" y="3987"/>
                      <a:pt x="822" y="5273"/>
                      <a:pt x="822" y="5273"/>
                    </a:cubicBezTo>
                    <a:lnTo>
                      <a:pt x="775" y="5725"/>
                    </a:lnTo>
                    <a:cubicBezTo>
                      <a:pt x="1072" y="5725"/>
                      <a:pt x="1298" y="5225"/>
                      <a:pt x="1298" y="5225"/>
                    </a:cubicBezTo>
                    <a:cubicBezTo>
                      <a:pt x="1298" y="5225"/>
                      <a:pt x="1370" y="3939"/>
                      <a:pt x="1025" y="2808"/>
                    </a:cubicBezTo>
                    <a:cubicBezTo>
                      <a:pt x="679" y="1677"/>
                      <a:pt x="536" y="784"/>
                      <a:pt x="477" y="272"/>
                    </a:cubicBezTo>
                    <a:cubicBezTo>
                      <a:pt x="454" y="69"/>
                      <a:pt x="400" y="0"/>
                      <a:pt x="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5"/>
              <p:cNvSpPr/>
              <p:nvPr/>
            </p:nvSpPr>
            <p:spPr>
              <a:xfrm>
                <a:off x="1214361" y="1656590"/>
                <a:ext cx="623827" cy="103448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1021" extrusionOk="0">
                    <a:moveTo>
                      <a:pt x="5315" y="0"/>
                    </a:moveTo>
                    <a:cubicBezTo>
                      <a:pt x="4773" y="0"/>
                      <a:pt x="3961" y="150"/>
                      <a:pt x="2906" y="387"/>
                    </a:cubicBezTo>
                    <a:cubicBezTo>
                      <a:pt x="2385" y="510"/>
                      <a:pt x="1840" y="544"/>
                      <a:pt x="1398" y="544"/>
                    </a:cubicBezTo>
                    <a:cubicBezTo>
                      <a:pt x="861" y="544"/>
                      <a:pt x="477" y="494"/>
                      <a:pt x="477" y="494"/>
                    </a:cubicBezTo>
                    <a:lnTo>
                      <a:pt x="25" y="422"/>
                    </a:lnTo>
                    <a:lnTo>
                      <a:pt x="25" y="422"/>
                    </a:lnTo>
                    <a:cubicBezTo>
                      <a:pt x="1" y="720"/>
                      <a:pt x="489" y="970"/>
                      <a:pt x="489" y="970"/>
                    </a:cubicBezTo>
                    <a:cubicBezTo>
                      <a:pt x="489" y="970"/>
                      <a:pt x="873" y="1020"/>
                      <a:pt x="1410" y="1020"/>
                    </a:cubicBezTo>
                    <a:cubicBezTo>
                      <a:pt x="1852" y="1020"/>
                      <a:pt x="2397" y="986"/>
                      <a:pt x="2918" y="863"/>
                    </a:cubicBezTo>
                    <a:cubicBezTo>
                      <a:pt x="4085" y="601"/>
                      <a:pt x="4966" y="506"/>
                      <a:pt x="5501" y="482"/>
                    </a:cubicBezTo>
                    <a:cubicBezTo>
                      <a:pt x="6156" y="446"/>
                      <a:pt x="5478" y="6"/>
                      <a:pt x="5478" y="6"/>
                    </a:cubicBezTo>
                    <a:cubicBezTo>
                      <a:pt x="5426" y="2"/>
                      <a:pt x="5372" y="0"/>
                      <a:pt x="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5"/>
              <p:cNvSpPr/>
              <p:nvPr/>
            </p:nvSpPr>
            <p:spPr>
              <a:xfrm>
                <a:off x="900778" y="1091331"/>
                <a:ext cx="214798" cy="563542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5562" extrusionOk="0">
                    <a:moveTo>
                      <a:pt x="441" y="1"/>
                    </a:moveTo>
                    <a:cubicBezTo>
                      <a:pt x="143" y="48"/>
                      <a:pt x="0" y="584"/>
                      <a:pt x="0" y="584"/>
                    </a:cubicBezTo>
                    <a:cubicBezTo>
                      <a:pt x="0" y="584"/>
                      <a:pt x="143" y="1846"/>
                      <a:pt x="679" y="2906"/>
                    </a:cubicBezTo>
                    <a:cubicBezTo>
                      <a:pt x="1215" y="3965"/>
                      <a:pt x="1512" y="4811"/>
                      <a:pt x="1655" y="5311"/>
                    </a:cubicBezTo>
                    <a:cubicBezTo>
                      <a:pt x="1707" y="5496"/>
                      <a:pt x="1768" y="5561"/>
                      <a:pt x="1828" y="5561"/>
                    </a:cubicBezTo>
                    <a:cubicBezTo>
                      <a:pt x="1970" y="5561"/>
                      <a:pt x="2108" y="5192"/>
                      <a:pt x="2119" y="5192"/>
                    </a:cubicBezTo>
                    <a:cubicBezTo>
                      <a:pt x="2119" y="5192"/>
                      <a:pt x="2119" y="5192"/>
                      <a:pt x="2119" y="5192"/>
                    </a:cubicBezTo>
                    <a:cubicBezTo>
                      <a:pt x="2012" y="4668"/>
                      <a:pt x="1667" y="3846"/>
                      <a:pt x="1131" y="2787"/>
                    </a:cubicBezTo>
                    <a:cubicBezTo>
                      <a:pt x="595" y="1727"/>
                      <a:pt x="464" y="465"/>
                      <a:pt x="464" y="465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5"/>
              <p:cNvSpPr/>
              <p:nvPr/>
            </p:nvSpPr>
            <p:spPr>
              <a:xfrm>
                <a:off x="1371609" y="371154"/>
                <a:ext cx="590797" cy="244992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2418" extrusionOk="0">
                    <a:moveTo>
                      <a:pt x="5223" y="1"/>
                    </a:moveTo>
                    <a:cubicBezTo>
                      <a:pt x="5223" y="1"/>
                      <a:pt x="3961" y="215"/>
                      <a:pt x="2949" y="834"/>
                    </a:cubicBezTo>
                    <a:cubicBezTo>
                      <a:pt x="1925" y="1441"/>
                      <a:pt x="1116" y="1798"/>
                      <a:pt x="616" y="1977"/>
                    </a:cubicBezTo>
                    <a:cubicBezTo>
                      <a:pt x="1" y="2202"/>
                      <a:pt x="759" y="2414"/>
                      <a:pt x="759" y="2417"/>
                    </a:cubicBezTo>
                    <a:lnTo>
                      <a:pt x="759" y="2417"/>
                    </a:lnTo>
                    <a:cubicBezTo>
                      <a:pt x="1283" y="2286"/>
                      <a:pt x="2080" y="1882"/>
                      <a:pt x="3092" y="1274"/>
                    </a:cubicBezTo>
                    <a:cubicBezTo>
                      <a:pt x="4128" y="667"/>
                      <a:pt x="5378" y="441"/>
                      <a:pt x="5378" y="441"/>
                    </a:cubicBezTo>
                    <a:lnTo>
                      <a:pt x="5831" y="382"/>
                    </a:lnTo>
                    <a:cubicBezTo>
                      <a:pt x="5771" y="84"/>
                      <a:pt x="5223" y="1"/>
                      <a:pt x="5223" y="1"/>
                    </a:cubicBezTo>
                    <a:close/>
                    <a:moveTo>
                      <a:pt x="759" y="2417"/>
                    </a:moveTo>
                    <a:cubicBezTo>
                      <a:pt x="759" y="2417"/>
                      <a:pt x="759" y="2417"/>
                      <a:pt x="759" y="2417"/>
                    </a:cubicBezTo>
                    <a:cubicBezTo>
                      <a:pt x="759" y="2417"/>
                      <a:pt x="759" y="2417"/>
                      <a:pt x="759" y="2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5"/>
              <p:cNvSpPr/>
              <p:nvPr/>
            </p:nvSpPr>
            <p:spPr>
              <a:xfrm>
                <a:off x="1759661" y="631747"/>
                <a:ext cx="590797" cy="242560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2394" extrusionOk="0">
                    <a:moveTo>
                      <a:pt x="5072" y="0"/>
                    </a:moveTo>
                    <a:lnTo>
                      <a:pt x="5072" y="0"/>
                    </a:lnTo>
                    <a:cubicBezTo>
                      <a:pt x="5072" y="0"/>
                      <a:pt x="5072" y="0"/>
                      <a:pt x="5072" y="0"/>
                    </a:cubicBezTo>
                    <a:lnTo>
                      <a:pt x="5072" y="0"/>
                    </a:lnTo>
                    <a:cubicBezTo>
                      <a:pt x="5072" y="0"/>
                      <a:pt x="5072" y="0"/>
                      <a:pt x="5072" y="0"/>
                    </a:cubicBezTo>
                    <a:close/>
                    <a:moveTo>
                      <a:pt x="5072" y="0"/>
                    </a:moveTo>
                    <a:cubicBezTo>
                      <a:pt x="4560" y="131"/>
                      <a:pt x="3763" y="524"/>
                      <a:pt x="2739" y="1131"/>
                    </a:cubicBezTo>
                    <a:cubicBezTo>
                      <a:pt x="1703" y="1727"/>
                      <a:pt x="453" y="1953"/>
                      <a:pt x="453" y="1953"/>
                    </a:cubicBezTo>
                    <a:lnTo>
                      <a:pt x="0" y="2012"/>
                    </a:lnTo>
                    <a:cubicBezTo>
                      <a:pt x="60" y="2286"/>
                      <a:pt x="608" y="2393"/>
                      <a:pt x="608" y="2393"/>
                    </a:cubicBezTo>
                    <a:cubicBezTo>
                      <a:pt x="608" y="2393"/>
                      <a:pt x="1858" y="2167"/>
                      <a:pt x="2882" y="1572"/>
                    </a:cubicBezTo>
                    <a:cubicBezTo>
                      <a:pt x="3894" y="977"/>
                      <a:pt x="4715" y="619"/>
                      <a:pt x="5215" y="441"/>
                    </a:cubicBezTo>
                    <a:cubicBezTo>
                      <a:pt x="5830" y="240"/>
                      <a:pt x="5071" y="4"/>
                      <a:pt x="5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5"/>
              <p:cNvSpPr/>
              <p:nvPr/>
            </p:nvSpPr>
            <p:spPr>
              <a:xfrm>
                <a:off x="1017701" y="1260230"/>
                <a:ext cx="532335" cy="299705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958" extrusionOk="0">
                    <a:moveTo>
                      <a:pt x="156" y="0"/>
                    </a:moveTo>
                    <a:cubicBezTo>
                      <a:pt x="1" y="239"/>
                      <a:pt x="275" y="715"/>
                      <a:pt x="275" y="715"/>
                    </a:cubicBezTo>
                    <a:cubicBezTo>
                      <a:pt x="275" y="715"/>
                      <a:pt x="1275" y="1501"/>
                      <a:pt x="2406" y="1882"/>
                    </a:cubicBezTo>
                    <a:cubicBezTo>
                      <a:pt x="3537" y="2239"/>
                      <a:pt x="4347" y="2620"/>
                      <a:pt x="4799" y="2870"/>
                    </a:cubicBezTo>
                    <a:cubicBezTo>
                      <a:pt x="4906" y="2932"/>
                      <a:pt x="4981" y="2957"/>
                      <a:pt x="5032" y="2957"/>
                    </a:cubicBezTo>
                    <a:cubicBezTo>
                      <a:pt x="5254" y="2957"/>
                      <a:pt x="5025" y="2477"/>
                      <a:pt x="5025" y="2477"/>
                    </a:cubicBezTo>
                    <a:cubicBezTo>
                      <a:pt x="4597" y="2155"/>
                      <a:pt x="3763" y="1834"/>
                      <a:pt x="2632" y="1465"/>
                    </a:cubicBezTo>
                    <a:cubicBezTo>
                      <a:pt x="1501" y="1084"/>
                      <a:pt x="501" y="298"/>
                      <a:pt x="501" y="298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5"/>
              <p:cNvSpPr/>
              <p:nvPr/>
            </p:nvSpPr>
            <p:spPr>
              <a:xfrm>
                <a:off x="1464113" y="1452027"/>
                <a:ext cx="573370" cy="220371"/>
              </a:xfrm>
              <a:custGeom>
                <a:avLst/>
                <a:gdLst/>
                <a:ahLst/>
                <a:cxnLst/>
                <a:rect l="l" t="t" r="r" b="b"/>
                <a:pathLst>
                  <a:path w="5659" h="2175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0" y="251"/>
                      <a:pt x="357" y="679"/>
                      <a:pt x="357" y="679"/>
                    </a:cubicBezTo>
                    <a:cubicBezTo>
                      <a:pt x="357" y="679"/>
                      <a:pt x="1453" y="1310"/>
                      <a:pt x="2632" y="1501"/>
                    </a:cubicBezTo>
                    <a:cubicBezTo>
                      <a:pt x="3810" y="1691"/>
                      <a:pt x="4668" y="1953"/>
                      <a:pt x="5156" y="2132"/>
                    </a:cubicBezTo>
                    <a:cubicBezTo>
                      <a:pt x="5241" y="2161"/>
                      <a:pt x="5307" y="2174"/>
                      <a:pt x="5355" y="2174"/>
                    </a:cubicBezTo>
                    <a:cubicBezTo>
                      <a:pt x="5658" y="2174"/>
                      <a:pt x="5322" y="1679"/>
                      <a:pt x="5322" y="1679"/>
                    </a:cubicBezTo>
                    <a:cubicBezTo>
                      <a:pt x="4834" y="1453"/>
                      <a:pt x="3965" y="1251"/>
                      <a:pt x="2798" y="1060"/>
                    </a:cubicBezTo>
                    <a:cubicBezTo>
                      <a:pt x="1620" y="882"/>
                      <a:pt x="512" y="239"/>
                      <a:pt x="512" y="239"/>
                    </a:cubicBez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5"/>
              <p:cNvSpPr/>
              <p:nvPr/>
            </p:nvSpPr>
            <p:spPr>
              <a:xfrm>
                <a:off x="1881852" y="1142598"/>
                <a:ext cx="289269" cy="533956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270" extrusionOk="0">
                    <a:moveTo>
                      <a:pt x="225" y="0"/>
                    </a:moveTo>
                    <a:cubicBezTo>
                      <a:pt x="74" y="0"/>
                      <a:pt x="0" y="426"/>
                      <a:pt x="9" y="435"/>
                    </a:cubicBezTo>
                    <a:cubicBezTo>
                      <a:pt x="187" y="935"/>
                      <a:pt x="676" y="1697"/>
                      <a:pt x="1378" y="2650"/>
                    </a:cubicBezTo>
                    <a:cubicBezTo>
                      <a:pt x="2080" y="3602"/>
                      <a:pt x="2438" y="4829"/>
                      <a:pt x="2438" y="4829"/>
                    </a:cubicBezTo>
                    <a:lnTo>
                      <a:pt x="2533" y="5269"/>
                    </a:lnTo>
                    <a:cubicBezTo>
                      <a:pt x="2807" y="5162"/>
                      <a:pt x="2854" y="4614"/>
                      <a:pt x="2854" y="4614"/>
                    </a:cubicBezTo>
                    <a:cubicBezTo>
                      <a:pt x="2854" y="4614"/>
                      <a:pt x="2497" y="3400"/>
                      <a:pt x="1795" y="2447"/>
                    </a:cubicBezTo>
                    <a:cubicBezTo>
                      <a:pt x="1092" y="1495"/>
                      <a:pt x="652" y="697"/>
                      <a:pt x="425" y="221"/>
                    </a:cubicBezTo>
                    <a:cubicBezTo>
                      <a:pt x="348" y="59"/>
                      <a:pt x="281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5"/>
              <p:cNvSpPr/>
              <p:nvPr/>
            </p:nvSpPr>
            <p:spPr>
              <a:xfrm>
                <a:off x="2041632" y="894062"/>
                <a:ext cx="240432" cy="554423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5472" extrusionOk="0">
                    <a:moveTo>
                      <a:pt x="267" y="0"/>
                    </a:moveTo>
                    <a:cubicBezTo>
                      <a:pt x="118" y="0"/>
                      <a:pt x="1" y="388"/>
                      <a:pt x="15" y="388"/>
                    </a:cubicBezTo>
                    <a:cubicBezTo>
                      <a:pt x="15" y="388"/>
                      <a:pt x="15" y="388"/>
                      <a:pt x="15" y="388"/>
                    </a:cubicBezTo>
                    <a:cubicBezTo>
                      <a:pt x="146" y="912"/>
                      <a:pt x="527" y="1709"/>
                      <a:pt x="1123" y="2733"/>
                    </a:cubicBezTo>
                    <a:cubicBezTo>
                      <a:pt x="1718" y="3745"/>
                      <a:pt x="1932" y="5019"/>
                      <a:pt x="1932" y="5019"/>
                    </a:cubicBezTo>
                    <a:lnTo>
                      <a:pt x="1992" y="5472"/>
                    </a:lnTo>
                    <a:cubicBezTo>
                      <a:pt x="2277" y="5412"/>
                      <a:pt x="2373" y="4865"/>
                      <a:pt x="2373" y="4865"/>
                    </a:cubicBezTo>
                    <a:cubicBezTo>
                      <a:pt x="2373" y="4865"/>
                      <a:pt x="2170" y="3614"/>
                      <a:pt x="1575" y="2590"/>
                    </a:cubicBezTo>
                    <a:cubicBezTo>
                      <a:pt x="980" y="1567"/>
                      <a:pt x="634" y="745"/>
                      <a:pt x="456" y="233"/>
                    </a:cubicBezTo>
                    <a:cubicBezTo>
                      <a:pt x="392" y="62"/>
                      <a:pt x="327" y="0"/>
                      <a:pt x="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5"/>
              <p:cNvSpPr/>
              <p:nvPr/>
            </p:nvSpPr>
            <p:spPr>
              <a:xfrm>
                <a:off x="1273836" y="850090"/>
                <a:ext cx="530512" cy="3050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3011" extrusionOk="0">
                    <a:moveTo>
                      <a:pt x="5057" y="0"/>
                    </a:moveTo>
                    <a:lnTo>
                      <a:pt x="4712" y="310"/>
                    </a:lnTo>
                    <a:cubicBezTo>
                      <a:pt x="4712" y="310"/>
                      <a:pt x="3736" y="1119"/>
                      <a:pt x="2605" y="1500"/>
                    </a:cubicBezTo>
                    <a:cubicBezTo>
                      <a:pt x="1473" y="1870"/>
                      <a:pt x="652" y="2227"/>
                      <a:pt x="223" y="2524"/>
                    </a:cubicBezTo>
                    <a:cubicBezTo>
                      <a:pt x="223" y="2524"/>
                      <a:pt x="223" y="2524"/>
                      <a:pt x="223" y="2524"/>
                    </a:cubicBezTo>
                    <a:lnTo>
                      <a:pt x="223" y="2524"/>
                    </a:lnTo>
                    <a:cubicBezTo>
                      <a:pt x="219" y="2524"/>
                      <a:pt x="1" y="3010"/>
                      <a:pt x="234" y="3010"/>
                    </a:cubicBezTo>
                    <a:cubicBezTo>
                      <a:pt x="286" y="3010"/>
                      <a:pt x="359" y="2987"/>
                      <a:pt x="461" y="2929"/>
                    </a:cubicBezTo>
                    <a:cubicBezTo>
                      <a:pt x="926" y="2667"/>
                      <a:pt x="1724" y="2274"/>
                      <a:pt x="2843" y="1905"/>
                    </a:cubicBezTo>
                    <a:cubicBezTo>
                      <a:pt x="3974" y="1536"/>
                      <a:pt x="4950" y="715"/>
                      <a:pt x="4950" y="715"/>
                    </a:cubicBezTo>
                    <a:cubicBezTo>
                      <a:pt x="4950" y="715"/>
                      <a:pt x="5236" y="238"/>
                      <a:pt x="50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5"/>
              <p:cNvSpPr/>
              <p:nvPr/>
            </p:nvSpPr>
            <p:spPr>
              <a:xfrm>
                <a:off x="1606466" y="591219"/>
                <a:ext cx="249754" cy="54966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5425" extrusionOk="0">
                    <a:moveTo>
                      <a:pt x="2204" y="1"/>
                    </a:moveTo>
                    <a:cubicBezTo>
                      <a:pt x="2145" y="1"/>
                      <a:pt x="2080" y="62"/>
                      <a:pt x="2012" y="234"/>
                    </a:cubicBezTo>
                    <a:cubicBezTo>
                      <a:pt x="1834" y="722"/>
                      <a:pt x="1465" y="1543"/>
                      <a:pt x="857" y="2555"/>
                    </a:cubicBezTo>
                    <a:cubicBezTo>
                      <a:pt x="238" y="3567"/>
                      <a:pt x="0" y="4817"/>
                      <a:pt x="0" y="4817"/>
                    </a:cubicBezTo>
                    <a:cubicBezTo>
                      <a:pt x="0" y="4817"/>
                      <a:pt x="95" y="5365"/>
                      <a:pt x="381" y="5425"/>
                    </a:cubicBezTo>
                    <a:lnTo>
                      <a:pt x="453" y="4972"/>
                    </a:lnTo>
                    <a:cubicBezTo>
                      <a:pt x="453" y="4972"/>
                      <a:pt x="691" y="3722"/>
                      <a:pt x="1298" y="2710"/>
                    </a:cubicBezTo>
                    <a:cubicBezTo>
                      <a:pt x="1905" y="1698"/>
                      <a:pt x="2322" y="889"/>
                      <a:pt x="2465" y="388"/>
                    </a:cubicBezTo>
                    <a:lnTo>
                      <a:pt x="2465" y="388"/>
                    </a:lnTo>
                    <a:cubicBezTo>
                      <a:pt x="2465" y="388"/>
                      <a:pt x="2465" y="388"/>
                      <a:pt x="2465" y="388"/>
                    </a:cubicBezTo>
                    <a:cubicBezTo>
                      <a:pt x="2465" y="388"/>
                      <a:pt x="2465" y="388"/>
                      <a:pt x="2465" y="388"/>
                    </a:cubicBezTo>
                    <a:lnTo>
                      <a:pt x="2465" y="388"/>
                    </a:lnTo>
                    <a:cubicBezTo>
                      <a:pt x="2465" y="388"/>
                      <a:pt x="2465" y="388"/>
                      <a:pt x="2465" y="388"/>
                    </a:cubicBezTo>
                    <a:lnTo>
                      <a:pt x="2465" y="388"/>
                    </a:lnTo>
                    <a:cubicBezTo>
                      <a:pt x="2462" y="388"/>
                      <a:pt x="2353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5"/>
              <p:cNvSpPr/>
              <p:nvPr/>
            </p:nvSpPr>
            <p:spPr>
              <a:xfrm>
                <a:off x="1075655" y="1407345"/>
                <a:ext cx="581577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645" extrusionOk="0">
                    <a:moveTo>
                      <a:pt x="632" y="1"/>
                    </a:moveTo>
                    <a:cubicBezTo>
                      <a:pt x="632" y="1"/>
                      <a:pt x="84" y="84"/>
                      <a:pt x="0" y="358"/>
                    </a:cubicBezTo>
                    <a:lnTo>
                      <a:pt x="453" y="453"/>
                    </a:lnTo>
                    <a:cubicBezTo>
                      <a:pt x="453" y="453"/>
                      <a:pt x="1703" y="739"/>
                      <a:pt x="2679" y="1394"/>
                    </a:cubicBezTo>
                    <a:cubicBezTo>
                      <a:pt x="3668" y="2049"/>
                      <a:pt x="4453" y="2489"/>
                      <a:pt x="4965" y="2644"/>
                    </a:cubicBezTo>
                    <a:cubicBezTo>
                      <a:pt x="4965" y="2644"/>
                      <a:pt x="5739" y="2454"/>
                      <a:pt x="5144" y="2192"/>
                    </a:cubicBezTo>
                    <a:cubicBezTo>
                      <a:pt x="4644" y="1989"/>
                      <a:pt x="3846" y="1596"/>
                      <a:pt x="2858" y="942"/>
                    </a:cubicBezTo>
                    <a:cubicBezTo>
                      <a:pt x="1882" y="287"/>
                      <a:pt x="632" y="1"/>
                      <a:pt x="6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5"/>
              <p:cNvSpPr/>
              <p:nvPr/>
            </p:nvSpPr>
            <p:spPr>
              <a:xfrm>
                <a:off x="1091360" y="372370"/>
                <a:ext cx="138808" cy="58096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734" extrusionOk="0">
                    <a:moveTo>
                      <a:pt x="774" y="0"/>
                    </a:moveTo>
                    <a:lnTo>
                      <a:pt x="822" y="465"/>
                    </a:lnTo>
                    <a:cubicBezTo>
                      <a:pt x="822" y="465"/>
                      <a:pt x="893" y="1739"/>
                      <a:pt x="548" y="2870"/>
                    </a:cubicBezTo>
                    <a:cubicBezTo>
                      <a:pt x="203" y="4001"/>
                      <a:pt x="0" y="4882"/>
                      <a:pt x="0" y="5418"/>
                    </a:cubicBezTo>
                    <a:cubicBezTo>
                      <a:pt x="0" y="5418"/>
                      <a:pt x="189" y="5734"/>
                      <a:pt x="331" y="5734"/>
                    </a:cubicBezTo>
                    <a:cubicBezTo>
                      <a:pt x="398" y="5734"/>
                      <a:pt x="454" y="5666"/>
                      <a:pt x="477" y="5465"/>
                    </a:cubicBezTo>
                    <a:cubicBezTo>
                      <a:pt x="536" y="4942"/>
                      <a:pt x="679" y="4049"/>
                      <a:pt x="1024" y="2917"/>
                    </a:cubicBezTo>
                    <a:cubicBezTo>
                      <a:pt x="1369" y="1786"/>
                      <a:pt x="1298" y="500"/>
                      <a:pt x="1298" y="500"/>
                    </a:cubicBezTo>
                    <a:cubicBezTo>
                      <a:pt x="1298" y="500"/>
                      <a:pt x="1072" y="0"/>
                      <a:pt x="7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5"/>
              <p:cNvSpPr/>
              <p:nvPr/>
            </p:nvSpPr>
            <p:spPr>
              <a:xfrm>
                <a:off x="1709001" y="296381"/>
                <a:ext cx="576713" cy="279947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2763" extrusionOk="0">
                    <a:moveTo>
                      <a:pt x="643" y="0"/>
                    </a:moveTo>
                    <a:cubicBezTo>
                      <a:pt x="643" y="0"/>
                      <a:pt x="96" y="60"/>
                      <a:pt x="0" y="346"/>
                    </a:cubicBezTo>
                    <a:lnTo>
                      <a:pt x="453" y="453"/>
                    </a:lnTo>
                    <a:cubicBezTo>
                      <a:pt x="453" y="453"/>
                      <a:pt x="1691" y="774"/>
                      <a:pt x="2655" y="1453"/>
                    </a:cubicBezTo>
                    <a:cubicBezTo>
                      <a:pt x="3620" y="2132"/>
                      <a:pt x="4394" y="2596"/>
                      <a:pt x="4906" y="2763"/>
                    </a:cubicBezTo>
                    <a:cubicBezTo>
                      <a:pt x="4906" y="2739"/>
                      <a:pt x="5691" y="2584"/>
                      <a:pt x="5096" y="2310"/>
                    </a:cubicBezTo>
                    <a:cubicBezTo>
                      <a:pt x="4620" y="2084"/>
                      <a:pt x="3810" y="1667"/>
                      <a:pt x="2846" y="1000"/>
                    </a:cubicBezTo>
                    <a:cubicBezTo>
                      <a:pt x="1881" y="322"/>
                      <a:pt x="643" y="0"/>
                      <a:pt x="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5"/>
              <p:cNvSpPr/>
              <p:nvPr/>
            </p:nvSpPr>
            <p:spPr>
              <a:xfrm>
                <a:off x="1243339" y="338327"/>
                <a:ext cx="622611" cy="103448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021" extrusionOk="0">
                    <a:moveTo>
                      <a:pt x="1410" y="0"/>
                    </a:moveTo>
                    <a:cubicBezTo>
                      <a:pt x="873" y="0"/>
                      <a:pt x="489" y="51"/>
                      <a:pt x="489" y="51"/>
                    </a:cubicBezTo>
                    <a:cubicBezTo>
                      <a:pt x="489" y="51"/>
                      <a:pt x="0" y="301"/>
                      <a:pt x="12" y="598"/>
                    </a:cubicBezTo>
                    <a:lnTo>
                      <a:pt x="477" y="527"/>
                    </a:lnTo>
                    <a:cubicBezTo>
                      <a:pt x="477" y="527"/>
                      <a:pt x="857" y="477"/>
                      <a:pt x="1393" y="477"/>
                    </a:cubicBezTo>
                    <a:cubicBezTo>
                      <a:pt x="1834" y="477"/>
                      <a:pt x="2379" y="511"/>
                      <a:pt x="2906" y="634"/>
                    </a:cubicBezTo>
                    <a:cubicBezTo>
                      <a:pt x="3950" y="871"/>
                      <a:pt x="4770" y="1020"/>
                      <a:pt x="5314" y="1020"/>
                    </a:cubicBezTo>
                    <a:cubicBezTo>
                      <a:pt x="5372" y="1020"/>
                      <a:pt x="5426" y="1018"/>
                      <a:pt x="5477" y="1015"/>
                    </a:cubicBezTo>
                    <a:cubicBezTo>
                      <a:pt x="5477" y="1015"/>
                      <a:pt x="6144" y="575"/>
                      <a:pt x="5489" y="539"/>
                    </a:cubicBezTo>
                    <a:cubicBezTo>
                      <a:pt x="4953" y="515"/>
                      <a:pt x="4084" y="420"/>
                      <a:pt x="2917" y="158"/>
                    </a:cubicBezTo>
                    <a:cubicBezTo>
                      <a:pt x="2397" y="34"/>
                      <a:pt x="1852" y="0"/>
                      <a:pt x="14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5"/>
              <p:cNvSpPr/>
              <p:nvPr/>
            </p:nvSpPr>
            <p:spPr>
              <a:xfrm>
                <a:off x="929654" y="445016"/>
                <a:ext cx="214900" cy="563137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5558" extrusionOk="0">
                    <a:moveTo>
                      <a:pt x="1832" y="0"/>
                    </a:moveTo>
                    <a:cubicBezTo>
                      <a:pt x="1771" y="0"/>
                      <a:pt x="1709" y="65"/>
                      <a:pt x="1656" y="248"/>
                    </a:cubicBezTo>
                    <a:cubicBezTo>
                      <a:pt x="1501" y="760"/>
                      <a:pt x="1203" y="1605"/>
                      <a:pt x="668" y="2665"/>
                    </a:cubicBezTo>
                    <a:cubicBezTo>
                      <a:pt x="132" y="3713"/>
                      <a:pt x="1" y="4987"/>
                      <a:pt x="1" y="4987"/>
                    </a:cubicBezTo>
                    <a:cubicBezTo>
                      <a:pt x="1" y="4987"/>
                      <a:pt x="132" y="5522"/>
                      <a:pt x="429" y="5558"/>
                    </a:cubicBezTo>
                    <a:lnTo>
                      <a:pt x="465" y="5106"/>
                    </a:lnTo>
                    <a:cubicBezTo>
                      <a:pt x="465" y="5106"/>
                      <a:pt x="596" y="3832"/>
                      <a:pt x="1132" y="2784"/>
                    </a:cubicBezTo>
                    <a:cubicBezTo>
                      <a:pt x="1668" y="1724"/>
                      <a:pt x="2013" y="891"/>
                      <a:pt x="2120" y="367"/>
                    </a:cubicBezTo>
                    <a:cubicBezTo>
                      <a:pt x="2120" y="367"/>
                      <a:pt x="1978" y="0"/>
                      <a:pt x="18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5"/>
              <p:cNvSpPr/>
              <p:nvPr/>
            </p:nvSpPr>
            <p:spPr>
              <a:xfrm>
                <a:off x="1663104" y="1551117"/>
                <a:ext cx="573066" cy="220675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2178" extrusionOk="0">
                    <a:moveTo>
                      <a:pt x="5360" y="0"/>
                    </a:moveTo>
                    <a:cubicBezTo>
                      <a:pt x="5311" y="0"/>
                      <a:pt x="5245" y="14"/>
                      <a:pt x="5156" y="46"/>
                    </a:cubicBezTo>
                    <a:cubicBezTo>
                      <a:pt x="4668" y="225"/>
                      <a:pt x="3811" y="475"/>
                      <a:pt x="2632" y="677"/>
                    </a:cubicBezTo>
                    <a:cubicBezTo>
                      <a:pt x="1453" y="868"/>
                      <a:pt x="358" y="1487"/>
                      <a:pt x="358" y="1487"/>
                    </a:cubicBezTo>
                    <a:cubicBezTo>
                      <a:pt x="358" y="1487"/>
                      <a:pt x="1" y="1928"/>
                      <a:pt x="132" y="2178"/>
                    </a:cubicBezTo>
                    <a:lnTo>
                      <a:pt x="513" y="1940"/>
                    </a:lnTo>
                    <a:cubicBezTo>
                      <a:pt x="513" y="1940"/>
                      <a:pt x="1620" y="1297"/>
                      <a:pt x="2799" y="1118"/>
                    </a:cubicBezTo>
                    <a:cubicBezTo>
                      <a:pt x="3966" y="927"/>
                      <a:pt x="4835" y="713"/>
                      <a:pt x="5323" y="499"/>
                    </a:cubicBezTo>
                    <a:cubicBezTo>
                      <a:pt x="5323" y="499"/>
                      <a:pt x="5655" y="0"/>
                      <a:pt x="5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5"/>
              <p:cNvSpPr/>
              <p:nvPr/>
            </p:nvSpPr>
            <p:spPr>
              <a:xfrm>
                <a:off x="1787423" y="1224059"/>
                <a:ext cx="591202" cy="24256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394" extrusionOk="0">
                    <a:moveTo>
                      <a:pt x="619" y="0"/>
                    </a:moveTo>
                    <a:cubicBezTo>
                      <a:pt x="619" y="0"/>
                      <a:pt x="60" y="107"/>
                      <a:pt x="0" y="393"/>
                    </a:cubicBezTo>
                    <a:lnTo>
                      <a:pt x="465" y="453"/>
                    </a:lnTo>
                    <a:cubicBezTo>
                      <a:pt x="465" y="453"/>
                      <a:pt x="1715" y="667"/>
                      <a:pt x="2739" y="1262"/>
                    </a:cubicBezTo>
                    <a:cubicBezTo>
                      <a:pt x="3774" y="1881"/>
                      <a:pt x="4572" y="2262"/>
                      <a:pt x="5084" y="2393"/>
                    </a:cubicBezTo>
                    <a:cubicBezTo>
                      <a:pt x="5084" y="2393"/>
                      <a:pt x="5834" y="2179"/>
                      <a:pt x="5227" y="1953"/>
                    </a:cubicBezTo>
                    <a:cubicBezTo>
                      <a:pt x="4727" y="1774"/>
                      <a:pt x="3905" y="1417"/>
                      <a:pt x="2893" y="822"/>
                    </a:cubicBezTo>
                    <a:cubicBezTo>
                      <a:pt x="1869" y="226"/>
                      <a:pt x="619" y="0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5"/>
              <p:cNvSpPr/>
              <p:nvPr/>
            </p:nvSpPr>
            <p:spPr>
              <a:xfrm>
                <a:off x="1045462" y="539547"/>
                <a:ext cx="535375" cy="298590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947" extrusionOk="0">
                    <a:moveTo>
                      <a:pt x="5039" y="0"/>
                    </a:moveTo>
                    <a:cubicBezTo>
                      <a:pt x="4987" y="0"/>
                      <a:pt x="4913" y="22"/>
                      <a:pt x="4811" y="77"/>
                    </a:cubicBezTo>
                    <a:cubicBezTo>
                      <a:pt x="4347" y="327"/>
                      <a:pt x="3537" y="720"/>
                      <a:pt x="2418" y="1077"/>
                    </a:cubicBezTo>
                    <a:cubicBezTo>
                      <a:pt x="1287" y="1446"/>
                      <a:pt x="287" y="2232"/>
                      <a:pt x="287" y="2232"/>
                    </a:cubicBezTo>
                    <a:cubicBezTo>
                      <a:pt x="287" y="2232"/>
                      <a:pt x="1" y="2708"/>
                      <a:pt x="168" y="2946"/>
                    </a:cubicBezTo>
                    <a:lnTo>
                      <a:pt x="513" y="2649"/>
                    </a:lnTo>
                    <a:cubicBezTo>
                      <a:pt x="513" y="2649"/>
                      <a:pt x="1501" y="1863"/>
                      <a:pt x="2644" y="1494"/>
                    </a:cubicBezTo>
                    <a:cubicBezTo>
                      <a:pt x="3775" y="1113"/>
                      <a:pt x="4609" y="779"/>
                      <a:pt x="5037" y="494"/>
                    </a:cubicBezTo>
                    <a:cubicBezTo>
                      <a:pt x="5047" y="494"/>
                      <a:pt x="5283" y="0"/>
                      <a:pt x="5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5"/>
              <p:cNvSpPr/>
              <p:nvPr/>
            </p:nvSpPr>
            <p:spPr>
              <a:xfrm>
                <a:off x="1231282" y="359097"/>
                <a:ext cx="591202" cy="244992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418" extrusionOk="0">
                    <a:moveTo>
                      <a:pt x="762" y="0"/>
                    </a:moveTo>
                    <a:cubicBezTo>
                      <a:pt x="762" y="0"/>
                      <a:pt x="0" y="215"/>
                      <a:pt x="608" y="441"/>
                    </a:cubicBezTo>
                    <a:cubicBezTo>
                      <a:pt x="1108" y="620"/>
                      <a:pt x="1941" y="977"/>
                      <a:pt x="2953" y="1584"/>
                    </a:cubicBezTo>
                    <a:cubicBezTo>
                      <a:pt x="3965" y="2203"/>
                      <a:pt x="5227" y="2417"/>
                      <a:pt x="5227" y="2417"/>
                    </a:cubicBezTo>
                    <a:cubicBezTo>
                      <a:pt x="5227" y="2417"/>
                      <a:pt x="5775" y="2334"/>
                      <a:pt x="5834" y="2036"/>
                    </a:cubicBezTo>
                    <a:lnTo>
                      <a:pt x="5370" y="1977"/>
                    </a:lnTo>
                    <a:cubicBezTo>
                      <a:pt x="5370" y="1977"/>
                      <a:pt x="4120" y="1751"/>
                      <a:pt x="3096" y="1143"/>
                    </a:cubicBezTo>
                    <a:cubicBezTo>
                      <a:pt x="2084" y="536"/>
                      <a:pt x="1286" y="131"/>
                      <a:pt x="7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5"/>
              <p:cNvSpPr/>
              <p:nvPr/>
            </p:nvSpPr>
            <p:spPr>
              <a:xfrm>
                <a:off x="903109" y="994368"/>
                <a:ext cx="466984" cy="400417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952" extrusionOk="0">
                    <a:moveTo>
                      <a:pt x="552" y="1"/>
                    </a:moveTo>
                    <a:cubicBezTo>
                      <a:pt x="354" y="1"/>
                      <a:pt x="1" y="41"/>
                      <a:pt x="358" y="362"/>
                    </a:cubicBezTo>
                    <a:cubicBezTo>
                      <a:pt x="739" y="719"/>
                      <a:pt x="1382" y="1362"/>
                      <a:pt x="2096" y="2303"/>
                    </a:cubicBezTo>
                    <a:cubicBezTo>
                      <a:pt x="2811" y="3232"/>
                      <a:pt x="3894" y="3922"/>
                      <a:pt x="3894" y="3922"/>
                    </a:cubicBezTo>
                    <a:cubicBezTo>
                      <a:pt x="3894" y="3922"/>
                      <a:pt x="4031" y="3952"/>
                      <a:pt x="4189" y="3952"/>
                    </a:cubicBezTo>
                    <a:cubicBezTo>
                      <a:pt x="4347" y="3952"/>
                      <a:pt x="4525" y="3922"/>
                      <a:pt x="4609" y="3803"/>
                    </a:cubicBezTo>
                    <a:lnTo>
                      <a:pt x="4204" y="3565"/>
                    </a:lnTo>
                    <a:cubicBezTo>
                      <a:pt x="4204" y="3565"/>
                      <a:pt x="3132" y="2874"/>
                      <a:pt x="2406" y="1946"/>
                    </a:cubicBezTo>
                    <a:cubicBezTo>
                      <a:pt x="1692" y="993"/>
                      <a:pt x="1096" y="315"/>
                      <a:pt x="668" y="5"/>
                    </a:cubicBezTo>
                    <a:cubicBezTo>
                      <a:pt x="668" y="5"/>
                      <a:pt x="619" y="1"/>
                      <a:pt x="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5"/>
              <p:cNvSpPr/>
              <p:nvPr/>
            </p:nvSpPr>
            <p:spPr>
              <a:xfrm>
                <a:off x="1651047" y="1161342"/>
                <a:ext cx="618964" cy="128879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272" extrusionOk="0">
                    <a:moveTo>
                      <a:pt x="691" y="0"/>
                    </a:moveTo>
                    <a:cubicBezTo>
                      <a:pt x="691" y="0"/>
                      <a:pt x="1" y="393"/>
                      <a:pt x="656" y="476"/>
                    </a:cubicBezTo>
                    <a:cubicBezTo>
                      <a:pt x="1168" y="536"/>
                      <a:pt x="2061" y="667"/>
                      <a:pt x="3192" y="1012"/>
                    </a:cubicBezTo>
                    <a:cubicBezTo>
                      <a:pt x="3946" y="1234"/>
                      <a:pt x="4769" y="1271"/>
                      <a:pt x="5233" y="1271"/>
                    </a:cubicBezTo>
                    <a:cubicBezTo>
                      <a:pt x="5466" y="1271"/>
                      <a:pt x="5609" y="1262"/>
                      <a:pt x="5609" y="1262"/>
                    </a:cubicBezTo>
                    <a:cubicBezTo>
                      <a:pt x="5609" y="1262"/>
                      <a:pt x="6109" y="1036"/>
                      <a:pt x="6109" y="738"/>
                    </a:cubicBezTo>
                    <a:lnTo>
                      <a:pt x="6109" y="738"/>
                    </a:lnTo>
                    <a:lnTo>
                      <a:pt x="5656" y="786"/>
                    </a:lnTo>
                    <a:cubicBezTo>
                      <a:pt x="5656" y="786"/>
                      <a:pt x="5513" y="795"/>
                      <a:pt x="5281" y="795"/>
                    </a:cubicBezTo>
                    <a:cubicBezTo>
                      <a:pt x="4816" y="795"/>
                      <a:pt x="3993" y="758"/>
                      <a:pt x="3239" y="536"/>
                    </a:cubicBezTo>
                    <a:cubicBezTo>
                      <a:pt x="2108" y="191"/>
                      <a:pt x="1227" y="0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5"/>
              <p:cNvSpPr/>
              <p:nvPr/>
            </p:nvSpPr>
            <p:spPr>
              <a:xfrm>
                <a:off x="2070914" y="649782"/>
                <a:ext cx="240128" cy="554828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5476" extrusionOk="0">
                    <a:moveTo>
                      <a:pt x="0" y="5108"/>
                    </a:moveTo>
                    <a:lnTo>
                      <a:pt x="0" y="5108"/>
                    </a:lnTo>
                    <a:cubicBezTo>
                      <a:pt x="0" y="5108"/>
                      <a:pt x="0" y="5108"/>
                      <a:pt x="0" y="5109"/>
                    </a:cubicBezTo>
                    <a:cubicBezTo>
                      <a:pt x="0" y="5108"/>
                      <a:pt x="0" y="5108"/>
                      <a:pt x="0" y="5108"/>
                    </a:cubicBezTo>
                    <a:close/>
                    <a:moveTo>
                      <a:pt x="1988" y="1"/>
                    </a:moveTo>
                    <a:lnTo>
                      <a:pt x="1929" y="465"/>
                    </a:lnTo>
                    <a:cubicBezTo>
                      <a:pt x="1929" y="465"/>
                      <a:pt x="1715" y="1727"/>
                      <a:pt x="1119" y="2751"/>
                    </a:cubicBezTo>
                    <a:cubicBezTo>
                      <a:pt x="524" y="3775"/>
                      <a:pt x="143" y="4584"/>
                      <a:pt x="0" y="5108"/>
                    </a:cubicBezTo>
                    <a:lnTo>
                      <a:pt x="0" y="5108"/>
                    </a:lnTo>
                    <a:cubicBezTo>
                      <a:pt x="0" y="5108"/>
                      <a:pt x="0" y="5108"/>
                      <a:pt x="0" y="5108"/>
                    </a:cubicBezTo>
                    <a:cubicBezTo>
                      <a:pt x="5" y="5108"/>
                      <a:pt x="119" y="5475"/>
                      <a:pt x="264" y="5475"/>
                    </a:cubicBezTo>
                    <a:cubicBezTo>
                      <a:pt x="323" y="5475"/>
                      <a:pt x="388" y="5413"/>
                      <a:pt x="453" y="5240"/>
                    </a:cubicBezTo>
                    <a:cubicBezTo>
                      <a:pt x="631" y="4728"/>
                      <a:pt x="976" y="3918"/>
                      <a:pt x="1572" y="2882"/>
                    </a:cubicBezTo>
                    <a:cubicBezTo>
                      <a:pt x="2167" y="1858"/>
                      <a:pt x="2369" y="608"/>
                      <a:pt x="2369" y="608"/>
                    </a:cubicBezTo>
                    <a:cubicBezTo>
                      <a:pt x="2369" y="608"/>
                      <a:pt x="2262" y="60"/>
                      <a:pt x="19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25"/>
            <p:cNvGrpSpPr/>
            <p:nvPr/>
          </p:nvGrpSpPr>
          <p:grpSpPr>
            <a:xfrm>
              <a:off x="7070984" y="2379154"/>
              <a:ext cx="595247" cy="686485"/>
              <a:chOff x="1134724" y="247950"/>
              <a:chExt cx="1331946" cy="1536104"/>
            </a:xfrm>
          </p:grpSpPr>
          <p:sp>
            <p:nvSpPr>
              <p:cNvPr id="233" name="Google Shape;233;p25"/>
              <p:cNvSpPr/>
              <p:nvPr/>
            </p:nvSpPr>
            <p:spPr>
              <a:xfrm>
                <a:off x="1907992" y="947762"/>
                <a:ext cx="558678" cy="51349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068" extrusionOk="0">
                    <a:moveTo>
                      <a:pt x="5359" y="1"/>
                    </a:moveTo>
                    <a:cubicBezTo>
                      <a:pt x="5061" y="834"/>
                      <a:pt x="4382" y="1227"/>
                      <a:pt x="3894" y="1406"/>
                    </a:cubicBezTo>
                    <a:cubicBezTo>
                      <a:pt x="3906" y="1525"/>
                      <a:pt x="3906" y="1656"/>
                      <a:pt x="3906" y="1787"/>
                    </a:cubicBezTo>
                    <a:cubicBezTo>
                      <a:pt x="3906" y="2180"/>
                      <a:pt x="3835" y="2644"/>
                      <a:pt x="3668" y="3203"/>
                    </a:cubicBezTo>
                    <a:lnTo>
                      <a:pt x="3418" y="3608"/>
                    </a:lnTo>
                    <a:cubicBezTo>
                      <a:pt x="3257" y="3606"/>
                      <a:pt x="3053" y="3603"/>
                      <a:pt x="2829" y="3603"/>
                    </a:cubicBezTo>
                    <a:cubicBezTo>
                      <a:pt x="1858" y="3603"/>
                      <a:pt x="494" y="3653"/>
                      <a:pt x="465" y="4001"/>
                    </a:cubicBezTo>
                    <a:cubicBezTo>
                      <a:pt x="465" y="4001"/>
                      <a:pt x="441" y="4096"/>
                      <a:pt x="572" y="4180"/>
                    </a:cubicBezTo>
                    <a:cubicBezTo>
                      <a:pt x="275" y="4287"/>
                      <a:pt x="60" y="4406"/>
                      <a:pt x="60" y="4561"/>
                    </a:cubicBezTo>
                    <a:cubicBezTo>
                      <a:pt x="60" y="4561"/>
                      <a:pt x="1" y="4858"/>
                      <a:pt x="858" y="4918"/>
                    </a:cubicBezTo>
                    <a:lnTo>
                      <a:pt x="918" y="4918"/>
                    </a:lnTo>
                    <a:cubicBezTo>
                      <a:pt x="948" y="4980"/>
                      <a:pt x="1068" y="5068"/>
                      <a:pt x="1422" y="5068"/>
                    </a:cubicBezTo>
                    <a:cubicBezTo>
                      <a:pt x="1478" y="5068"/>
                      <a:pt x="1540" y="5066"/>
                      <a:pt x="1608" y="5061"/>
                    </a:cubicBezTo>
                    <a:cubicBezTo>
                      <a:pt x="1608" y="5061"/>
                      <a:pt x="3239" y="4644"/>
                      <a:pt x="3989" y="3965"/>
                    </a:cubicBezTo>
                    <a:lnTo>
                      <a:pt x="4001" y="3965"/>
                    </a:lnTo>
                    <a:cubicBezTo>
                      <a:pt x="4049" y="3918"/>
                      <a:pt x="4085" y="3870"/>
                      <a:pt x="4132" y="3823"/>
                    </a:cubicBezTo>
                    <a:cubicBezTo>
                      <a:pt x="4156" y="3799"/>
                      <a:pt x="4168" y="3763"/>
                      <a:pt x="4192" y="3751"/>
                    </a:cubicBezTo>
                    <a:cubicBezTo>
                      <a:pt x="4632" y="3203"/>
                      <a:pt x="4930" y="2691"/>
                      <a:pt x="5144" y="2215"/>
                    </a:cubicBezTo>
                    <a:cubicBezTo>
                      <a:pt x="5513" y="1346"/>
                      <a:pt x="5513" y="584"/>
                      <a:pt x="5359" y="1"/>
                    </a:cubicBezTo>
                    <a:close/>
                  </a:path>
                </a:pathLst>
              </a:custGeom>
              <a:solidFill>
                <a:srgbClr val="CF4A4A">
                  <a:alpha val="8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5"/>
              <p:cNvSpPr/>
              <p:nvPr/>
            </p:nvSpPr>
            <p:spPr>
              <a:xfrm>
                <a:off x="1611228" y="709256"/>
                <a:ext cx="843388" cy="467794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4617" extrusionOk="0">
                    <a:moveTo>
                      <a:pt x="4977" y="0"/>
                    </a:moveTo>
                    <a:cubicBezTo>
                      <a:pt x="3944" y="0"/>
                      <a:pt x="2998" y="410"/>
                      <a:pt x="2477" y="962"/>
                    </a:cubicBezTo>
                    <a:cubicBezTo>
                      <a:pt x="1" y="3569"/>
                      <a:pt x="2156" y="4295"/>
                      <a:pt x="3025" y="4545"/>
                    </a:cubicBezTo>
                    <a:cubicBezTo>
                      <a:pt x="3197" y="4595"/>
                      <a:pt x="3347" y="4617"/>
                      <a:pt x="3478" y="4617"/>
                    </a:cubicBezTo>
                    <a:cubicBezTo>
                      <a:pt x="4485" y="4617"/>
                      <a:pt x="4382" y="3331"/>
                      <a:pt x="4382" y="3331"/>
                    </a:cubicBezTo>
                    <a:cubicBezTo>
                      <a:pt x="4306" y="2481"/>
                      <a:pt x="5255" y="2397"/>
                      <a:pt x="5635" y="2397"/>
                    </a:cubicBezTo>
                    <a:cubicBezTo>
                      <a:pt x="5728" y="2397"/>
                      <a:pt x="5787" y="2402"/>
                      <a:pt x="5787" y="2402"/>
                    </a:cubicBezTo>
                    <a:cubicBezTo>
                      <a:pt x="5787" y="2402"/>
                      <a:pt x="6680" y="2509"/>
                      <a:pt x="6835" y="3724"/>
                    </a:cubicBezTo>
                    <a:cubicBezTo>
                      <a:pt x="7323" y="3545"/>
                      <a:pt x="8014" y="3152"/>
                      <a:pt x="8323" y="2283"/>
                    </a:cubicBezTo>
                    <a:cubicBezTo>
                      <a:pt x="8169" y="1783"/>
                      <a:pt x="7930" y="1390"/>
                      <a:pt x="7728" y="1188"/>
                    </a:cubicBezTo>
                    <a:cubicBezTo>
                      <a:pt x="6905" y="331"/>
                      <a:pt x="5906" y="0"/>
                      <a:pt x="49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5"/>
              <p:cNvSpPr/>
              <p:nvPr/>
            </p:nvSpPr>
            <p:spPr>
              <a:xfrm>
                <a:off x="1134724" y="1311599"/>
                <a:ext cx="586440" cy="472455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4663" extrusionOk="0">
                    <a:moveTo>
                      <a:pt x="368" y="1"/>
                    </a:moveTo>
                    <a:cubicBezTo>
                      <a:pt x="357" y="1"/>
                      <a:pt x="345" y="2"/>
                      <a:pt x="334" y="5"/>
                    </a:cubicBezTo>
                    <a:cubicBezTo>
                      <a:pt x="334" y="5"/>
                      <a:pt x="37" y="5"/>
                      <a:pt x="120" y="851"/>
                    </a:cubicBezTo>
                    <a:cubicBezTo>
                      <a:pt x="120" y="851"/>
                      <a:pt x="120" y="863"/>
                      <a:pt x="132" y="910"/>
                    </a:cubicBezTo>
                    <a:cubicBezTo>
                      <a:pt x="72" y="970"/>
                      <a:pt x="1" y="1136"/>
                      <a:pt x="120" y="1625"/>
                    </a:cubicBezTo>
                    <a:cubicBezTo>
                      <a:pt x="120" y="1625"/>
                      <a:pt x="822" y="3137"/>
                      <a:pt x="1644" y="3768"/>
                    </a:cubicBezTo>
                    <a:lnTo>
                      <a:pt x="1644" y="3780"/>
                    </a:lnTo>
                    <a:cubicBezTo>
                      <a:pt x="1680" y="3815"/>
                      <a:pt x="1739" y="3839"/>
                      <a:pt x="1787" y="3875"/>
                    </a:cubicBezTo>
                    <a:lnTo>
                      <a:pt x="1870" y="3911"/>
                    </a:lnTo>
                    <a:cubicBezTo>
                      <a:pt x="2489" y="4256"/>
                      <a:pt x="3049" y="4470"/>
                      <a:pt x="3561" y="4565"/>
                    </a:cubicBezTo>
                    <a:cubicBezTo>
                      <a:pt x="3874" y="4633"/>
                      <a:pt x="4165" y="4662"/>
                      <a:pt x="4434" y="4662"/>
                    </a:cubicBezTo>
                    <a:cubicBezTo>
                      <a:pt x="4972" y="4662"/>
                      <a:pt x="5422" y="4546"/>
                      <a:pt x="5787" y="4387"/>
                    </a:cubicBezTo>
                    <a:cubicBezTo>
                      <a:pt x="4894" y="4244"/>
                      <a:pt x="4382" y="3637"/>
                      <a:pt x="4109" y="3184"/>
                    </a:cubicBezTo>
                    <a:cubicBezTo>
                      <a:pt x="3989" y="3220"/>
                      <a:pt x="3870" y="3244"/>
                      <a:pt x="3728" y="3280"/>
                    </a:cubicBezTo>
                    <a:cubicBezTo>
                      <a:pt x="3500" y="3315"/>
                      <a:pt x="3239" y="3338"/>
                      <a:pt x="2944" y="3338"/>
                    </a:cubicBezTo>
                    <a:cubicBezTo>
                      <a:pt x="2745" y="3338"/>
                      <a:pt x="2530" y="3327"/>
                      <a:pt x="2299" y="3303"/>
                    </a:cubicBezTo>
                    <a:lnTo>
                      <a:pt x="1858" y="3125"/>
                    </a:lnTo>
                    <a:cubicBezTo>
                      <a:pt x="1729" y="2301"/>
                      <a:pt x="1378" y="302"/>
                      <a:pt x="945" y="302"/>
                    </a:cubicBezTo>
                    <a:cubicBezTo>
                      <a:pt x="940" y="302"/>
                      <a:pt x="935" y="302"/>
                      <a:pt x="930" y="303"/>
                    </a:cubicBezTo>
                    <a:cubicBezTo>
                      <a:pt x="930" y="303"/>
                      <a:pt x="924" y="302"/>
                      <a:pt x="915" y="302"/>
                    </a:cubicBezTo>
                    <a:cubicBezTo>
                      <a:pt x="887" y="302"/>
                      <a:pt x="820" y="316"/>
                      <a:pt x="775" y="434"/>
                    </a:cubicBezTo>
                    <a:cubicBezTo>
                      <a:pt x="644" y="173"/>
                      <a:pt x="493" y="1"/>
                      <a:pt x="368" y="1"/>
                    </a:cubicBezTo>
                    <a:close/>
                  </a:path>
                </a:pathLst>
              </a:custGeom>
              <a:solidFill>
                <a:srgbClr val="CF4A4A">
                  <a:alpha val="8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5"/>
              <p:cNvSpPr/>
              <p:nvPr/>
            </p:nvSpPr>
            <p:spPr>
              <a:xfrm>
                <a:off x="1391265" y="1072080"/>
                <a:ext cx="581982" cy="684011"/>
              </a:xfrm>
              <a:custGeom>
                <a:avLst/>
                <a:gdLst/>
                <a:ahLst/>
                <a:cxnLst/>
                <a:rect l="l" t="t" r="r" b="b"/>
                <a:pathLst>
                  <a:path w="5744" h="6751" extrusionOk="0">
                    <a:moveTo>
                      <a:pt x="1562" y="0"/>
                    </a:moveTo>
                    <a:cubicBezTo>
                      <a:pt x="368" y="0"/>
                      <a:pt x="177" y="1331"/>
                      <a:pt x="100" y="1976"/>
                    </a:cubicBezTo>
                    <a:cubicBezTo>
                      <a:pt x="1" y="2962"/>
                      <a:pt x="627" y="3139"/>
                      <a:pt x="1089" y="3139"/>
                    </a:cubicBezTo>
                    <a:cubicBezTo>
                      <a:pt x="1346" y="3139"/>
                      <a:pt x="1553" y="3084"/>
                      <a:pt x="1553" y="3084"/>
                    </a:cubicBezTo>
                    <a:cubicBezTo>
                      <a:pt x="1639" y="3061"/>
                      <a:pt x="1719" y="3050"/>
                      <a:pt x="1793" y="3050"/>
                    </a:cubicBezTo>
                    <a:cubicBezTo>
                      <a:pt x="2598" y="3050"/>
                      <a:pt x="2708" y="4298"/>
                      <a:pt x="2708" y="4298"/>
                    </a:cubicBezTo>
                    <a:cubicBezTo>
                      <a:pt x="2708" y="4298"/>
                      <a:pt x="2767" y="5191"/>
                      <a:pt x="1588" y="5560"/>
                    </a:cubicBezTo>
                    <a:cubicBezTo>
                      <a:pt x="1862" y="6013"/>
                      <a:pt x="2362" y="6620"/>
                      <a:pt x="3291" y="6751"/>
                    </a:cubicBezTo>
                    <a:cubicBezTo>
                      <a:pt x="3779" y="6513"/>
                      <a:pt x="4124" y="6203"/>
                      <a:pt x="4291" y="5977"/>
                    </a:cubicBezTo>
                    <a:cubicBezTo>
                      <a:pt x="5744" y="3941"/>
                      <a:pt x="4744" y="1560"/>
                      <a:pt x="3541" y="774"/>
                    </a:cubicBezTo>
                    <a:cubicBezTo>
                      <a:pt x="2682" y="215"/>
                      <a:pt x="2041" y="0"/>
                      <a:pt x="1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5"/>
              <p:cNvSpPr/>
              <p:nvPr/>
            </p:nvSpPr>
            <p:spPr>
              <a:xfrm>
                <a:off x="1447193" y="247950"/>
                <a:ext cx="586440" cy="473367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4672" extrusionOk="0">
                    <a:moveTo>
                      <a:pt x="1359" y="1"/>
                    </a:moveTo>
                    <a:cubicBezTo>
                      <a:pt x="821" y="1"/>
                      <a:pt x="366" y="117"/>
                      <a:pt x="1" y="276"/>
                    </a:cubicBezTo>
                    <a:cubicBezTo>
                      <a:pt x="905" y="443"/>
                      <a:pt x="1417" y="1038"/>
                      <a:pt x="1679" y="1478"/>
                    </a:cubicBezTo>
                    <a:cubicBezTo>
                      <a:pt x="1798" y="1455"/>
                      <a:pt x="1918" y="1419"/>
                      <a:pt x="2072" y="1395"/>
                    </a:cubicBezTo>
                    <a:cubicBezTo>
                      <a:pt x="2308" y="1357"/>
                      <a:pt x="2587" y="1329"/>
                      <a:pt x="2910" y="1329"/>
                    </a:cubicBezTo>
                    <a:cubicBezTo>
                      <a:pt x="3093" y="1329"/>
                      <a:pt x="3290" y="1338"/>
                      <a:pt x="3501" y="1359"/>
                    </a:cubicBezTo>
                    <a:lnTo>
                      <a:pt x="3930" y="1538"/>
                    </a:lnTo>
                    <a:cubicBezTo>
                      <a:pt x="4059" y="2364"/>
                      <a:pt x="4412" y="4372"/>
                      <a:pt x="4858" y="4372"/>
                    </a:cubicBezTo>
                    <a:cubicBezTo>
                      <a:pt x="4862" y="4372"/>
                      <a:pt x="4866" y="4372"/>
                      <a:pt x="4870" y="4372"/>
                    </a:cubicBezTo>
                    <a:cubicBezTo>
                      <a:pt x="4870" y="4372"/>
                      <a:pt x="4872" y="4372"/>
                      <a:pt x="4874" y="4372"/>
                    </a:cubicBezTo>
                    <a:cubicBezTo>
                      <a:pt x="4892" y="4372"/>
                      <a:pt x="4962" y="4363"/>
                      <a:pt x="5013" y="4229"/>
                    </a:cubicBezTo>
                    <a:cubicBezTo>
                      <a:pt x="5159" y="4497"/>
                      <a:pt x="5304" y="4671"/>
                      <a:pt x="5440" y="4671"/>
                    </a:cubicBezTo>
                    <a:cubicBezTo>
                      <a:pt x="5448" y="4671"/>
                      <a:pt x="5457" y="4671"/>
                      <a:pt x="5466" y="4669"/>
                    </a:cubicBezTo>
                    <a:cubicBezTo>
                      <a:pt x="5466" y="4669"/>
                      <a:pt x="5763" y="4669"/>
                      <a:pt x="5668" y="3812"/>
                    </a:cubicBezTo>
                    <a:cubicBezTo>
                      <a:pt x="5668" y="3812"/>
                      <a:pt x="5668" y="3800"/>
                      <a:pt x="5656" y="3753"/>
                    </a:cubicBezTo>
                    <a:cubicBezTo>
                      <a:pt x="5716" y="3693"/>
                      <a:pt x="5787" y="3538"/>
                      <a:pt x="5668" y="3038"/>
                    </a:cubicBezTo>
                    <a:cubicBezTo>
                      <a:pt x="5668" y="3038"/>
                      <a:pt x="4966" y="1526"/>
                      <a:pt x="4156" y="895"/>
                    </a:cubicBezTo>
                    <a:lnTo>
                      <a:pt x="4156" y="883"/>
                    </a:lnTo>
                    <a:cubicBezTo>
                      <a:pt x="4108" y="859"/>
                      <a:pt x="4049" y="824"/>
                      <a:pt x="4001" y="800"/>
                    </a:cubicBezTo>
                    <a:lnTo>
                      <a:pt x="3918" y="752"/>
                    </a:lnTo>
                    <a:cubicBezTo>
                      <a:pt x="3299" y="407"/>
                      <a:pt x="2739" y="204"/>
                      <a:pt x="2227" y="97"/>
                    </a:cubicBezTo>
                    <a:cubicBezTo>
                      <a:pt x="1918" y="30"/>
                      <a:pt x="1628" y="1"/>
                      <a:pt x="1359" y="1"/>
                    </a:cubicBezTo>
                    <a:close/>
                  </a:path>
                </a:pathLst>
              </a:custGeom>
              <a:solidFill>
                <a:srgbClr val="CF4A4A">
                  <a:alpha val="8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5"/>
              <p:cNvSpPr/>
              <p:nvPr/>
            </p:nvSpPr>
            <p:spPr>
              <a:xfrm>
                <a:off x="1196326" y="277029"/>
                <a:ext cx="582691" cy="684721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6758" extrusionOk="0">
                    <a:moveTo>
                      <a:pt x="2453" y="1"/>
                    </a:moveTo>
                    <a:cubicBezTo>
                      <a:pt x="1953" y="227"/>
                      <a:pt x="1631" y="537"/>
                      <a:pt x="1465" y="775"/>
                    </a:cubicBezTo>
                    <a:cubicBezTo>
                      <a:pt x="0" y="2811"/>
                      <a:pt x="1000" y="5192"/>
                      <a:pt x="2203" y="5990"/>
                    </a:cubicBezTo>
                    <a:cubicBezTo>
                      <a:pt x="3064" y="6545"/>
                      <a:pt x="3706" y="6758"/>
                      <a:pt x="4185" y="6758"/>
                    </a:cubicBezTo>
                    <a:cubicBezTo>
                      <a:pt x="5381" y="6758"/>
                      <a:pt x="5567" y="5430"/>
                      <a:pt x="5644" y="4775"/>
                    </a:cubicBezTo>
                    <a:cubicBezTo>
                      <a:pt x="5750" y="3800"/>
                      <a:pt x="5130" y="3624"/>
                      <a:pt x="4670" y="3624"/>
                    </a:cubicBezTo>
                    <a:cubicBezTo>
                      <a:pt x="4411" y="3624"/>
                      <a:pt x="4203" y="3680"/>
                      <a:pt x="4203" y="3680"/>
                    </a:cubicBezTo>
                    <a:cubicBezTo>
                      <a:pt x="4120" y="3701"/>
                      <a:pt x="4043" y="3711"/>
                      <a:pt x="3971" y="3711"/>
                    </a:cubicBezTo>
                    <a:cubicBezTo>
                      <a:pt x="3157" y="3711"/>
                      <a:pt x="3036" y="2454"/>
                      <a:pt x="3036" y="2454"/>
                    </a:cubicBezTo>
                    <a:cubicBezTo>
                      <a:pt x="3036" y="2454"/>
                      <a:pt x="2977" y="1561"/>
                      <a:pt x="4155" y="1191"/>
                    </a:cubicBezTo>
                    <a:cubicBezTo>
                      <a:pt x="3882" y="751"/>
                      <a:pt x="3381" y="132"/>
                      <a:pt x="24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25"/>
            <p:cNvGrpSpPr/>
            <p:nvPr/>
          </p:nvGrpSpPr>
          <p:grpSpPr>
            <a:xfrm>
              <a:off x="6902816" y="2568694"/>
              <a:ext cx="379037" cy="264434"/>
              <a:chOff x="758425" y="672072"/>
              <a:chExt cx="848147" cy="591707"/>
            </a:xfrm>
          </p:grpSpPr>
          <p:sp>
            <p:nvSpPr>
              <p:cNvPr id="240" name="Google Shape;240;p25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5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5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5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5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5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6"/>
          <p:cNvGrpSpPr/>
          <p:nvPr/>
        </p:nvGrpSpPr>
        <p:grpSpPr>
          <a:xfrm>
            <a:off x="1120338" y="208877"/>
            <a:ext cx="3711874" cy="4638668"/>
            <a:chOff x="1120338" y="208877"/>
            <a:chExt cx="3711874" cy="4638668"/>
          </a:xfrm>
        </p:grpSpPr>
        <p:grpSp>
          <p:nvGrpSpPr>
            <p:cNvPr id="248" name="Google Shape;248;p26"/>
            <p:cNvGrpSpPr/>
            <p:nvPr/>
          </p:nvGrpSpPr>
          <p:grpSpPr>
            <a:xfrm rot="5400000">
              <a:off x="637194" y="1018272"/>
              <a:ext cx="4073564" cy="3107276"/>
              <a:chOff x="5705886" y="2338761"/>
              <a:chExt cx="2850639" cy="2174441"/>
            </a:xfrm>
          </p:grpSpPr>
          <p:sp>
            <p:nvSpPr>
              <p:cNvPr id="249" name="Google Shape;249;p26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6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26"/>
            <p:cNvGrpSpPr/>
            <p:nvPr/>
          </p:nvGrpSpPr>
          <p:grpSpPr>
            <a:xfrm rot="5400000">
              <a:off x="2312399" y="-410694"/>
              <a:ext cx="646302" cy="2786989"/>
              <a:chOff x="-1049900" y="1203773"/>
              <a:chExt cx="237550" cy="1024327"/>
            </a:xfrm>
          </p:grpSpPr>
          <p:sp>
            <p:nvSpPr>
              <p:cNvPr id="252" name="Google Shape;252;p26"/>
              <p:cNvSpPr/>
              <p:nvPr/>
            </p:nvSpPr>
            <p:spPr>
              <a:xfrm>
                <a:off x="-1049900" y="1203773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6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6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6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6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6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26"/>
            <p:cNvGrpSpPr/>
            <p:nvPr/>
          </p:nvGrpSpPr>
          <p:grpSpPr>
            <a:xfrm rot="10800000">
              <a:off x="1232461" y="1256800"/>
              <a:ext cx="2883331" cy="2729396"/>
              <a:chOff x="-2601800" y="2850675"/>
              <a:chExt cx="1151950" cy="1090450"/>
            </a:xfrm>
          </p:grpSpPr>
          <p:sp>
            <p:nvSpPr>
              <p:cNvPr id="259" name="Google Shape;259;p26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6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6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6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6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" name="Google Shape;264;p26"/>
            <p:cNvGrpSpPr/>
            <p:nvPr/>
          </p:nvGrpSpPr>
          <p:grpSpPr>
            <a:xfrm rot="5400000">
              <a:off x="2546684" y="3523451"/>
              <a:ext cx="260039" cy="1843267"/>
              <a:chOff x="-1310600" y="3676525"/>
              <a:chExt cx="129225" cy="916000"/>
            </a:xfrm>
          </p:grpSpPr>
          <p:sp>
            <p:nvSpPr>
              <p:cNvPr id="265" name="Google Shape;265;p26"/>
              <p:cNvSpPr/>
              <p:nvPr/>
            </p:nvSpPr>
            <p:spPr>
              <a:xfrm>
                <a:off x="-1310600" y="4116700"/>
                <a:ext cx="9767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3680" y="15324"/>
                    </a:lnTo>
                    <a:cubicBezTo>
                      <a:pt x="3847" y="14836"/>
                      <a:pt x="3906" y="14336"/>
                      <a:pt x="3882" y="13848"/>
                    </a:cubicBezTo>
                    <a:lnTo>
                      <a:pt x="2811" y="37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-1282625" y="4454850"/>
                <a:ext cx="417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70" extrusionOk="0">
                    <a:moveTo>
                      <a:pt x="834" y="0"/>
                    </a:moveTo>
                    <a:cubicBezTo>
                      <a:pt x="382" y="0"/>
                      <a:pt x="1" y="762"/>
                      <a:pt x="1" y="1691"/>
                    </a:cubicBezTo>
                    <a:cubicBezTo>
                      <a:pt x="1" y="2620"/>
                      <a:pt x="382" y="3370"/>
                      <a:pt x="834" y="3370"/>
                    </a:cubicBezTo>
                    <a:cubicBezTo>
                      <a:pt x="1299" y="3370"/>
                      <a:pt x="1668" y="2620"/>
                      <a:pt x="1668" y="1691"/>
                    </a:cubicBezTo>
                    <a:cubicBezTo>
                      <a:pt x="1668" y="762"/>
                      <a:pt x="129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>
                <a:off x="-1286475" y="3676525"/>
                <a:ext cx="105100" cy="441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7644" extrusionOk="0">
                    <a:moveTo>
                      <a:pt x="2174" y="1"/>
                    </a:moveTo>
                    <a:cubicBezTo>
                      <a:pt x="1572" y="1"/>
                      <a:pt x="834" y="1047"/>
                      <a:pt x="500" y="2582"/>
                    </a:cubicBezTo>
                    <a:cubicBezTo>
                      <a:pt x="0" y="4868"/>
                      <a:pt x="500" y="17608"/>
                      <a:pt x="500" y="17608"/>
                    </a:cubicBezTo>
                    <a:lnTo>
                      <a:pt x="1810" y="17644"/>
                    </a:lnTo>
                    <a:cubicBezTo>
                      <a:pt x="1739" y="16655"/>
                      <a:pt x="2310" y="15917"/>
                      <a:pt x="2310" y="15917"/>
                    </a:cubicBezTo>
                    <a:cubicBezTo>
                      <a:pt x="4203" y="13655"/>
                      <a:pt x="3417" y="2594"/>
                      <a:pt x="2905" y="844"/>
                    </a:cubicBezTo>
                    <a:cubicBezTo>
                      <a:pt x="2739" y="259"/>
                      <a:pt x="2474" y="1"/>
                      <a:pt x="2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6"/>
              <p:cNvSpPr/>
              <p:nvPr/>
            </p:nvSpPr>
            <p:spPr>
              <a:xfrm>
                <a:off x="-1286475" y="3740775"/>
                <a:ext cx="45550" cy="37655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5062" extrusionOk="0">
                    <a:moveTo>
                      <a:pt x="500" y="0"/>
                    </a:moveTo>
                    <a:cubicBezTo>
                      <a:pt x="0" y="2286"/>
                      <a:pt x="500" y="15026"/>
                      <a:pt x="500" y="15026"/>
                    </a:cubicBezTo>
                    <a:lnTo>
                      <a:pt x="1822" y="15062"/>
                    </a:lnTo>
                    <a:lnTo>
                      <a:pt x="1822" y="1506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>
                <a:off x="-1310600" y="4116700"/>
                <a:ext cx="6342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26"/>
            <p:cNvGrpSpPr/>
            <p:nvPr/>
          </p:nvGrpSpPr>
          <p:grpSpPr>
            <a:xfrm rot="5400000">
              <a:off x="2349756" y="3337579"/>
              <a:ext cx="304360" cy="1503289"/>
              <a:chOff x="-3162025" y="3863875"/>
              <a:chExt cx="151250" cy="747050"/>
            </a:xfrm>
          </p:grpSpPr>
          <p:sp>
            <p:nvSpPr>
              <p:cNvPr id="271" name="Google Shape;271;p26"/>
              <p:cNvSpPr/>
              <p:nvPr/>
            </p:nvSpPr>
            <p:spPr>
              <a:xfrm>
                <a:off x="-3161425" y="3864700"/>
                <a:ext cx="1506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0855" extrusionOk="0">
                    <a:moveTo>
                      <a:pt x="1360" y="0"/>
                    </a:moveTo>
                    <a:cubicBezTo>
                      <a:pt x="1142" y="0"/>
                      <a:pt x="948" y="168"/>
                      <a:pt x="906" y="401"/>
                    </a:cubicBezTo>
                    <a:cubicBezTo>
                      <a:pt x="906" y="401"/>
                      <a:pt x="560" y="2616"/>
                      <a:pt x="453" y="3354"/>
                    </a:cubicBezTo>
                    <a:cubicBezTo>
                      <a:pt x="394" y="3747"/>
                      <a:pt x="358" y="4175"/>
                      <a:pt x="310" y="4663"/>
                    </a:cubicBezTo>
                    <a:cubicBezTo>
                      <a:pt x="1" y="6807"/>
                      <a:pt x="1263" y="7842"/>
                      <a:pt x="2584" y="8021"/>
                    </a:cubicBezTo>
                    <a:cubicBezTo>
                      <a:pt x="2525" y="8212"/>
                      <a:pt x="2477" y="8450"/>
                      <a:pt x="2477" y="8700"/>
                    </a:cubicBezTo>
                    <a:lnTo>
                      <a:pt x="2418" y="10819"/>
                    </a:lnTo>
                    <a:cubicBezTo>
                      <a:pt x="2418" y="10819"/>
                      <a:pt x="2418" y="10831"/>
                      <a:pt x="2442" y="10831"/>
                    </a:cubicBezTo>
                    <a:lnTo>
                      <a:pt x="3751" y="10831"/>
                    </a:lnTo>
                    <a:lnTo>
                      <a:pt x="3763" y="10855"/>
                    </a:lnTo>
                    <a:lnTo>
                      <a:pt x="3704" y="8712"/>
                    </a:lnTo>
                    <a:cubicBezTo>
                      <a:pt x="3692" y="8462"/>
                      <a:pt x="3656" y="8212"/>
                      <a:pt x="3596" y="8021"/>
                    </a:cubicBezTo>
                    <a:cubicBezTo>
                      <a:pt x="4858" y="7783"/>
                      <a:pt x="6025" y="6735"/>
                      <a:pt x="5787" y="4663"/>
                    </a:cubicBezTo>
                    <a:cubicBezTo>
                      <a:pt x="5728" y="4175"/>
                      <a:pt x="5680" y="3747"/>
                      <a:pt x="5632" y="3354"/>
                    </a:cubicBezTo>
                    <a:cubicBezTo>
                      <a:pt x="5537" y="2616"/>
                      <a:pt x="5192" y="401"/>
                      <a:pt x="5192" y="401"/>
                    </a:cubicBezTo>
                    <a:cubicBezTo>
                      <a:pt x="5149" y="168"/>
                      <a:pt x="4956" y="0"/>
                      <a:pt x="4737" y="0"/>
                    </a:cubicBezTo>
                    <a:cubicBezTo>
                      <a:pt x="4710" y="0"/>
                      <a:pt x="4683" y="3"/>
                      <a:pt x="4656" y="8"/>
                    </a:cubicBezTo>
                    <a:cubicBezTo>
                      <a:pt x="4406" y="56"/>
                      <a:pt x="4227" y="294"/>
                      <a:pt x="4263" y="544"/>
                    </a:cubicBezTo>
                    <a:lnTo>
                      <a:pt x="4763" y="3735"/>
                    </a:lnTo>
                    <a:cubicBezTo>
                      <a:pt x="4763" y="4056"/>
                      <a:pt x="4489" y="4330"/>
                      <a:pt x="4168" y="4330"/>
                    </a:cubicBezTo>
                    <a:cubicBezTo>
                      <a:pt x="3835" y="4330"/>
                      <a:pt x="3585" y="4056"/>
                      <a:pt x="3585" y="3747"/>
                    </a:cubicBezTo>
                    <a:lnTo>
                      <a:pt x="3585" y="472"/>
                    </a:lnTo>
                    <a:cubicBezTo>
                      <a:pt x="3585" y="222"/>
                      <a:pt x="3370" y="8"/>
                      <a:pt x="3120" y="8"/>
                    </a:cubicBezTo>
                    <a:lnTo>
                      <a:pt x="2977" y="8"/>
                    </a:lnTo>
                    <a:cubicBezTo>
                      <a:pt x="2715" y="8"/>
                      <a:pt x="2513" y="222"/>
                      <a:pt x="2513" y="472"/>
                    </a:cubicBezTo>
                    <a:lnTo>
                      <a:pt x="2513" y="3747"/>
                    </a:lnTo>
                    <a:cubicBezTo>
                      <a:pt x="2513" y="4068"/>
                      <a:pt x="2263" y="4330"/>
                      <a:pt x="1930" y="4330"/>
                    </a:cubicBezTo>
                    <a:cubicBezTo>
                      <a:pt x="1608" y="4330"/>
                      <a:pt x="1334" y="4056"/>
                      <a:pt x="1334" y="3735"/>
                    </a:cubicBezTo>
                    <a:lnTo>
                      <a:pt x="1822" y="544"/>
                    </a:lnTo>
                    <a:cubicBezTo>
                      <a:pt x="1870" y="294"/>
                      <a:pt x="1691" y="56"/>
                      <a:pt x="1441" y="8"/>
                    </a:cubicBezTo>
                    <a:cubicBezTo>
                      <a:pt x="1414" y="3"/>
                      <a:pt x="1387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6"/>
              <p:cNvSpPr/>
              <p:nvPr/>
            </p:nvSpPr>
            <p:spPr>
              <a:xfrm>
                <a:off x="-3162025" y="3863875"/>
                <a:ext cx="94400" cy="2713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0852" extrusionOk="0">
                    <a:moveTo>
                      <a:pt x="1327" y="1"/>
                    </a:moveTo>
                    <a:cubicBezTo>
                      <a:pt x="1093" y="1"/>
                      <a:pt x="891" y="170"/>
                      <a:pt x="858" y="398"/>
                    </a:cubicBezTo>
                    <a:cubicBezTo>
                      <a:pt x="858" y="398"/>
                      <a:pt x="513" y="2613"/>
                      <a:pt x="406" y="3363"/>
                    </a:cubicBezTo>
                    <a:cubicBezTo>
                      <a:pt x="370" y="3744"/>
                      <a:pt x="322" y="4173"/>
                      <a:pt x="263" y="4673"/>
                    </a:cubicBezTo>
                    <a:cubicBezTo>
                      <a:pt x="1" y="6828"/>
                      <a:pt x="1287" y="7864"/>
                      <a:pt x="2608" y="8030"/>
                    </a:cubicBezTo>
                    <a:cubicBezTo>
                      <a:pt x="2549" y="8245"/>
                      <a:pt x="2525" y="8459"/>
                      <a:pt x="2501" y="8721"/>
                    </a:cubicBezTo>
                    <a:lnTo>
                      <a:pt x="2442" y="10828"/>
                    </a:lnTo>
                    <a:cubicBezTo>
                      <a:pt x="2442" y="10852"/>
                      <a:pt x="2466" y="10852"/>
                      <a:pt x="2466" y="10852"/>
                    </a:cubicBezTo>
                    <a:lnTo>
                      <a:pt x="3775" y="10852"/>
                    </a:lnTo>
                    <a:lnTo>
                      <a:pt x="2466" y="3744"/>
                    </a:lnTo>
                    <a:cubicBezTo>
                      <a:pt x="2466" y="4065"/>
                      <a:pt x="2215" y="4327"/>
                      <a:pt x="1882" y="4327"/>
                    </a:cubicBezTo>
                    <a:cubicBezTo>
                      <a:pt x="1561" y="4327"/>
                      <a:pt x="1287" y="4065"/>
                      <a:pt x="1287" y="3732"/>
                    </a:cubicBezTo>
                    <a:lnTo>
                      <a:pt x="1775" y="541"/>
                    </a:lnTo>
                    <a:cubicBezTo>
                      <a:pt x="1823" y="291"/>
                      <a:pt x="1644" y="53"/>
                      <a:pt x="1394" y="5"/>
                    </a:cubicBezTo>
                    <a:cubicBezTo>
                      <a:pt x="1371" y="2"/>
                      <a:pt x="1349" y="1"/>
                      <a:pt x="132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6"/>
              <p:cNvSpPr/>
              <p:nvPr/>
            </p:nvSpPr>
            <p:spPr>
              <a:xfrm>
                <a:off x="-3137000" y="4135150"/>
                <a:ext cx="97650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3679" y="15312"/>
                    </a:lnTo>
                    <a:cubicBezTo>
                      <a:pt x="3846" y="14836"/>
                      <a:pt x="3905" y="14324"/>
                      <a:pt x="3870" y="13836"/>
                    </a:cubicBezTo>
                    <a:lnTo>
                      <a:pt x="2798" y="25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6"/>
              <p:cNvSpPr/>
              <p:nvPr/>
            </p:nvSpPr>
            <p:spPr>
              <a:xfrm>
                <a:off x="-3109025" y="4473300"/>
                <a:ext cx="4170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58" extrusionOk="0">
                    <a:moveTo>
                      <a:pt x="834" y="0"/>
                    </a:moveTo>
                    <a:cubicBezTo>
                      <a:pt x="369" y="0"/>
                      <a:pt x="0" y="751"/>
                      <a:pt x="0" y="1679"/>
                    </a:cubicBezTo>
                    <a:cubicBezTo>
                      <a:pt x="0" y="2608"/>
                      <a:pt x="369" y="3358"/>
                      <a:pt x="834" y="3358"/>
                    </a:cubicBezTo>
                    <a:cubicBezTo>
                      <a:pt x="1298" y="3358"/>
                      <a:pt x="1667" y="2608"/>
                      <a:pt x="1667" y="1679"/>
                    </a:cubicBezTo>
                    <a:cubicBezTo>
                      <a:pt x="1667" y="751"/>
                      <a:pt x="1298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-3137000" y="4135150"/>
                <a:ext cx="63425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26"/>
            <p:cNvGrpSpPr/>
            <p:nvPr/>
          </p:nvGrpSpPr>
          <p:grpSpPr>
            <a:xfrm rot="10800000">
              <a:off x="4175367" y="582288"/>
              <a:ext cx="656845" cy="284935"/>
              <a:chOff x="124425" y="107874"/>
              <a:chExt cx="1156417" cy="501646"/>
            </a:xfrm>
          </p:grpSpPr>
          <p:sp>
            <p:nvSpPr>
              <p:cNvPr id="277" name="Google Shape;277;p26"/>
              <p:cNvSpPr/>
              <p:nvPr/>
            </p:nvSpPr>
            <p:spPr>
              <a:xfrm>
                <a:off x="145959" y="119074"/>
                <a:ext cx="1134883" cy="490446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6787" extrusionOk="0">
                    <a:moveTo>
                      <a:pt x="1989" y="0"/>
                    </a:moveTo>
                    <a:cubicBezTo>
                      <a:pt x="893" y="0"/>
                      <a:pt x="0" y="893"/>
                      <a:pt x="0" y="1977"/>
                    </a:cubicBezTo>
                    <a:lnTo>
                      <a:pt x="0" y="4799"/>
                    </a:lnTo>
                    <a:cubicBezTo>
                      <a:pt x="0" y="5894"/>
                      <a:pt x="893" y="6787"/>
                      <a:pt x="1989" y="6787"/>
                    </a:cubicBezTo>
                    <a:lnTo>
                      <a:pt x="13728" y="6787"/>
                    </a:lnTo>
                    <a:cubicBezTo>
                      <a:pt x="14812" y="6787"/>
                      <a:pt x="15705" y="5894"/>
                      <a:pt x="15705" y="4799"/>
                    </a:cubicBezTo>
                    <a:lnTo>
                      <a:pt x="15705" y="1977"/>
                    </a:lnTo>
                    <a:cubicBezTo>
                      <a:pt x="15705" y="893"/>
                      <a:pt x="14812" y="0"/>
                      <a:pt x="13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124425" y="107874"/>
                <a:ext cx="1134883" cy="490518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6788" extrusionOk="0">
                    <a:moveTo>
                      <a:pt x="1989" y="1"/>
                    </a:moveTo>
                    <a:cubicBezTo>
                      <a:pt x="893" y="1"/>
                      <a:pt x="1" y="894"/>
                      <a:pt x="1" y="1977"/>
                    </a:cubicBezTo>
                    <a:lnTo>
                      <a:pt x="1" y="4811"/>
                    </a:lnTo>
                    <a:cubicBezTo>
                      <a:pt x="1" y="5894"/>
                      <a:pt x="893" y="6787"/>
                      <a:pt x="1989" y="6787"/>
                    </a:cubicBezTo>
                    <a:lnTo>
                      <a:pt x="13728" y="6787"/>
                    </a:lnTo>
                    <a:cubicBezTo>
                      <a:pt x="14812" y="6787"/>
                      <a:pt x="15705" y="5894"/>
                      <a:pt x="15705" y="4811"/>
                    </a:cubicBezTo>
                    <a:lnTo>
                      <a:pt x="15705" y="1977"/>
                    </a:lnTo>
                    <a:cubicBezTo>
                      <a:pt x="15705" y="894"/>
                      <a:pt x="14812" y="1"/>
                      <a:pt x="13728" y="1"/>
                    </a:cubicBezTo>
                    <a:close/>
                  </a:path>
                </a:pathLst>
              </a:custGeom>
              <a:solidFill>
                <a:srgbClr val="FFA333">
                  <a:alpha val="8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6"/>
              <p:cNvSpPr/>
              <p:nvPr/>
            </p:nvSpPr>
            <p:spPr>
              <a:xfrm>
                <a:off x="213886" y="164672"/>
                <a:ext cx="979229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5525" extrusionOk="0">
                    <a:moveTo>
                      <a:pt x="2561" y="0"/>
                    </a:moveTo>
                    <a:cubicBezTo>
                      <a:pt x="1430" y="0"/>
                      <a:pt x="1" y="477"/>
                      <a:pt x="1" y="1620"/>
                    </a:cubicBezTo>
                    <a:lnTo>
                      <a:pt x="489" y="3465"/>
                    </a:lnTo>
                    <a:cubicBezTo>
                      <a:pt x="489" y="4596"/>
                      <a:pt x="1882" y="5168"/>
                      <a:pt x="3025" y="5168"/>
                    </a:cubicBezTo>
                    <a:lnTo>
                      <a:pt x="11252" y="5525"/>
                    </a:lnTo>
                    <a:cubicBezTo>
                      <a:pt x="12383" y="5525"/>
                      <a:pt x="13205" y="5084"/>
                      <a:pt x="13205" y="3941"/>
                    </a:cubicBezTo>
                    <a:lnTo>
                      <a:pt x="13550" y="1536"/>
                    </a:lnTo>
                    <a:cubicBezTo>
                      <a:pt x="13550" y="405"/>
                      <a:pt x="12383" y="0"/>
                      <a:pt x="11240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>
                <a:off x="396277" y="237802"/>
                <a:ext cx="62073" cy="23666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275" extrusionOk="0">
                    <a:moveTo>
                      <a:pt x="430" y="0"/>
                    </a:moveTo>
                    <a:cubicBezTo>
                      <a:pt x="191" y="0"/>
                      <a:pt x="1" y="739"/>
                      <a:pt x="1" y="1644"/>
                    </a:cubicBezTo>
                    <a:cubicBezTo>
                      <a:pt x="1" y="2548"/>
                      <a:pt x="191" y="3275"/>
                      <a:pt x="430" y="3275"/>
                    </a:cubicBezTo>
                    <a:cubicBezTo>
                      <a:pt x="668" y="3275"/>
                      <a:pt x="858" y="2548"/>
                      <a:pt x="858" y="1644"/>
                    </a:cubicBezTo>
                    <a:cubicBezTo>
                      <a:pt x="858" y="739"/>
                      <a:pt x="668" y="0"/>
                      <a:pt x="4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>
                <a:off x="527072" y="312666"/>
                <a:ext cx="370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84" extrusionOk="0">
                    <a:moveTo>
                      <a:pt x="251" y="0"/>
                    </a:moveTo>
                    <a:cubicBezTo>
                      <a:pt x="120" y="0"/>
                      <a:pt x="1" y="572"/>
                      <a:pt x="1" y="1286"/>
                    </a:cubicBezTo>
                    <a:cubicBezTo>
                      <a:pt x="1" y="2001"/>
                      <a:pt x="120" y="2584"/>
                      <a:pt x="251" y="2584"/>
                    </a:cubicBezTo>
                    <a:cubicBezTo>
                      <a:pt x="394" y="2584"/>
                      <a:pt x="513" y="2001"/>
                      <a:pt x="513" y="1286"/>
                    </a:cubicBezTo>
                    <a:cubicBezTo>
                      <a:pt x="513" y="572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6"/>
              <p:cNvSpPr/>
              <p:nvPr/>
            </p:nvSpPr>
            <p:spPr>
              <a:xfrm>
                <a:off x="801525" y="206801"/>
                <a:ext cx="68938" cy="27373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3788" extrusionOk="0">
                    <a:moveTo>
                      <a:pt x="477" y="1"/>
                    </a:moveTo>
                    <a:cubicBezTo>
                      <a:pt x="215" y="1"/>
                      <a:pt x="1" y="846"/>
                      <a:pt x="1" y="1894"/>
                    </a:cubicBezTo>
                    <a:cubicBezTo>
                      <a:pt x="1" y="2930"/>
                      <a:pt x="215" y="3787"/>
                      <a:pt x="477" y="3787"/>
                    </a:cubicBezTo>
                    <a:cubicBezTo>
                      <a:pt x="739" y="3787"/>
                      <a:pt x="953" y="2930"/>
                      <a:pt x="953" y="1894"/>
                    </a:cubicBezTo>
                    <a:cubicBezTo>
                      <a:pt x="953" y="846"/>
                      <a:pt x="739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>
                <a:off x="969318" y="269669"/>
                <a:ext cx="62001" cy="193591"/>
              </a:xfrm>
              <a:custGeom>
                <a:avLst/>
                <a:gdLst/>
                <a:ahLst/>
                <a:cxnLst/>
                <a:rect l="l" t="t" r="r" b="b"/>
                <a:pathLst>
                  <a:path w="858" h="2679" extrusionOk="0">
                    <a:moveTo>
                      <a:pt x="429" y="0"/>
                    </a:moveTo>
                    <a:cubicBezTo>
                      <a:pt x="191" y="0"/>
                      <a:pt x="0" y="595"/>
                      <a:pt x="0" y="1334"/>
                    </a:cubicBezTo>
                    <a:cubicBezTo>
                      <a:pt x="0" y="2072"/>
                      <a:pt x="191" y="2679"/>
                      <a:pt x="429" y="2679"/>
                    </a:cubicBezTo>
                    <a:cubicBezTo>
                      <a:pt x="667" y="2679"/>
                      <a:pt x="858" y="2072"/>
                      <a:pt x="858" y="1334"/>
                    </a:cubicBezTo>
                    <a:cubicBezTo>
                      <a:pt x="858" y="595"/>
                      <a:pt x="667" y="0"/>
                      <a:pt x="4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6"/>
              <p:cNvSpPr/>
              <p:nvPr/>
            </p:nvSpPr>
            <p:spPr>
              <a:xfrm>
                <a:off x="192424" y="154339"/>
                <a:ext cx="979157" cy="399323"/>
              </a:xfrm>
              <a:custGeom>
                <a:avLst/>
                <a:gdLst/>
                <a:ahLst/>
                <a:cxnLst/>
                <a:rect l="l" t="t" r="r" b="b"/>
                <a:pathLst>
                  <a:path w="13550" h="5526" extrusionOk="0">
                    <a:moveTo>
                      <a:pt x="2560" y="1"/>
                    </a:moveTo>
                    <a:cubicBezTo>
                      <a:pt x="1429" y="1"/>
                      <a:pt x="0" y="477"/>
                      <a:pt x="0" y="1620"/>
                    </a:cubicBezTo>
                    <a:lnTo>
                      <a:pt x="488" y="3465"/>
                    </a:lnTo>
                    <a:cubicBezTo>
                      <a:pt x="488" y="4596"/>
                      <a:pt x="1881" y="5156"/>
                      <a:pt x="3024" y="5156"/>
                    </a:cubicBezTo>
                    <a:lnTo>
                      <a:pt x="11252" y="5525"/>
                    </a:lnTo>
                    <a:cubicBezTo>
                      <a:pt x="12383" y="5525"/>
                      <a:pt x="13204" y="5073"/>
                      <a:pt x="13204" y="3942"/>
                    </a:cubicBezTo>
                    <a:lnTo>
                      <a:pt x="13549" y="1525"/>
                    </a:lnTo>
                    <a:cubicBezTo>
                      <a:pt x="13549" y="393"/>
                      <a:pt x="12383" y="1"/>
                      <a:pt x="112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6"/>
              <p:cNvSpPr/>
              <p:nvPr/>
            </p:nvSpPr>
            <p:spPr>
              <a:xfrm>
                <a:off x="193291" y="154339"/>
                <a:ext cx="812230" cy="400117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5537" extrusionOk="0">
                    <a:moveTo>
                      <a:pt x="2572" y="1"/>
                    </a:moveTo>
                    <a:cubicBezTo>
                      <a:pt x="1441" y="1"/>
                      <a:pt x="0" y="477"/>
                      <a:pt x="0" y="1620"/>
                    </a:cubicBezTo>
                    <a:lnTo>
                      <a:pt x="500" y="3465"/>
                    </a:lnTo>
                    <a:cubicBezTo>
                      <a:pt x="500" y="4596"/>
                      <a:pt x="1881" y="5156"/>
                      <a:pt x="3024" y="5156"/>
                    </a:cubicBezTo>
                    <a:lnTo>
                      <a:pt x="11240" y="5537"/>
                    </a:lnTo>
                    <a:lnTo>
                      <a:pt x="11240" y="5537"/>
                    </a:lnTo>
                    <a:lnTo>
                      <a:pt x="25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>
                <a:off x="374815" y="227468"/>
                <a:ext cx="62001" cy="23666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275" extrusionOk="0">
                    <a:moveTo>
                      <a:pt x="429" y="1"/>
                    </a:moveTo>
                    <a:cubicBezTo>
                      <a:pt x="191" y="1"/>
                      <a:pt x="0" y="727"/>
                      <a:pt x="0" y="1632"/>
                    </a:cubicBezTo>
                    <a:cubicBezTo>
                      <a:pt x="0" y="2537"/>
                      <a:pt x="191" y="3275"/>
                      <a:pt x="429" y="3275"/>
                    </a:cubicBezTo>
                    <a:cubicBezTo>
                      <a:pt x="667" y="3275"/>
                      <a:pt x="857" y="2537"/>
                      <a:pt x="857" y="1632"/>
                    </a:cubicBezTo>
                    <a:cubicBezTo>
                      <a:pt x="857" y="727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6"/>
              <p:cNvSpPr/>
              <p:nvPr/>
            </p:nvSpPr>
            <p:spPr>
              <a:xfrm>
                <a:off x="505538" y="301465"/>
                <a:ext cx="37071" cy="18766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97" extrusionOk="0">
                    <a:moveTo>
                      <a:pt x="251" y="1"/>
                    </a:moveTo>
                    <a:cubicBezTo>
                      <a:pt x="120" y="1"/>
                      <a:pt x="1" y="584"/>
                      <a:pt x="1" y="1298"/>
                    </a:cubicBezTo>
                    <a:cubicBezTo>
                      <a:pt x="1" y="2013"/>
                      <a:pt x="120" y="2596"/>
                      <a:pt x="251" y="2596"/>
                    </a:cubicBezTo>
                    <a:cubicBezTo>
                      <a:pt x="394" y="2596"/>
                      <a:pt x="513" y="2013"/>
                      <a:pt x="513" y="1298"/>
                    </a:cubicBezTo>
                    <a:cubicBezTo>
                      <a:pt x="513" y="584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6"/>
              <p:cNvSpPr/>
              <p:nvPr/>
            </p:nvSpPr>
            <p:spPr>
              <a:xfrm>
                <a:off x="780063" y="196468"/>
                <a:ext cx="68866" cy="272863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776" extrusionOk="0">
                    <a:moveTo>
                      <a:pt x="476" y="1"/>
                    </a:moveTo>
                    <a:cubicBezTo>
                      <a:pt x="214" y="1"/>
                      <a:pt x="0" y="846"/>
                      <a:pt x="0" y="1882"/>
                    </a:cubicBezTo>
                    <a:cubicBezTo>
                      <a:pt x="0" y="2930"/>
                      <a:pt x="214" y="3775"/>
                      <a:pt x="476" y="3775"/>
                    </a:cubicBezTo>
                    <a:cubicBezTo>
                      <a:pt x="738" y="3775"/>
                      <a:pt x="953" y="2930"/>
                      <a:pt x="953" y="1882"/>
                    </a:cubicBezTo>
                    <a:cubicBezTo>
                      <a:pt x="953" y="846"/>
                      <a:pt x="738" y="1"/>
                      <a:pt x="476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6"/>
              <p:cNvSpPr/>
              <p:nvPr/>
            </p:nvSpPr>
            <p:spPr>
              <a:xfrm>
                <a:off x="947784" y="258469"/>
                <a:ext cx="62073" cy="19366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680" extrusionOk="0">
                    <a:moveTo>
                      <a:pt x="429" y="0"/>
                    </a:moveTo>
                    <a:cubicBezTo>
                      <a:pt x="191" y="0"/>
                      <a:pt x="1" y="596"/>
                      <a:pt x="1" y="1346"/>
                    </a:cubicBezTo>
                    <a:cubicBezTo>
                      <a:pt x="1" y="2084"/>
                      <a:pt x="191" y="2679"/>
                      <a:pt x="429" y="2679"/>
                    </a:cubicBezTo>
                    <a:cubicBezTo>
                      <a:pt x="668" y="2679"/>
                      <a:pt x="858" y="2084"/>
                      <a:pt x="858" y="1346"/>
                    </a:cubicBezTo>
                    <a:cubicBezTo>
                      <a:pt x="858" y="596"/>
                      <a:pt x="668" y="0"/>
                      <a:pt x="429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6"/>
            <p:cNvGrpSpPr/>
            <p:nvPr/>
          </p:nvGrpSpPr>
          <p:grpSpPr>
            <a:xfrm rot="10800000">
              <a:off x="4161207" y="208877"/>
              <a:ext cx="656845" cy="284443"/>
              <a:chOff x="149356" y="766155"/>
              <a:chExt cx="1156417" cy="500779"/>
            </a:xfrm>
          </p:grpSpPr>
          <p:sp>
            <p:nvSpPr>
              <p:cNvPr id="291" name="Google Shape;291;p26"/>
              <p:cNvSpPr/>
              <p:nvPr/>
            </p:nvSpPr>
            <p:spPr>
              <a:xfrm>
                <a:off x="170890" y="776488"/>
                <a:ext cx="1134883" cy="490446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6787" extrusionOk="0">
                    <a:moveTo>
                      <a:pt x="1989" y="0"/>
                    </a:moveTo>
                    <a:cubicBezTo>
                      <a:pt x="893" y="0"/>
                      <a:pt x="0" y="893"/>
                      <a:pt x="0" y="1977"/>
                    </a:cubicBezTo>
                    <a:lnTo>
                      <a:pt x="0" y="4810"/>
                    </a:lnTo>
                    <a:cubicBezTo>
                      <a:pt x="0" y="5894"/>
                      <a:pt x="893" y="6787"/>
                      <a:pt x="1989" y="6787"/>
                    </a:cubicBezTo>
                    <a:lnTo>
                      <a:pt x="13728" y="6787"/>
                    </a:lnTo>
                    <a:cubicBezTo>
                      <a:pt x="14812" y="6787"/>
                      <a:pt x="15705" y="5894"/>
                      <a:pt x="15705" y="4810"/>
                    </a:cubicBezTo>
                    <a:lnTo>
                      <a:pt x="15705" y="1977"/>
                    </a:lnTo>
                    <a:cubicBezTo>
                      <a:pt x="15705" y="893"/>
                      <a:pt x="14812" y="0"/>
                      <a:pt x="13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6"/>
              <p:cNvSpPr/>
              <p:nvPr/>
            </p:nvSpPr>
            <p:spPr>
              <a:xfrm>
                <a:off x="149356" y="766155"/>
                <a:ext cx="1134955" cy="489651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6776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77"/>
                    </a:cubicBezTo>
                    <a:lnTo>
                      <a:pt x="1" y="4799"/>
                    </a:lnTo>
                    <a:cubicBezTo>
                      <a:pt x="1" y="5882"/>
                      <a:pt x="894" y="6775"/>
                      <a:pt x="1989" y="6775"/>
                    </a:cubicBezTo>
                    <a:lnTo>
                      <a:pt x="13729" y="6775"/>
                    </a:lnTo>
                    <a:cubicBezTo>
                      <a:pt x="14812" y="6775"/>
                      <a:pt x="15705" y="5882"/>
                      <a:pt x="15705" y="4799"/>
                    </a:cubicBezTo>
                    <a:lnTo>
                      <a:pt x="15705" y="1977"/>
                    </a:lnTo>
                    <a:cubicBezTo>
                      <a:pt x="15705" y="893"/>
                      <a:pt x="14812" y="0"/>
                      <a:pt x="13729" y="0"/>
                    </a:cubicBezTo>
                    <a:close/>
                  </a:path>
                </a:pathLst>
              </a:custGeom>
              <a:solidFill>
                <a:srgbClr val="FFA333">
                  <a:alpha val="9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6"/>
              <p:cNvSpPr/>
              <p:nvPr/>
            </p:nvSpPr>
            <p:spPr>
              <a:xfrm>
                <a:off x="259484" y="822086"/>
                <a:ext cx="978362" cy="398383"/>
              </a:xfrm>
              <a:custGeom>
                <a:avLst/>
                <a:gdLst/>
                <a:ahLst/>
                <a:cxnLst/>
                <a:rect l="l" t="t" r="r" b="b"/>
                <a:pathLst>
                  <a:path w="13539" h="5513" extrusionOk="0">
                    <a:moveTo>
                      <a:pt x="2287" y="0"/>
                    </a:moveTo>
                    <a:cubicBezTo>
                      <a:pt x="1156" y="0"/>
                      <a:pt x="346" y="441"/>
                      <a:pt x="346" y="1572"/>
                    </a:cubicBezTo>
                    <a:lnTo>
                      <a:pt x="1" y="3989"/>
                    </a:lnTo>
                    <a:cubicBezTo>
                      <a:pt x="1" y="5120"/>
                      <a:pt x="1156" y="5513"/>
                      <a:pt x="2311" y="5513"/>
                    </a:cubicBezTo>
                    <a:lnTo>
                      <a:pt x="10978" y="5513"/>
                    </a:lnTo>
                    <a:cubicBezTo>
                      <a:pt x="12109" y="5513"/>
                      <a:pt x="13538" y="5037"/>
                      <a:pt x="13538" y="3894"/>
                    </a:cubicBezTo>
                    <a:lnTo>
                      <a:pt x="13050" y="2048"/>
                    </a:lnTo>
                    <a:cubicBezTo>
                      <a:pt x="13050" y="917"/>
                      <a:pt x="11669" y="357"/>
                      <a:pt x="10526" y="357"/>
                    </a:cubicBezTo>
                    <a:lnTo>
                      <a:pt x="2287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6"/>
              <p:cNvSpPr/>
              <p:nvPr/>
            </p:nvSpPr>
            <p:spPr>
              <a:xfrm>
                <a:off x="993382" y="910680"/>
                <a:ext cx="62868" cy="23666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3275" extrusionOk="0">
                    <a:moveTo>
                      <a:pt x="441" y="1"/>
                    </a:moveTo>
                    <a:cubicBezTo>
                      <a:pt x="203" y="1"/>
                      <a:pt x="1" y="739"/>
                      <a:pt x="1" y="1644"/>
                    </a:cubicBezTo>
                    <a:cubicBezTo>
                      <a:pt x="1" y="2549"/>
                      <a:pt x="203" y="3275"/>
                      <a:pt x="441" y="3275"/>
                    </a:cubicBezTo>
                    <a:cubicBezTo>
                      <a:pt x="679" y="3275"/>
                      <a:pt x="870" y="2549"/>
                      <a:pt x="870" y="1644"/>
                    </a:cubicBezTo>
                    <a:cubicBezTo>
                      <a:pt x="870" y="739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>
                <a:off x="888457" y="885749"/>
                <a:ext cx="37071" cy="18759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96" extrusionOk="0">
                    <a:moveTo>
                      <a:pt x="250" y="0"/>
                    </a:moveTo>
                    <a:cubicBezTo>
                      <a:pt x="119" y="0"/>
                      <a:pt x="0" y="584"/>
                      <a:pt x="0" y="1298"/>
                    </a:cubicBezTo>
                    <a:cubicBezTo>
                      <a:pt x="0" y="2013"/>
                      <a:pt x="119" y="2596"/>
                      <a:pt x="250" y="2596"/>
                    </a:cubicBezTo>
                    <a:cubicBezTo>
                      <a:pt x="393" y="2596"/>
                      <a:pt x="512" y="2013"/>
                      <a:pt x="512" y="1298"/>
                    </a:cubicBezTo>
                    <a:cubicBezTo>
                      <a:pt x="512" y="584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>
                <a:off x="583003" y="905549"/>
                <a:ext cx="68938" cy="27279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3775" extrusionOk="0">
                    <a:moveTo>
                      <a:pt x="477" y="0"/>
                    </a:moveTo>
                    <a:cubicBezTo>
                      <a:pt x="215" y="0"/>
                      <a:pt x="1" y="846"/>
                      <a:pt x="1" y="1893"/>
                    </a:cubicBezTo>
                    <a:cubicBezTo>
                      <a:pt x="1" y="2929"/>
                      <a:pt x="215" y="3774"/>
                      <a:pt x="477" y="3774"/>
                    </a:cubicBezTo>
                    <a:cubicBezTo>
                      <a:pt x="739" y="3774"/>
                      <a:pt x="953" y="2929"/>
                      <a:pt x="953" y="1893"/>
                    </a:cubicBezTo>
                    <a:cubicBezTo>
                      <a:pt x="953" y="84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6"/>
              <p:cNvSpPr/>
              <p:nvPr/>
            </p:nvSpPr>
            <p:spPr>
              <a:xfrm>
                <a:off x="420412" y="922748"/>
                <a:ext cx="62868" cy="193664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680" extrusionOk="0">
                    <a:moveTo>
                      <a:pt x="429" y="0"/>
                    </a:moveTo>
                    <a:cubicBezTo>
                      <a:pt x="191" y="0"/>
                      <a:pt x="0" y="596"/>
                      <a:pt x="0" y="1346"/>
                    </a:cubicBezTo>
                    <a:cubicBezTo>
                      <a:pt x="0" y="2084"/>
                      <a:pt x="191" y="2679"/>
                      <a:pt x="429" y="2679"/>
                    </a:cubicBezTo>
                    <a:cubicBezTo>
                      <a:pt x="679" y="2679"/>
                      <a:pt x="869" y="2084"/>
                      <a:pt x="869" y="1346"/>
                    </a:cubicBezTo>
                    <a:cubicBezTo>
                      <a:pt x="869" y="596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6"/>
              <p:cNvSpPr/>
              <p:nvPr/>
            </p:nvSpPr>
            <p:spPr>
              <a:xfrm>
                <a:off x="238022" y="810885"/>
                <a:ext cx="97829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5525" extrusionOk="0">
                    <a:moveTo>
                      <a:pt x="2286" y="1"/>
                    </a:moveTo>
                    <a:cubicBezTo>
                      <a:pt x="1155" y="1"/>
                      <a:pt x="345" y="453"/>
                      <a:pt x="345" y="1584"/>
                    </a:cubicBezTo>
                    <a:lnTo>
                      <a:pt x="0" y="3989"/>
                    </a:lnTo>
                    <a:cubicBezTo>
                      <a:pt x="0" y="5120"/>
                      <a:pt x="1155" y="5525"/>
                      <a:pt x="2310" y="5525"/>
                    </a:cubicBezTo>
                    <a:lnTo>
                      <a:pt x="10978" y="5525"/>
                    </a:lnTo>
                    <a:cubicBezTo>
                      <a:pt x="12109" y="5525"/>
                      <a:pt x="13538" y="5049"/>
                      <a:pt x="13538" y="3906"/>
                    </a:cubicBezTo>
                    <a:lnTo>
                      <a:pt x="13049" y="2060"/>
                    </a:lnTo>
                    <a:cubicBezTo>
                      <a:pt x="13049" y="929"/>
                      <a:pt x="11668" y="358"/>
                      <a:pt x="10525" y="358"/>
                    </a:cubicBezTo>
                    <a:lnTo>
                      <a:pt x="22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>
                <a:off x="238022" y="810885"/>
                <a:ext cx="793298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5525" extrusionOk="0">
                    <a:moveTo>
                      <a:pt x="2286" y="1"/>
                    </a:moveTo>
                    <a:cubicBezTo>
                      <a:pt x="1155" y="1"/>
                      <a:pt x="345" y="453"/>
                      <a:pt x="345" y="1584"/>
                    </a:cubicBezTo>
                    <a:lnTo>
                      <a:pt x="0" y="3989"/>
                    </a:lnTo>
                    <a:cubicBezTo>
                      <a:pt x="0" y="5120"/>
                      <a:pt x="1155" y="5525"/>
                      <a:pt x="2310" y="5525"/>
                    </a:cubicBezTo>
                    <a:lnTo>
                      <a:pt x="10978" y="5525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6"/>
              <p:cNvSpPr/>
              <p:nvPr/>
            </p:nvSpPr>
            <p:spPr>
              <a:xfrm>
                <a:off x="971920" y="900346"/>
                <a:ext cx="62868" cy="23666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3275" extrusionOk="0">
                    <a:moveTo>
                      <a:pt x="441" y="1"/>
                    </a:moveTo>
                    <a:cubicBezTo>
                      <a:pt x="203" y="1"/>
                      <a:pt x="0" y="727"/>
                      <a:pt x="0" y="1632"/>
                    </a:cubicBezTo>
                    <a:cubicBezTo>
                      <a:pt x="0" y="2537"/>
                      <a:pt x="203" y="3275"/>
                      <a:pt x="441" y="3275"/>
                    </a:cubicBezTo>
                    <a:cubicBezTo>
                      <a:pt x="679" y="3275"/>
                      <a:pt x="869" y="2537"/>
                      <a:pt x="869" y="1632"/>
                    </a:cubicBezTo>
                    <a:cubicBezTo>
                      <a:pt x="869" y="72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6"/>
              <p:cNvSpPr/>
              <p:nvPr/>
            </p:nvSpPr>
            <p:spPr>
              <a:xfrm>
                <a:off x="866922" y="875416"/>
                <a:ext cx="37071" cy="18679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85" extrusionOk="0">
                    <a:moveTo>
                      <a:pt x="251" y="0"/>
                    </a:moveTo>
                    <a:cubicBezTo>
                      <a:pt x="120" y="0"/>
                      <a:pt x="1" y="584"/>
                      <a:pt x="1" y="1298"/>
                    </a:cubicBezTo>
                    <a:cubicBezTo>
                      <a:pt x="1" y="2013"/>
                      <a:pt x="120" y="2584"/>
                      <a:pt x="251" y="2584"/>
                    </a:cubicBezTo>
                    <a:cubicBezTo>
                      <a:pt x="394" y="2584"/>
                      <a:pt x="513" y="2013"/>
                      <a:pt x="513" y="1298"/>
                    </a:cubicBezTo>
                    <a:cubicBezTo>
                      <a:pt x="513" y="584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6"/>
              <p:cNvSpPr/>
              <p:nvPr/>
            </p:nvSpPr>
            <p:spPr>
              <a:xfrm>
                <a:off x="561469" y="894349"/>
                <a:ext cx="68938" cy="27365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3787" extrusionOk="0">
                    <a:moveTo>
                      <a:pt x="477" y="0"/>
                    </a:moveTo>
                    <a:cubicBezTo>
                      <a:pt x="215" y="0"/>
                      <a:pt x="1" y="858"/>
                      <a:pt x="1" y="1894"/>
                    </a:cubicBezTo>
                    <a:cubicBezTo>
                      <a:pt x="1" y="2941"/>
                      <a:pt x="215" y="3787"/>
                      <a:pt x="477" y="3787"/>
                    </a:cubicBezTo>
                    <a:cubicBezTo>
                      <a:pt x="739" y="3787"/>
                      <a:pt x="953" y="2941"/>
                      <a:pt x="953" y="1894"/>
                    </a:cubicBezTo>
                    <a:cubicBezTo>
                      <a:pt x="953" y="858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6"/>
              <p:cNvSpPr/>
              <p:nvPr/>
            </p:nvSpPr>
            <p:spPr>
              <a:xfrm>
                <a:off x="398878" y="912414"/>
                <a:ext cx="62868" cy="193664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680" extrusionOk="0">
                    <a:moveTo>
                      <a:pt x="429" y="0"/>
                    </a:moveTo>
                    <a:cubicBezTo>
                      <a:pt x="191" y="0"/>
                      <a:pt x="1" y="596"/>
                      <a:pt x="1" y="1334"/>
                    </a:cubicBezTo>
                    <a:cubicBezTo>
                      <a:pt x="1" y="2072"/>
                      <a:pt x="191" y="2679"/>
                      <a:pt x="429" y="2679"/>
                    </a:cubicBezTo>
                    <a:cubicBezTo>
                      <a:pt x="679" y="2679"/>
                      <a:pt x="870" y="2072"/>
                      <a:pt x="870" y="1334"/>
                    </a:cubicBezTo>
                    <a:cubicBezTo>
                      <a:pt x="870" y="596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26"/>
            <p:cNvGrpSpPr/>
            <p:nvPr/>
          </p:nvGrpSpPr>
          <p:grpSpPr>
            <a:xfrm rot="5400000">
              <a:off x="4257661" y="4369432"/>
              <a:ext cx="478094" cy="478131"/>
              <a:chOff x="-783450" y="2861800"/>
              <a:chExt cx="362275" cy="362275"/>
            </a:xfrm>
          </p:grpSpPr>
          <p:sp>
            <p:nvSpPr>
              <p:cNvPr id="305" name="Google Shape;305;p26"/>
              <p:cNvSpPr/>
              <p:nvPr/>
            </p:nvSpPr>
            <p:spPr>
              <a:xfrm>
                <a:off x="-783450" y="2861800"/>
                <a:ext cx="362275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14491" extrusionOk="0">
                    <a:moveTo>
                      <a:pt x="7240" y="0"/>
                    </a:moveTo>
                    <a:cubicBezTo>
                      <a:pt x="3239" y="0"/>
                      <a:pt x="1" y="3251"/>
                      <a:pt x="1" y="7251"/>
                    </a:cubicBezTo>
                    <a:cubicBezTo>
                      <a:pt x="1" y="11252"/>
                      <a:pt x="3239" y="14490"/>
                      <a:pt x="7240" y="14490"/>
                    </a:cubicBezTo>
                    <a:cubicBezTo>
                      <a:pt x="11240" y="14490"/>
                      <a:pt x="14491" y="11252"/>
                      <a:pt x="14491" y="7251"/>
                    </a:cubicBezTo>
                    <a:cubicBezTo>
                      <a:pt x="14491" y="3251"/>
                      <a:pt x="11240" y="0"/>
                      <a:pt x="7240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6"/>
              <p:cNvSpPr/>
              <p:nvPr/>
            </p:nvSpPr>
            <p:spPr>
              <a:xfrm>
                <a:off x="-761425" y="2884125"/>
                <a:ext cx="31792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2716" extrusionOk="0">
                    <a:moveTo>
                      <a:pt x="6359" y="0"/>
                    </a:moveTo>
                    <a:cubicBezTo>
                      <a:pt x="4787" y="0"/>
                      <a:pt x="3335" y="584"/>
                      <a:pt x="2227" y="1536"/>
                    </a:cubicBezTo>
                    <a:cubicBezTo>
                      <a:pt x="870" y="2691"/>
                      <a:pt x="1" y="4417"/>
                      <a:pt x="1" y="6358"/>
                    </a:cubicBezTo>
                    <a:cubicBezTo>
                      <a:pt x="1" y="9870"/>
                      <a:pt x="2846" y="12716"/>
                      <a:pt x="6359" y="12716"/>
                    </a:cubicBezTo>
                    <a:cubicBezTo>
                      <a:pt x="7609" y="12716"/>
                      <a:pt x="8788" y="12335"/>
                      <a:pt x="9764" y="11716"/>
                    </a:cubicBezTo>
                    <a:cubicBezTo>
                      <a:pt x="11538" y="10585"/>
                      <a:pt x="12717" y="8608"/>
                      <a:pt x="12717" y="6358"/>
                    </a:cubicBezTo>
                    <a:cubicBezTo>
                      <a:pt x="12717" y="2846"/>
                      <a:pt x="9871" y="0"/>
                      <a:pt x="6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6"/>
              <p:cNvSpPr/>
              <p:nvPr/>
            </p:nvSpPr>
            <p:spPr>
              <a:xfrm>
                <a:off x="-761125" y="2922525"/>
                <a:ext cx="244100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11180" extrusionOk="0">
                    <a:moveTo>
                      <a:pt x="2215" y="0"/>
                    </a:moveTo>
                    <a:cubicBezTo>
                      <a:pt x="858" y="1155"/>
                      <a:pt x="1" y="2881"/>
                      <a:pt x="1" y="4822"/>
                    </a:cubicBezTo>
                    <a:cubicBezTo>
                      <a:pt x="1" y="8334"/>
                      <a:pt x="2834" y="11180"/>
                      <a:pt x="6347" y="11180"/>
                    </a:cubicBezTo>
                    <a:cubicBezTo>
                      <a:pt x="7597" y="11180"/>
                      <a:pt x="8776" y="10823"/>
                      <a:pt x="9764" y="10180"/>
                    </a:cubicBezTo>
                    <a:cubicBezTo>
                      <a:pt x="9764" y="10180"/>
                      <a:pt x="2715" y="8608"/>
                      <a:pt x="2227" y="1036"/>
                    </a:cubicBez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26"/>
            <p:cNvGrpSpPr/>
            <p:nvPr/>
          </p:nvGrpSpPr>
          <p:grpSpPr>
            <a:xfrm>
              <a:off x="1922228" y="1834365"/>
              <a:ext cx="1503249" cy="1474868"/>
              <a:chOff x="2266625" y="2172100"/>
              <a:chExt cx="814725" cy="799300"/>
            </a:xfrm>
          </p:grpSpPr>
          <p:sp>
            <p:nvSpPr>
              <p:cNvPr id="309" name="Google Shape;309;p26"/>
              <p:cNvSpPr/>
              <p:nvPr/>
            </p:nvSpPr>
            <p:spPr>
              <a:xfrm>
                <a:off x="2266625" y="2172100"/>
                <a:ext cx="799825" cy="799300"/>
              </a:xfrm>
              <a:custGeom>
                <a:avLst/>
                <a:gdLst/>
                <a:ahLst/>
                <a:cxnLst/>
                <a:rect l="l" t="t" r="r" b="b"/>
                <a:pathLst>
                  <a:path w="31993" h="31972" extrusionOk="0">
                    <a:moveTo>
                      <a:pt x="16015" y="1"/>
                    </a:moveTo>
                    <a:cubicBezTo>
                      <a:pt x="7192" y="1"/>
                      <a:pt x="1" y="7157"/>
                      <a:pt x="25" y="15991"/>
                    </a:cubicBezTo>
                    <a:cubicBezTo>
                      <a:pt x="60" y="24761"/>
                      <a:pt x="7114" y="31972"/>
                      <a:pt x="15720" y="31972"/>
                    </a:cubicBezTo>
                    <a:cubicBezTo>
                      <a:pt x="15818" y="31972"/>
                      <a:pt x="15916" y="31971"/>
                      <a:pt x="16015" y="31969"/>
                    </a:cubicBezTo>
                    <a:cubicBezTo>
                      <a:pt x="24837" y="31814"/>
                      <a:pt x="31993" y="24813"/>
                      <a:pt x="31993" y="15991"/>
                    </a:cubicBezTo>
                    <a:cubicBezTo>
                      <a:pt x="31993" y="7168"/>
                      <a:pt x="24837" y="1"/>
                      <a:pt x="160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6"/>
              <p:cNvSpPr/>
              <p:nvPr/>
            </p:nvSpPr>
            <p:spPr>
              <a:xfrm>
                <a:off x="2882475" y="2473325"/>
                <a:ext cx="198875" cy="421825"/>
              </a:xfrm>
              <a:custGeom>
                <a:avLst/>
                <a:gdLst/>
                <a:ahLst/>
                <a:cxnLst/>
                <a:rect l="l" t="t" r="r" b="b"/>
                <a:pathLst>
                  <a:path w="7955" h="16873" extrusionOk="0">
                    <a:moveTo>
                      <a:pt x="6645" y="1"/>
                    </a:moveTo>
                    <a:cubicBezTo>
                      <a:pt x="6609" y="477"/>
                      <a:pt x="6549" y="953"/>
                      <a:pt x="6502" y="1430"/>
                    </a:cubicBezTo>
                    <a:cubicBezTo>
                      <a:pt x="6490" y="1561"/>
                      <a:pt x="6466" y="1704"/>
                      <a:pt x="6490" y="1846"/>
                    </a:cubicBezTo>
                    <a:cubicBezTo>
                      <a:pt x="6502" y="1989"/>
                      <a:pt x="6561" y="2120"/>
                      <a:pt x="6585" y="2263"/>
                    </a:cubicBezTo>
                    <a:cubicBezTo>
                      <a:pt x="6668" y="2597"/>
                      <a:pt x="6585" y="2954"/>
                      <a:pt x="6549" y="3311"/>
                    </a:cubicBezTo>
                    <a:cubicBezTo>
                      <a:pt x="6454" y="4013"/>
                      <a:pt x="6514" y="4728"/>
                      <a:pt x="6406" y="5430"/>
                    </a:cubicBezTo>
                    <a:cubicBezTo>
                      <a:pt x="6347" y="5811"/>
                      <a:pt x="6228" y="6204"/>
                      <a:pt x="6049" y="6526"/>
                    </a:cubicBezTo>
                    <a:cubicBezTo>
                      <a:pt x="5978" y="6692"/>
                      <a:pt x="5894" y="6859"/>
                      <a:pt x="5918" y="7038"/>
                    </a:cubicBezTo>
                    <a:cubicBezTo>
                      <a:pt x="5954" y="7276"/>
                      <a:pt x="6156" y="7466"/>
                      <a:pt x="6109" y="7692"/>
                    </a:cubicBezTo>
                    <a:cubicBezTo>
                      <a:pt x="6037" y="8038"/>
                      <a:pt x="5490" y="8062"/>
                      <a:pt x="5418" y="8407"/>
                    </a:cubicBezTo>
                    <a:cubicBezTo>
                      <a:pt x="5383" y="8550"/>
                      <a:pt x="5454" y="8693"/>
                      <a:pt x="5490" y="8824"/>
                    </a:cubicBezTo>
                    <a:cubicBezTo>
                      <a:pt x="5549" y="9121"/>
                      <a:pt x="5418" y="9431"/>
                      <a:pt x="5299" y="9716"/>
                    </a:cubicBezTo>
                    <a:cubicBezTo>
                      <a:pt x="5049" y="10276"/>
                      <a:pt x="4787" y="10859"/>
                      <a:pt x="4537" y="11431"/>
                    </a:cubicBezTo>
                    <a:cubicBezTo>
                      <a:pt x="4299" y="11967"/>
                      <a:pt x="3954" y="12586"/>
                      <a:pt x="3358" y="12645"/>
                    </a:cubicBezTo>
                    <a:cubicBezTo>
                      <a:pt x="3227" y="12657"/>
                      <a:pt x="3108" y="12645"/>
                      <a:pt x="2989" y="12693"/>
                    </a:cubicBezTo>
                    <a:cubicBezTo>
                      <a:pt x="2751" y="12800"/>
                      <a:pt x="2716" y="13122"/>
                      <a:pt x="2775" y="13372"/>
                    </a:cubicBezTo>
                    <a:cubicBezTo>
                      <a:pt x="2858" y="13634"/>
                      <a:pt x="2989" y="13872"/>
                      <a:pt x="2977" y="14122"/>
                    </a:cubicBezTo>
                    <a:cubicBezTo>
                      <a:pt x="2958" y="14324"/>
                      <a:pt x="2775" y="14542"/>
                      <a:pt x="2586" y="14542"/>
                    </a:cubicBezTo>
                    <a:cubicBezTo>
                      <a:pt x="2542" y="14542"/>
                      <a:pt x="2497" y="14530"/>
                      <a:pt x="2454" y="14503"/>
                    </a:cubicBezTo>
                    <a:cubicBezTo>
                      <a:pt x="2215" y="14824"/>
                      <a:pt x="1965" y="15146"/>
                      <a:pt x="1727" y="15455"/>
                    </a:cubicBezTo>
                    <a:cubicBezTo>
                      <a:pt x="1263" y="16074"/>
                      <a:pt x="739" y="16705"/>
                      <a:pt x="1" y="16872"/>
                    </a:cubicBezTo>
                    <a:cubicBezTo>
                      <a:pt x="953" y="16741"/>
                      <a:pt x="1727" y="16039"/>
                      <a:pt x="2382" y="15324"/>
                    </a:cubicBezTo>
                    <a:cubicBezTo>
                      <a:pt x="6168" y="11217"/>
                      <a:pt x="7954" y="5311"/>
                      <a:pt x="6645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6"/>
              <p:cNvSpPr/>
              <p:nvPr/>
            </p:nvSpPr>
            <p:spPr>
              <a:xfrm>
                <a:off x="2277650" y="2323925"/>
                <a:ext cx="81575" cy="38815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5526" extrusionOk="0">
                    <a:moveTo>
                      <a:pt x="3263" y="0"/>
                    </a:moveTo>
                    <a:lnTo>
                      <a:pt x="2882" y="262"/>
                    </a:lnTo>
                    <a:cubicBezTo>
                      <a:pt x="1763" y="1715"/>
                      <a:pt x="1012" y="3441"/>
                      <a:pt x="584" y="5227"/>
                    </a:cubicBezTo>
                    <a:cubicBezTo>
                      <a:pt x="155" y="7013"/>
                      <a:pt x="0" y="8858"/>
                      <a:pt x="0" y="10692"/>
                    </a:cubicBezTo>
                    <a:cubicBezTo>
                      <a:pt x="0" y="11537"/>
                      <a:pt x="36" y="12406"/>
                      <a:pt x="215" y="13240"/>
                    </a:cubicBezTo>
                    <a:cubicBezTo>
                      <a:pt x="393" y="14073"/>
                      <a:pt x="739" y="14883"/>
                      <a:pt x="1286" y="15526"/>
                    </a:cubicBezTo>
                    <a:cubicBezTo>
                      <a:pt x="1048" y="15038"/>
                      <a:pt x="977" y="14454"/>
                      <a:pt x="1096" y="13918"/>
                    </a:cubicBezTo>
                    <a:cubicBezTo>
                      <a:pt x="1120" y="13799"/>
                      <a:pt x="1155" y="13680"/>
                      <a:pt x="1155" y="13561"/>
                    </a:cubicBezTo>
                    <a:cubicBezTo>
                      <a:pt x="1120" y="13002"/>
                      <a:pt x="215" y="12728"/>
                      <a:pt x="298" y="12168"/>
                    </a:cubicBezTo>
                    <a:cubicBezTo>
                      <a:pt x="334" y="12002"/>
                      <a:pt x="441" y="11871"/>
                      <a:pt x="465" y="11704"/>
                    </a:cubicBezTo>
                    <a:cubicBezTo>
                      <a:pt x="500" y="11490"/>
                      <a:pt x="381" y="11287"/>
                      <a:pt x="334" y="11073"/>
                    </a:cubicBezTo>
                    <a:cubicBezTo>
                      <a:pt x="286" y="10870"/>
                      <a:pt x="358" y="10585"/>
                      <a:pt x="572" y="10573"/>
                    </a:cubicBezTo>
                    <a:cubicBezTo>
                      <a:pt x="239" y="9906"/>
                      <a:pt x="286" y="9049"/>
                      <a:pt x="679" y="8418"/>
                    </a:cubicBezTo>
                    <a:cubicBezTo>
                      <a:pt x="774" y="8227"/>
                      <a:pt x="929" y="8049"/>
                      <a:pt x="941" y="7846"/>
                    </a:cubicBezTo>
                    <a:cubicBezTo>
                      <a:pt x="977" y="7656"/>
                      <a:pt x="881" y="7441"/>
                      <a:pt x="798" y="7263"/>
                    </a:cubicBezTo>
                    <a:cubicBezTo>
                      <a:pt x="703" y="7084"/>
                      <a:pt x="631" y="6882"/>
                      <a:pt x="655" y="6679"/>
                    </a:cubicBezTo>
                    <a:cubicBezTo>
                      <a:pt x="686" y="6514"/>
                      <a:pt x="842" y="6358"/>
                      <a:pt x="1015" y="6358"/>
                    </a:cubicBezTo>
                    <a:cubicBezTo>
                      <a:pt x="1042" y="6358"/>
                      <a:pt x="1069" y="6362"/>
                      <a:pt x="1096" y="6370"/>
                    </a:cubicBezTo>
                    <a:cubicBezTo>
                      <a:pt x="774" y="6001"/>
                      <a:pt x="715" y="5465"/>
                      <a:pt x="798" y="4989"/>
                    </a:cubicBezTo>
                    <a:cubicBezTo>
                      <a:pt x="870" y="4513"/>
                      <a:pt x="1096" y="4060"/>
                      <a:pt x="1298" y="3620"/>
                    </a:cubicBezTo>
                    <a:lnTo>
                      <a:pt x="2013" y="2096"/>
                    </a:lnTo>
                    <a:cubicBezTo>
                      <a:pt x="2120" y="1893"/>
                      <a:pt x="2203" y="1679"/>
                      <a:pt x="2310" y="1476"/>
                    </a:cubicBezTo>
                    <a:cubicBezTo>
                      <a:pt x="2560" y="941"/>
                      <a:pt x="2834" y="393"/>
                      <a:pt x="3263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>
                <a:off x="2319925" y="2734375"/>
                <a:ext cx="7650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4692" extrusionOk="0">
                    <a:moveTo>
                      <a:pt x="0" y="1"/>
                    </a:moveTo>
                    <a:cubicBezTo>
                      <a:pt x="464" y="1846"/>
                      <a:pt x="1560" y="3525"/>
                      <a:pt x="3060" y="4692"/>
                    </a:cubicBezTo>
                    <a:cubicBezTo>
                      <a:pt x="2762" y="3966"/>
                      <a:pt x="2405" y="3263"/>
                      <a:pt x="2036" y="2561"/>
                    </a:cubicBezTo>
                    <a:cubicBezTo>
                      <a:pt x="1786" y="2072"/>
                      <a:pt x="1512" y="1560"/>
                      <a:pt x="1262" y="1072"/>
                    </a:cubicBezTo>
                    <a:cubicBezTo>
                      <a:pt x="1143" y="870"/>
                      <a:pt x="1024" y="632"/>
                      <a:pt x="798" y="477"/>
                    </a:cubicBezTo>
                    <a:cubicBezTo>
                      <a:pt x="524" y="310"/>
                      <a:pt x="83" y="310"/>
                      <a:pt x="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6"/>
              <p:cNvSpPr/>
              <p:nvPr/>
            </p:nvSpPr>
            <p:spPr>
              <a:xfrm>
                <a:off x="2402375" y="2857600"/>
                <a:ext cx="277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656" extrusionOk="0">
                    <a:moveTo>
                      <a:pt x="155" y="1"/>
                    </a:moveTo>
                    <a:cubicBezTo>
                      <a:pt x="107" y="13"/>
                      <a:pt x="48" y="13"/>
                      <a:pt x="36" y="60"/>
                    </a:cubicBezTo>
                    <a:cubicBezTo>
                      <a:pt x="0" y="108"/>
                      <a:pt x="48" y="168"/>
                      <a:pt x="72" y="191"/>
                    </a:cubicBezTo>
                    <a:cubicBezTo>
                      <a:pt x="345" y="465"/>
                      <a:pt x="714" y="644"/>
                      <a:pt x="1107" y="656"/>
                    </a:cubicBezTo>
                    <a:cubicBezTo>
                      <a:pt x="1000" y="430"/>
                      <a:pt x="834" y="239"/>
                      <a:pt x="607" y="120"/>
                    </a:cubicBezTo>
                    <a:cubicBezTo>
                      <a:pt x="464" y="25"/>
                      <a:pt x="298" y="1"/>
                      <a:pt x="155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6"/>
              <p:cNvSpPr/>
              <p:nvPr/>
            </p:nvSpPr>
            <p:spPr>
              <a:xfrm>
                <a:off x="2414575" y="2595825"/>
                <a:ext cx="87825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78" extrusionOk="0">
                    <a:moveTo>
                      <a:pt x="2097" y="1"/>
                    </a:moveTo>
                    <a:cubicBezTo>
                      <a:pt x="1837" y="1"/>
                      <a:pt x="1582" y="89"/>
                      <a:pt x="1346" y="173"/>
                    </a:cubicBezTo>
                    <a:cubicBezTo>
                      <a:pt x="1072" y="280"/>
                      <a:pt x="762" y="399"/>
                      <a:pt x="500" y="602"/>
                    </a:cubicBezTo>
                    <a:cubicBezTo>
                      <a:pt x="167" y="876"/>
                      <a:pt x="0" y="1245"/>
                      <a:pt x="48" y="1590"/>
                    </a:cubicBezTo>
                    <a:cubicBezTo>
                      <a:pt x="84" y="1828"/>
                      <a:pt x="203" y="2042"/>
                      <a:pt x="417" y="2269"/>
                    </a:cubicBezTo>
                    <a:cubicBezTo>
                      <a:pt x="524" y="2376"/>
                      <a:pt x="631" y="2447"/>
                      <a:pt x="715" y="2542"/>
                    </a:cubicBezTo>
                    <a:cubicBezTo>
                      <a:pt x="1441" y="3121"/>
                      <a:pt x="2220" y="3678"/>
                      <a:pt x="3116" y="3678"/>
                    </a:cubicBezTo>
                    <a:cubicBezTo>
                      <a:pt x="3161" y="3678"/>
                      <a:pt x="3206" y="3676"/>
                      <a:pt x="3251" y="3673"/>
                    </a:cubicBezTo>
                    <a:cubicBezTo>
                      <a:pt x="3382" y="3650"/>
                      <a:pt x="3489" y="3554"/>
                      <a:pt x="3501" y="3412"/>
                    </a:cubicBezTo>
                    <a:cubicBezTo>
                      <a:pt x="3513" y="2614"/>
                      <a:pt x="3417" y="1804"/>
                      <a:pt x="3191" y="1030"/>
                    </a:cubicBezTo>
                    <a:cubicBezTo>
                      <a:pt x="3120" y="792"/>
                      <a:pt x="3013" y="483"/>
                      <a:pt x="2786" y="280"/>
                    </a:cubicBezTo>
                    <a:cubicBezTo>
                      <a:pt x="2715" y="197"/>
                      <a:pt x="2620" y="137"/>
                      <a:pt x="2536" y="102"/>
                    </a:cubicBezTo>
                    <a:cubicBezTo>
                      <a:pt x="2390" y="29"/>
                      <a:pt x="2243" y="1"/>
                      <a:pt x="2097" y="1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2851825" y="2697075"/>
                <a:ext cx="107475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4012" extrusionOk="0">
                    <a:moveTo>
                      <a:pt x="1783" y="0"/>
                    </a:moveTo>
                    <a:cubicBezTo>
                      <a:pt x="1492" y="0"/>
                      <a:pt x="1233" y="186"/>
                      <a:pt x="1024" y="362"/>
                    </a:cubicBezTo>
                    <a:cubicBezTo>
                      <a:pt x="691" y="647"/>
                      <a:pt x="370" y="945"/>
                      <a:pt x="96" y="1267"/>
                    </a:cubicBezTo>
                    <a:cubicBezTo>
                      <a:pt x="1" y="1374"/>
                      <a:pt x="1" y="1528"/>
                      <a:pt x="96" y="1624"/>
                    </a:cubicBezTo>
                    <a:cubicBezTo>
                      <a:pt x="322" y="1850"/>
                      <a:pt x="465" y="2160"/>
                      <a:pt x="620" y="2493"/>
                    </a:cubicBezTo>
                    <a:cubicBezTo>
                      <a:pt x="798" y="2850"/>
                      <a:pt x="977" y="3219"/>
                      <a:pt x="1251" y="3517"/>
                    </a:cubicBezTo>
                    <a:cubicBezTo>
                      <a:pt x="1298" y="3564"/>
                      <a:pt x="1346" y="3612"/>
                      <a:pt x="1405" y="3648"/>
                    </a:cubicBezTo>
                    <a:cubicBezTo>
                      <a:pt x="1608" y="3814"/>
                      <a:pt x="1834" y="3981"/>
                      <a:pt x="2120" y="4005"/>
                    </a:cubicBezTo>
                    <a:cubicBezTo>
                      <a:pt x="2155" y="4009"/>
                      <a:pt x="2189" y="4011"/>
                      <a:pt x="2223" y="4011"/>
                    </a:cubicBezTo>
                    <a:cubicBezTo>
                      <a:pt x="2575" y="4011"/>
                      <a:pt x="2890" y="3800"/>
                      <a:pt x="3096" y="3648"/>
                    </a:cubicBezTo>
                    <a:lnTo>
                      <a:pt x="3942" y="3052"/>
                    </a:lnTo>
                    <a:cubicBezTo>
                      <a:pt x="4025" y="3017"/>
                      <a:pt x="4144" y="2922"/>
                      <a:pt x="4203" y="2755"/>
                    </a:cubicBezTo>
                    <a:cubicBezTo>
                      <a:pt x="4299" y="2481"/>
                      <a:pt x="4108" y="2219"/>
                      <a:pt x="4037" y="2136"/>
                    </a:cubicBezTo>
                    <a:cubicBezTo>
                      <a:pt x="3608" y="1588"/>
                      <a:pt x="3144" y="1028"/>
                      <a:pt x="2679" y="516"/>
                    </a:cubicBezTo>
                    <a:lnTo>
                      <a:pt x="2537" y="362"/>
                    </a:lnTo>
                    <a:cubicBezTo>
                      <a:pt x="2382" y="219"/>
                      <a:pt x="2156" y="16"/>
                      <a:pt x="1858" y="4"/>
                    </a:cubicBezTo>
                    <a:cubicBezTo>
                      <a:pt x="1833" y="2"/>
                      <a:pt x="1808" y="0"/>
                      <a:pt x="1783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>
                <a:off x="2858675" y="2413925"/>
                <a:ext cx="5687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3356" extrusionOk="0">
                    <a:moveTo>
                      <a:pt x="1559" y="1"/>
                    </a:moveTo>
                    <a:cubicBezTo>
                      <a:pt x="1290" y="1"/>
                      <a:pt x="1000" y="158"/>
                      <a:pt x="774" y="436"/>
                    </a:cubicBezTo>
                    <a:cubicBezTo>
                      <a:pt x="155" y="1186"/>
                      <a:pt x="0" y="2270"/>
                      <a:pt x="358" y="3187"/>
                    </a:cubicBezTo>
                    <a:cubicBezTo>
                      <a:pt x="369" y="3222"/>
                      <a:pt x="381" y="3246"/>
                      <a:pt x="417" y="3282"/>
                    </a:cubicBezTo>
                    <a:cubicBezTo>
                      <a:pt x="453" y="3329"/>
                      <a:pt x="524" y="3353"/>
                      <a:pt x="596" y="3353"/>
                    </a:cubicBezTo>
                    <a:cubicBezTo>
                      <a:pt x="620" y="3355"/>
                      <a:pt x="645" y="3356"/>
                      <a:pt x="670" y="3356"/>
                    </a:cubicBezTo>
                    <a:cubicBezTo>
                      <a:pt x="1182" y="3356"/>
                      <a:pt x="1704" y="3006"/>
                      <a:pt x="1977" y="2472"/>
                    </a:cubicBezTo>
                    <a:cubicBezTo>
                      <a:pt x="2239" y="1972"/>
                      <a:pt x="2274" y="1389"/>
                      <a:pt x="2263" y="960"/>
                    </a:cubicBezTo>
                    <a:cubicBezTo>
                      <a:pt x="2263" y="603"/>
                      <a:pt x="2167" y="353"/>
                      <a:pt x="2013" y="186"/>
                    </a:cubicBezTo>
                    <a:cubicBezTo>
                      <a:pt x="1965" y="139"/>
                      <a:pt x="1905" y="91"/>
                      <a:pt x="1846" y="67"/>
                    </a:cubicBezTo>
                    <a:cubicBezTo>
                      <a:pt x="1756" y="22"/>
                      <a:pt x="1659" y="1"/>
                      <a:pt x="155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>
                <a:off x="2378850" y="2694750"/>
                <a:ext cx="5122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771" extrusionOk="0">
                    <a:moveTo>
                      <a:pt x="1549" y="0"/>
                    </a:moveTo>
                    <a:cubicBezTo>
                      <a:pt x="1469" y="0"/>
                      <a:pt x="1402" y="34"/>
                      <a:pt x="1370" y="50"/>
                    </a:cubicBezTo>
                    <a:lnTo>
                      <a:pt x="155" y="621"/>
                    </a:lnTo>
                    <a:cubicBezTo>
                      <a:pt x="60" y="669"/>
                      <a:pt x="1" y="752"/>
                      <a:pt x="1" y="859"/>
                    </a:cubicBezTo>
                    <a:cubicBezTo>
                      <a:pt x="1" y="931"/>
                      <a:pt x="36" y="990"/>
                      <a:pt x="84" y="1050"/>
                    </a:cubicBezTo>
                    <a:cubicBezTo>
                      <a:pt x="96" y="1062"/>
                      <a:pt x="120" y="1086"/>
                      <a:pt x="155" y="1098"/>
                    </a:cubicBezTo>
                    <a:cubicBezTo>
                      <a:pt x="203" y="1110"/>
                      <a:pt x="239" y="1133"/>
                      <a:pt x="274" y="1181"/>
                    </a:cubicBezTo>
                    <a:lnTo>
                      <a:pt x="298" y="1217"/>
                    </a:lnTo>
                    <a:cubicBezTo>
                      <a:pt x="298" y="1229"/>
                      <a:pt x="322" y="1229"/>
                      <a:pt x="322" y="1240"/>
                    </a:cubicBezTo>
                    <a:cubicBezTo>
                      <a:pt x="358" y="1300"/>
                      <a:pt x="393" y="1360"/>
                      <a:pt x="405" y="1419"/>
                    </a:cubicBezTo>
                    <a:cubicBezTo>
                      <a:pt x="405" y="1431"/>
                      <a:pt x="417" y="1455"/>
                      <a:pt x="417" y="1467"/>
                    </a:cubicBezTo>
                    <a:lnTo>
                      <a:pt x="417" y="1502"/>
                    </a:lnTo>
                    <a:cubicBezTo>
                      <a:pt x="417" y="1562"/>
                      <a:pt x="453" y="1621"/>
                      <a:pt x="501" y="1657"/>
                    </a:cubicBezTo>
                    <a:cubicBezTo>
                      <a:pt x="524" y="1693"/>
                      <a:pt x="572" y="1717"/>
                      <a:pt x="620" y="1729"/>
                    </a:cubicBezTo>
                    <a:cubicBezTo>
                      <a:pt x="713" y="1757"/>
                      <a:pt x="810" y="1770"/>
                      <a:pt x="906" y="1770"/>
                    </a:cubicBezTo>
                    <a:cubicBezTo>
                      <a:pt x="1217" y="1770"/>
                      <a:pt x="1527" y="1631"/>
                      <a:pt x="1727" y="1395"/>
                    </a:cubicBezTo>
                    <a:cubicBezTo>
                      <a:pt x="1989" y="1050"/>
                      <a:pt x="2048" y="586"/>
                      <a:pt x="1870" y="217"/>
                    </a:cubicBezTo>
                    <a:cubicBezTo>
                      <a:pt x="1846" y="193"/>
                      <a:pt x="1822" y="145"/>
                      <a:pt x="1786" y="97"/>
                    </a:cubicBezTo>
                    <a:cubicBezTo>
                      <a:pt x="1763" y="74"/>
                      <a:pt x="1715" y="38"/>
                      <a:pt x="1667" y="26"/>
                    </a:cubicBezTo>
                    <a:cubicBezTo>
                      <a:pt x="1626" y="7"/>
                      <a:pt x="1586" y="0"/>
                      <a:pt x="1549" y="0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>
                <a:off x="2443450" y="2382775"/>
                <a:ext cx="586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159" extrusionOk="0">
                    <a:moveTo>
                      <a:pt x="789" y="1"/>
                    </a:moveTo>
                    <a:cubicBezTo>
                      <a:pt x="772" y="1"/>
                      <a:pt x="755" y="2"/>
                      <a:pt x="738" y="4"/>
                    </a:cubicBezTo>
                    <a:cubicBezTo>
                      <a:pt x="536" y="27"/>
                      <a:pt x="429" y="206"/>
                      <a:pt x="393" y="265"/>
                    </a:cubicBezTo>
                    <a:lnTo>
                      <a:pt x="60" y="861"/>
                    </a:lnTo>
                    <a:cubicBezTo>
                      <a:pt x="0" y="968"/>
                      <a:pt x="12" y="1099"/>
                      <a:pt x="95" y="1182"/>
                    </a:cubicBezTo>
                    <a:cubicBezTo>
                      <a:pt x="119" y="1194"/>
                      <a:pt x="131" y="1206"/>
                      <a:pt x="155" y="1218"/>
                    </a:cubicBezTo>
                    <a:cubicBezTo>
                      <a:pt x="262" y="1277"/>
                      <a:pt x="369" y="1337"/>
                      <a:pt x="453" y="1385"/>
                    </a:cubicBezTo>
                    <a:cubicBezTo>
                      <a:pt x="726" y="1528"/>
                      <a:pt x="893" y="1623"/>
                      <a:pt x="1084" y="1813"/>
                    </a:cubicBezTo>
                    <a:cubicBezTo>
                      <a:pt x="1155" y="1873"/>
                      <a:pt x="1227" y="1956"/>
                      <a:pt x="1310" y="2051"/>
                    </a:cubicBezTo>
                    <a:cubicBezTo>
                      <a:pt x="1310" y="2075"/>
                      <a:pt x="1322" y="2075"/>
                      <a:pt x="1334" y="2087"/>
                    </a:cubicBezTo>
                    <a:cubicBezTo>
                      <a:pt x="1381" y="2135"/>
                      <a:pt x="1441" y="2159"/>
                      <a:pt x="1512" y="2159"/>
                    </a:cubicBezTo>
                    <a:cubicBezTo>
                      <a:pt x="1584" y="2159"/>
                      <a:pt x="1667" y="2135"/>
                      <a:pt x="1727" y="2075"/>
                    </a:cubicBezTo>
                    <a:cubicBezTo>
                      <a:pt x="1750" y="2028"/>
                      <a:pt x="1798" y="1980"/>
                      <a:pt x="1846" y="1932"/>
                    </a:cubicBezTo>
                    <a:lnTo>
                      <a:pt x="1881" y="1897"/>
                    </a:lnTo>
                    <a:cubicBezTo>
                      <a:pt x="1977" y="1801"/>
                      <a:pt x="2072" y="1730"/>
                      <a:pt x="2143" y="1682"/>
                    </a:cubicBezTo>
                    <a:lnTo>
                      <a:pt x="2155" y="1670"/>
                    </a:lnTo>
                    <a:cubicBezTo>
                      <a:pt x="2179" y="1658"/>
                      <a:pt x="2215" y="1623"/>
                      <a:pt x="2227" y="1611"/>
                    </a:cubicBezTo>
                    <a:cubicBezTo>
                      <a:pt x="2298" y="1563"/>
                      <a:pt x="2346" y="1492"/>
                      <a:pt x="2346" y="1420"/>
                    </a:cubicBezTo>
                    <a:cubicBezTo>
                      <a:pt x="2346" y="1337"/>
                      <a:pt x="2334" y="1266"/>
                      <a:pt x="2274" y="1206"/>
                    </a:cubicBezTo>
                    <a:lnTo>
                      <a:pt x="1131" y="146"/>
                    </a:lnTo>
                    <a:cubicBezTo>
                      <a:pt x="1107" y="134"/>
                      <a:pt x="1084" y="123"/>
                      <a:pt x="1072" y="111"/>
                    </a:cubicBezTo>
                    <a:cubicBezTo>
                      <a:pt x="981" y="30"/>
                      <a:pt x="882" y="1"/>
                      <a:pt x="78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6"/>
              <p:cNvSpPr/>
              <p:nvPr/>
            </p:nvSpPr>
            <p:spPr>
              <a:xfrm>
                <a:off x="2745850" y="2538200"/>
                <a:ext cx="5390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73" extrusionOk="0">
                    <a:moveTo>
                      <a:pt x="1512" y="0"/>
                    </a:moveTo>
                    <a:cubicBezTo>
                      <a:pt x="1364" y="0"/>
                      <a:pt x="1258" y="65"/>
                      <a:pt x="1192" y="109"/>
                    </a:cubicBezTo>
                    <a:lnTo>
                      <a:pt x="168" y="716"/>
                    </a:lnTo>
                    <a:cubicBezTo>
                      <a:pt x="49" y="787"/>
                      <a:pt x="1" y="954"/>
                      <a:pt x="72" y="1073"/>
                    </a:cubicBezTo>
                    <a:lnTo>
                      <a:pt x="489" y="1835"/>
                    </a:lnTo>
                    <a:cubicBezTo>
                      <a:pt x="501" y="1847"/>
                      <a:pt x="525" y="1883"/>
                      <a:pt x="537" y="1895"/>
                    </a:cubicBezTo>
                    <a:cubicBezTo>
                      <a:pt x="583" y="1941"/>
                      <a:pt x="654" y="1972"/>
                      <a:pt x="728" y="1972"/>
                    </a:cubicBezTo>
                    <a:cubicBezTo>
                      <a:pt x="768" y="1972"/>
                      <a:pt x="809" y="1963"/>
                      <a:pt x="846" y="1942"/>
                    </a:cubicBezTo>
                    <a:cubicBezTo>
                      <a:pt x="953" y="1883"/>
                      <a:pt x="1072" y="1823"/>
                      <a:pt x="1180" y="1752"/>
                    </a:cubicBezTo>
                    <a:cubicBezTo>
                      <a:pt x="1263" y="1692"/>
                      <a:pt x="1358" y="1633"/>
                      <a:pt x="1453" y="1549"/>
                    </a:cubicBezTo>
                    <a:lnTo>
                      <a:pt x="1477" y="1537"/>
                    </a:lnTo>
                    <a:cubicBezTo>
                      <a:pt x="1680" y="1395"/>
                      <a:pt x="1894" y="1216"/>
                      <a:pt x="2073" y="1037"/>
                    </a:cubicBezTo>
                    <a:cubicBezTo>
                      <a:pt x="2132" y="978"/>
                      <a:pt x="2156" y="918"/>
                      <a:pt x="2144" y="823"/>
                    </a:cubicBezTo>
                    <a:cubicBezTo>
                      <a:pt x="2144" y="764"/>
                      <a:pt x="2108" y="704"/>
                      <a:pt x="2073" y="656"/>
                    </a:cubicBezTo>
                    <a:lnTo>
                      <a:pt x="2037" y="633"/>
                    </a:lnTo>
                    <a:cubicBezTo>
                      <a:pt x="2025" y="621"/>
                      <a:pt x="2013" y="537"/>
                      <a:pt x="1989" y="502"/>
                    </a:cubicBezTo>
                    <a:lnTo>
                      <a:pt x="1977" y="454"/>
                    </a:lnTo>
                    <a:cubicBezTo>
                      <a:pt x="1977" y="442"/>
                      <a:pt x="1965" y="406"/>
                      <a:pt x="1965" y="394"/>
                    </a:cubicBezTo>
                    <a:cubicBezTo>
                      <a:pt x="1930" y="287"/>
                      <a:pt x="1882" y="216"/>
                      <a:pt x="1811" y="144"/>
                    </a:cubicBezTo>
                    <a:cubicBezTo>
                      <a:pt x="1775" y="97"/>
                      <a:pt x="1715" y="49"/>
                      <a:pt x="1656" y="37"/>
                    </a:cubicBezTo>
                    <a:cubicBezTo>
                      <a:pt x="1620" y="25"/>
                      <a:pt x="1584" y="25"/>
                      <a:pt x="1549" y="2"/>
                    </a:cubicBezTo>
                    <a:cubicBezTo>
                      <a:pt x="1536" y="1"/>
                      <a:pt x="1524" y="0"/>
                      <a:pt x="151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6"/>
              <p:cNvSpPr/>
              <p:nvPr/>
            </p:nvSpPr>
            <p:spPr>
              <a:xfrm>
                <a:off x="2752100" y="2400250"/>
                <a:ext cx="6075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84" extrusionOk="0">
                    <a:moveTo>
                      <a:pt x="1712" y="0"/>
                    </a:moveTo>
                    <a:cubicBezTo>
                      <a:pt x="1688" y="0"/>
                      <a:pt x="1665" y="3"/>
                      <a:pt x="1644" y="7"/>
                    </a:cubicBezTo>
                    <a:cubicBezTo>
                      <a:pt x="1442" y="19"/>
                      <a:pt x="1311" y="138"/>
                      <a:pt x="1239" y="209"/>
                    </a:cubicBezTo>
                    <a:lnTo>
                      <a:pt x="108" y="1221"/>
                    </a:lnTo>
                    <a:cubicBezTo>
                      <a:pt x="13" y="1293"/>
                      <a:pt x="1" y="1448"/>
                      <a:pt x="72" y="1567"/>
                    </a:cubicBezTo>
                    <a:cubicBezTo>
                      <a:pt x="108" y="1614"/>
                      <a:pt x="144" y="1638"/>
                      <a:pt x="168" y="1674"/>
                    </a:cubicBezTo>
                    <a:cubicBezTo>
                      <a:pt x="375" y="1873"/>
                      <a:pt x="671" y="1984"/>
                      <a:pt x="977" y="1984"/>
                    </a:cubicBezTo>
                    <a:cubicBezTo>
                      <a:pt x="1092" y="1984"/>
                      <a:pt x="1209" y="1968"/>
                      <a:pt x="1323" y="1936"/>
                    </a:cubicBezTo>
                    <a:cubicBezTo>
                      <a:pt x="1704" y="1829"/>
                      <a:pt x="2037" y="1555"/>
                      <a:pt x="2299" y="1150"/>
                    </a:cubicBezTo>
                    <a:cubicBezTo>
                      <a:pt x="2335" y="1079"/>
                      <a:pt x="2382" y="983"/>
                      <a:pt x="2394" y="864"/>
                    </a:cubicBezTo>
                    <a:cubicBezTo>
                      <a:pt x="2430" y="662"/>
                      <a:pt x="2323" y="495"/>
                      <a:pt x="2263" y="400"/>
                    </a:cubicBezTo>
                    <a:cubicBezTo>
                      <a:pt x="2216" y="340"/>
                      <a:pt x="2156" y="257"/>
                      <a:pt x="2085" y="186"/>
                    </a:cubicBezTo>
                    <a:cubicBezTo>
                      <a:pt x="1948" y="49"/>
                      <a:pt x="1819" y="0"/>
                      <a:pt x="171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2557150" y="2326000"/>
                <a:ext cx="44975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053" extrusionOk="0">
                    <a:moveTo>
                      <a:pt x="1120" y="0"/>
                    </a:moveTo>
                    <a:cubicBezTo>
                      <a:pt x="1060" y="0"/>
                      <a:pt x="1012" y="12"/>
                      <a:pt x="941" y="36"/>
                    </a:cubicBezTo>
                    <a:lnTo>
                      <a:pt x="179" y="346"/>
                    </a:lnTo>
                    <a:cubicBezTo>
                      <a:pt x="108" y="381"/>
                      <a:pt x="48" y="441"/>
                      <a:pt x="36" y="524"/>
                    </a:cubicBezTo>
                    <a:cubicBezTo>
                      <a:pt x="0" y="572"/>
                      <a:pt x="12" y="655"/>
                      <a:pt x="72" y="727"/>
                    </a:cubicBezTo>
                    <a:cubicBezTo>
                      <a:pt x="310" y="1036"/>
                      <a:pt x="465" y="1429"/>
                      <a:pt x="489" y="1810"/>
                    </a:cubicBezTo>
                    <a:cubicBezTo>
                      <a:pt x="489" y="1870"/>
                      <a:pt x="524" y="1929"/>
                      <a:pt x="572" y="1977"/>
                    </a:cubicBezTo>
                    <a:cubicBezTo>
                      <a:pt x="584" y="1989"/>
                      <a:pt x="596" y="2001"/>
                      <a:pt x="631" y="2013"/>
                    </a:cubicBezTo>
                    <a:cubicBezTo>
                      <a:pt x="673" y="2040"/>
                      <a:pt x="719" y="2052"/>
                      <a:pt x="767" y="2052"/>
                    </a:cubicBezTo>
                    <a:cubicBezTo>
                      <a:pt x="800" y="2052"/>
                      <a:pt x="835" y="2046"/>
                      <a:pt x="870" y="2036"/>
                    </a:cubicBezTo>
                    <a:lnTo>
                      <a:pt x="1000" y="1989"/>
                    </a:lnTo>
                    <a:cubicBezTo>
                      <a:pt x="1048" y="1977"/>
                      <a:pt x="1108" y="1953"/>
                      <a:pt x="1143" y="1953"/>
                    </a:cubicBezTo>
                    <a:cubicBezTo>
                      <a:pt x="1228" y="1945"/>
                      <a:pt x="1312" y="1936"/>
                      <a:pt x="1396" y="1936"/>
                    </a:cubicBezTo>
                    <a:cubicBezTo>
                      <a:pt x="1431" y="1936"/>
                      <a:pt x="1466" y="1938"/>
                      <a:pt x="1501" y="1941"/>
                    </a:cubicBezTo>
                    <a:cubicBezTo>
                      <a:pt x="1513" y="1943"/>
                      <a:pt x="1525" y="1943"/>
                      <a:pt x="1536" y="1943"/>
                    </a:cubicBezTo>
                    <a:cubicBezTo>
                      <a:pt x="1614" y="1943"/>
                      <a:pt x="1675" y="1910"/>
                      <a:pt x="1727" y="1858"/>
                    </a:cubicBezTo>
                    <a:cubicBezTo>
                      <a:pt x="1786" y="1798"/>
                      <a:pt x="1798" y="1703"/>
                      <a:pt x="1786" y="1632"/>
                    </a:cubicBezTo>
                    <a:lnTo>
                      <a:pt x="1501" y="334"/>
                    </a:lnTo>
                    <a:cubicBezTo>
                      <a:pt x="1489" y="298"/>
                      <a:pt x="1477" y="191"/>
                      <a:pt x="1393" y="96"/>
                    </a:cubicBezTo>
                    <a:cubicBezTo>
                      <a:pt x="1358" y="72"/>
                      <a:pt x="1346" y="60"/>
                      <a:pt x="1310" y="36"/>
                    </a:cubicBezTo>
                    <a:cubicBezTo>
                      <a:pt x="1274" y="24"/>
                      <a:pt x="1239" y="12"/>
                      <a:pt x="119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6"/>
              <p:cNvSpPr/>
              <p:nvPr/>
            </p:nvSpPr>
            <p:spPr>
              <a:xfrm>
                <a:off x="2748550" y="2796500"/>
                <a:ext cx="49425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445" extrusionOk="0">
                    <a:moveTo>
                      <a:pt x="979" y="1"/>
                    </a:moveTo>
                    <a:cubicBezTo>
                      <a:pt x="902" y="1"/>
                      <a:pt x="832" y="23"/>
                      <a:pt x="774" y="40"/>
                    </a:cubicBezTo>
                    <a:cubicBezTo>
                      <a:pt x="536" y="123"/>
                      <a:pt x="322" y="230"/>
                      <a:pt x="131" y="373"/>
                    </a:cubicBezTo>
                    <a:cubicBezTo>
                      <a:pt x="24" y="445"/>
                      <a:pt x="0" y="599"/>
                      <a:pt x="72" y="719"/>
                    </a:cubicBezTo>
                    <a:cubicBezTo>
                      <a:pt x="333" y="1195"/>
                      <a:pt x="548" y="1695"/>
                      <a:pt x="655" y="2231"/>
                    </a:cubicBezTo>
                    <a:cubicBezTo>
                      <a:pt x="667" y="2278"/>
                      <a:pt x="679" y="2338"/>
                      <a:pt x="726" y="2373"/>
                    </a:cubicBezTo>
                    <a:cubicBezTo>
                      <a:pt x="762" y="2397"/>
                      <a:pt x="786" y="2409"/>
                      <a:pt x="810" y="2433"/>
                    </a:cubicBezTo>
                    <a:cubicBezTo>
                      <a:pt x="841" y="2441"/>
                      <a:pt x="872" y="2445"/>
                      <a:pt x="901" y="2445"/>
                    </a:cubicBezTo>
                    <a:cubicBezTo>
                      <a:pt x="961" y="2445"/>
                      <a:pt x="1016" y="2429"/>
                      <a:pt x="1072" y="2397"/>
                    </a:cubicBezTo>
                    <a:cubicBezTo>
                      <a:pt x="1107" y="2373"/>
                      <a:pt x="1155" y="2338"/>
                      <a:pt x="1215" y="2314"/>
                    </a:cubicBezTo>
                    <a:lnTo>
                      <a:pt x="1274" y="2266"/>
                    </a:lnTo>
                    <a:cubicBezTo>
                      <a:pt x="1286" y="2254"/>
                      <a:pt x="1310" y="2254"/>
                      <a:pt x="1322" y="2231"/>
                    </a:cubicBezTo>
                    <a:cubicBezTo>
                      <a:pt x="1381" y="2195"/>
                      <a:pt x="1453" y="2159"/>
                      <a:pt x="1536" y="2135"/>
                    </a:cubicBezTo>
                    <a:cubicBezTo>
                      <a:pt x="1548" y="2135"/>
                      <a:pt x="1560" y="2112"/>
                      <a:pt x="1596" y="2112"/>
                    </a:cubicBezTo>
                    <a:lnTo>
                      <a:pt x="1655" y="2088"/>
                    </a:lnTo>
                    <a:cubicBezTo>
                      <a:pt x="1715" y="2052"/>
                      <a:pt x="1774" y="2040"/>
                      <a:pt x="1810" y="2016"/>
                    </a:cubicBezTo>
                    <a:cubicBezTo>
                      <a:pt x="1869" y="1981"/>
                      <a:pt x="1929" y="1933"/>
                      <a:pt x="1965" y="1873"/>
                    </a:cubicBezTo>
                    <a:cubicBezTo>
                      <a:pt x="1977" y="1802"/>
                      <a:pt x="1977" y="1742"/>
                      <a:pt x="1941" y="1671"/>
                    </a:cubicBezTo>
                    <a:lnTo>
                      <a:pt x="1524" y="492"/>
                    </a:lnTo>
                    <a:cubicBezTo>
                      <a:pt x="1488" y="373"/>
                      <a:pt x="1429" y="254"/>
                      <a:pt x="1334" y="147"/>
                    </a:cubicBezTo>
                    <a:cubicBezTo>
                      <a:pt x="1262" y="76"/>
                      <a:pt x="1191" y="28"/>
                      <a:pt x="1084" y="16"/>
                    </a:cubicBezTo>
                    <a:cubicBezTo>
                      <a:pt x="1047" y="5"/>
                      <a:pt x="1012" y="1"/>
                      <a:pt x="979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6"/>
              <p:cNvSpPr/>
              <p:nvPr/>
            </p:nvSpPr>
            <p:spPr>
              <a:xfrm>
                <a:off x="2964650" y="2600600"/>
                <a:ext cx="50325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878" extrusionOk="0">
                    <a:moveTo>
                      <a:pt x="754" y="0"/>
                    </a:moveTo>
                    <a:cubicBezTo>
                      <a:pt x="729" y="0"/>
                      <a:pt x="704" y="2"/>
                      <a:pt x="679" y="6"/>
                    </a:cubicBezTo>
                    <a:cubicBezTo>
                      <a:pt x="524" y="42"/>
                      <a:pt x="429" y="149"/>
                      <a:pt x="357" y="220"/>
                    </a:cubicBezTo>
                    <a:lnTo>
                      <a:pt x="345" y="244"/>
                    </a:lnTo>
                    <a:lnTo>
                      <a:pt x="321" y="268"/>
                    </a:lnTo>
                    <a:cubicBezTo>
                      <a:pt x="299" y="262"/>
                      <a:pt x="276" y="259"/>
                      <a:pt x="254" y="259"/>
                    </a:cubicBezTo>
                    <a:cubicBezTo>
                      <a:pt x="151" y="259"/>
                      <a:pt x="63" y="324"/>
                      <a:pt x="24" y="423"/>
                    </a:cubicBezTo>
                    <a:cubicBezTo>
                      <a:pt x="0" y="506"/>
                      <a:pt x="24" y="601"/>
                      <a:pt x="107" y="685"/>
                    </a:cubicBezTo>
                    <a:cubicBezTo>
                      <a:pt x="119" y="696"/>
                      <a:pt x="143" y="720"/>
                      <a:pt x="179" y="720"/>
                    </a:cubicBezTo>
                    <a:cubicBezTo>
                      <a:pt x="202" y="732"/>
                      <a:pt x="238" y="756"/>
                      <a:pt x="262" y="756"/>
                    </a:cubicBezTo>
                    <a:cubicBezTo>
                      <a:pt x="286" y="756"/>
                      <a:pt x="298" y="768"/>
                      <a:pt x="310" y="780"/>
                    </a:cubicBezTo>
                    <a:cubicBezTo>
                      <a:pt x="357" y="815"/>
                      <a:pt x="405" y="839"/>
                      <a:pt x="464" y="899"/>
                    </a:cubicBezTo>
                    <a:cubicBezTo>
                      <a:pt x="643" y="1077"/>
                      <a:pt x="774" y="1351"/>
                      <a:pt x="905" y="1589"/>
                    </a:cubicBezTo>
                    <a:cubicBezTo>
                      <a:pt x="941" y="1625"/>
                      <a:pt x="964" y="1697"/>
                      <a:pt x="976" y="1732"/>
                    </a:cubicBezTo>
                    <a:cubicBezTo>
                      <a:pt x="1000" y="1744"/>
                      <a:pt x="1012" y="1780"/>
                      <a:pt x="1024" y="1792"/>
                    </a:cubicBezTo>
                    <a:cubicBezTo>
                      <a:pt x="1072" y="1839"/>
                      <a:pt x="1119" y="1875"/>
                      <a:pt x="1179" y="1875"/>
                    </a:cubicBezTo>
                    <a:cubicBezTo>
                      <a:pt x="1189" y="1877"/>
                      <a:pt x="1200" y="1877"/>
                      <a:pt x="1210" y="1877"/>
                    </a:cubicBezTo>
                    <a:cubicBezTo>
                      <a:pt x="1280" y="1877"/>
                      <a:pt x="1341" y="1844"/>
                      <a:pt x="1393" y="1792"/>
                    </a:cubicBezTo>
                    <a:lnTo>
                      <a:pt x="1893" y="1292"/>
                    </a:lnTo>
                    <a:cubicBezTo>
                      <a:pt x="1917" y="1256"/>
                      <a:pt x="1988" y="1173"/>
                      <a:pt x="2012" y="1054"/>
                    </a:cubicBezTo>
                    <a:cubicBezTo>
                      <a:pt x="2012" y="982"/>
                      <a:pt x="2012" y="863"/>
                      <a:pt x="1893" y="756"/>
                    </a:cubicBezTo>
                    <a:cubicBezTo>
                      <a:pt x="1869" y="744"/>
                      <a:pt x="1857" y="720"/>
                      <a:pt x="1834" y="708"/>
                    </a:cubicBezTo>
                    <a:lnTo>
                      <a:pt x="1191" y="184"/>
                    </a:lnTo>
                    <a:cubicBezTo>
                      <a:pt x="1106" y="121"/>
                      <a:pt x="954" y="0"/>
                      <a:pt x="754" y="0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6"/>
              <p:cNvSpPr/>
              <p:nvPr/>
            </p:nvSpPr>
            <p:spPr>
              <a:xfrm>
                <a:off x="2525300" y="2832000"/>
                <a:ext cx="47050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782" extrusionOk="0">
                    <a:moveTo>
                      <a:pt x="881" y="1"/>
                    </a:moveTo>
                    <a:cubicBezTo>
                      <a:pt x="834" y="1"/>
                      <a:pt x="786" y="1"/>
                      <a:pt x="739" y="13"/>
                    </a:cubicBezTo>
                    <a:cubicBezTo>
                      <a:pt x="727" y="13"/>
                      <a:pt x="727" y="13"/>
                      <a:pt x="715" y="25"/>
                    </a:cubicBezTo>
                    <a:cubicBezTo>
                      <a:pt x="679" y="37"/>
                      <a:pt x="655" y="37"/>
                      <a:pt x="620" y="49"/>
                    </a:cubicBezTo>
                    <a:cubicBezTo>
                      <a:pt x="620" y="49"/>
                      <a:pt x="608" y="72"/>
                      <a:pt x="596" y="72"/>
                    </a:cubicBezTo>
                    <a:cubicBezTo>
                      <a:pt x="560" y="84"/>
                      <a:pt x="536" y="96"/>
                      <a:pt x="500" y="132"/>
                    </a:cubicBezTo>
                    <a:cubicBezTo>
                      <a:pt x="477" y="144"/>
                      <a:pt x="441" y="156"/>
                      <a:pt x="417" y="191"/>
                    </a:cubicBezTo>
                    <a:cubicBezTo>
                      <a:pt x="417" y="191"/>
                      <a:pt x="298" y="275"/>
                      <a:pt x="286" y="299"/>
                    </a:cubicBezTo>
                    <a:cubicBezTo>
                      <a:pt x="250" y="311"/>
                      <a:pt x="215" y="334"/>
                      <a:pt x="179" y="358"/>
                    </a:cubicBezTo>
                    <a:cubicBezTo>
                      <a:pt x="84" y="382"/>
                      <a:pt x="24" y="453"/>
                      <a:pt x="12" y="549"/>
                    </a:cubicBezTo>
                    <a:cubicBezTo>
                      <a:pt x="0" y="632"/>
                      <a:pt x="24" y="727"/>
                      <a:pt x="84" y="787"/>
                    </a:cubicBezTo>
                    <a:lnTo>
                      <a:pt x="977" y="1644"/>
                    </a:lnTo>
                    <a:cubicBezTo>
                      <a:pt x="1065" y="1732"/>
                      <a:pt x="1166" y="1781"/>
                      <a:pt x="1266" y="1781"/>
                    </a:cubicBezTo>
                    <a:cubicBezTo>
                      <a:pt x="1301" y="1781"/>
                      <a:pt x="1336" y="1775"/>
                      <a:pt x="1370" y="1763"/>
                    </a:cubicBezTo>
                    <a:cubicBezTo>
                      <a:pt x="1501" y="1715"/>
                      <a:pt x="1560" y="1632"/>
                      <a:pt x="1584" y="1585"/>
                    </a:cubicBezTo>
                    <a:lnTo>
                      <a:pt x="1846" y="1108"/>
                    </a:lnTo>
                    <a:cubicBezTo>
                      <a:pt x="1882" y="1049"/>
                      <a:pt x="1882" y="965"/>
                      <a:pt x="1870" y="894"/>
                    </a:cubicBezTo>
                    <a:cubicBezTo>
                      <a:pt x="1858" y="846"/>
                      <a:pt x="1846" y="811"/>
                      <a:pt x="1810" y="787"/>
                    </a:cubicBezTo>
                    <a:cubicBezTo>
                      <a:pt x="1786" y="751"/>
                      <a:pt x="1751" y="739"/>
                      <a:pt x="1727" y="727"/>
                    </a:cubicBezTo>
                    <a:cubicBezTo>
                      <a:pt x="1703" y="715"/>
                      <a:pt x="1679" y="715"/>
                      <a:pt x="1667" y="680"/>
                    </a:cubicBezTo>
                    <a:cubicBezTo>
                      <a:pt x="1620" y="632"/>
                      <a:pt x="1560" y="549"/>
                      <a:pt x="1512" y="477"/>
                    </a:cubicBezTo>
                    <a:lnTo>
                      <a:pt x="1501" y="442"/>
                    </a:lnTo>
                    <a:cubicBezTo>
                      <a:pt x="1441" y="334"/>
                      <a:pt x="1382" y="251"/>
                      <a:pt x="1310" y="191"/>
                    </a:cubicBezTo>
                    <a:cubicBezTo>
                      <a:pt x="1215" y="96"/>
                      <a:pt x="1108" y="37"/>
                      <a:pt x="989" y="13"/>
                    </a:cubicBezTo>
                    <a:cubicBezTo>
                      <a:pt x="953" y="1"/>
                      <a:pt x="917" y="1"/>
                      <a:pt x="881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6"/>
              <p:cNvSpPr/>
              <p:nvPr/>
            </p:nvSpPr>
            <p:spPr>
              <a:xfrm>
                <a:off x="2655075" y="2837075"/>
                <a:ext cx="5925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612" extrusionOk="0">
                    <a:moveTo>
                      <a:pt x="477" y="0"/>
                    </a:moveTo>
                    <a:cubicBezTo>
                      <a:pt x="382" y="0"/>
                      <a:pt x="298" y="48"/>
                      <a:pt x="251" y="119"/>
                    </a:cubicBezTo>
                    <a:cubicBezTo>
                      <a:pt x="84" y="369"/>
                      <a:pt x="1" y="667"/>
                      <a:pt x="12" y="965"/>
                    </a:cubicBezTo>
                    <a:cubicBezTo>
                      <a:pt x="12" y="1048"/>
                      <a:pt x="48" y="1108"/>
                      <a:pt x="84" y="1143"/>
                    </a:cubicBezTo>
                    <a:cubicBezTo>
                      <a:pt x="120" y="1179"/>
                      <a:pt x="155" y="1191"/>
                      <a:pt x="179" y="1203"/>
                    </a:cubicBezTo>
                    <a:cubicBezTo>
                      <a:pt x="501" y="1346"/>
                      <a:pt x="846" y="1465"/>
                      <a:pt x="1179" y="1548"/>
                    </a:cubicBezTo>
                    <a:cubicBezTo>
                      <a:pt x="1274" y="1580"/>
                      <a:pt x="1391" y="1612"/>
                      <a:pt x="1511" y="1612"/>
                    </a:cubicBezTo>
                    <a:cubicBezTo>
                      <a:pt x="1571" y="1612"/>
                      <a:pt x="1632" y="1604"/>
                      <a:pt x="1691" y="1584"/>
                    </a:cubicBezTo>
                    <a:cubicBezTo>
                      <a:pt x="2036" y="1477"/>
                      <a:pt x="2167" y="1120"/>
                      <a:pt x="2227" y="941"/>
                    </a:cubicBezTo>
                    <a:cubicBezTo>
                      <a:pt x="2275" y="846"/>
                      <a:pt x="2370" y="596"/>
                      <a:pt x="2215" y="369"/>
                    </a:cubicBezTo>
                    <a:cubicBezTo>
                      <a:pt x="2203" y="346"/>
                      <a:pt x="2167" y="310"/>
                      <a:pt x="2156" y="298"/>
                    </a:cubicBezTo>
                    <a:cubicBezTo>
                      <a:pt x="2036" y="179"/>
                      <a:pt x="1894" y="155"/>
                      <a:pt x="1751" y="119"/>
                    </a:cubicBezTo>
                    <a:cubicBezTo>
                      <a:pt x="1334" y="60"/>
                      <a:pt x="905" y="12"/>
                      <a:pt x="477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6"/>
              <p:cNvSpPr/>
              <p:nvPr/>
            </p:nvSpPr>
            <p:spPr>
              <a:xfrm>
                <a:off x="2509525" y="2691525"/>
                <a:ext cx="56875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886" extrusionOk="0">
                    <a:moveTo>
                      <a:pt x="973" y="1"/>
                    </a:moveTo>
                    <a:cubicBezTo>
                      <a:pt x="874" y="1"/>
                      <a:pt x="780" y="17"/>
                      <a:pt x="691" y="48"/>
                    </a:cubicBezTo>
                    <a:cubicBezTo>
                      <a:pt x="334" y="179"/>
                      <a:pt x="167" y="524"/>
                      <a:pt x="48" y="822"/>
                    </a:cubicBezTo>
                    <a:cubicBezTo>
                      <a:pt x="0" y="929"/>
                      <a:pt x="36" y="1036"/>
                      <a:pt x="108" y="1108"/>
                    </a:cubicBezTo>
                    <a:lnTo>
                      <a:pt x="119" y="1119"/>
                    </a:lnTo>
                    <a:cubicBezTo>
                      <a:pt x="536" y="1512"/>
                      <a:pt x="1072" y="1774"/>
                      <a:pt x="1620" y="1881"/>
                    </a:cubicBezTo>
                    <a:cubicBezTo>
                      <a:pt x="1638" y="1884"/>
                      <a:pt x="1656" y="1886"/>
                      <a:pt x="1674" y="1886"/>
                    </a:cubicBezTo>
                    <a:cubicBezTo>
                      <a:pt x="1794" y="1886"/>
                      <a:pt x="1896" y="1817"/>
                      <a:pt x="1917" y="1703"/>
                    </a:cubicBezTo>
                    <a:lnTo>
                      <a:pt x="2251" y="703"/>
                    </a:lnTo>
                    <a:cubicBezTo>
                      <a:pt x="2274" y="631"/>
                      <a:pt x="2263" y="560"/>
                      <a:pt x="2215" y="477"/>
                    </a:cubicBezTo>
                    <a:lnTo>
                      <a:pt x="2179" y="441"/>
                    </a:lnTo>
                    <a:cubicBezTo>
                      <a:pt x="2132" y="393"/>
                      <a:pt x="2084" y="381"/>
                      <a:pt x="2036" y="357"/>
                    </a:cubicBezTo>
                    <a:cubicBezTo>
                      <a:pt x="1917" y="334"/>
                      <a:pt x="1798" y="274"/>
                      <a:pt x="1667" y="215"/>
                    </a:cubicBezTo>
                    <a:cubicBezTo>
                      <a:pt x="1620" y="179"/>
                      <a:pt x="1560" y="155"/>
                      <a:pt x="1524" y="143"/>
                    </a:cubicBezTo>
                    <a:cubicBezTo>
                      <a:pt x="1323" y="46"/>
                      <a:pt x="1140" y="1"/>
                      <a:pt x="973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6"/>
              <p:cNvSpPr/>
              <p:nvPr/>
            </p:nvSpPr>
            <p:spPr>
              <a:xfrm>
                <a:off x="2511000" y="2535150"/>
                <a:ext cx="4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412" extrusionOk="0">
                    <a:moveTo>
                      <a:pt x="1024" y="1"/>
                    </a:moveTo>
                    <a:cubicBezTo>
                      <a:pt x="903" y="1"/>
                      <a:pt x="774" y="32"/>
                      <a:pt x="644" y="100"/>
                    </a:cubicBezTo>
                    <a:cubicBezTo>
                      <a:pt x="584" y="124"/>
                      <a:pt x="525" y="159"/>
                      <a:pt x="477" y="183"/>
                    </a:cubicBezTo>
                    <a:cubicBezTo>
                      <a:pt x="394" y="231"/>
                      <a:pt x="299" y="290"/>
                      <a:pt x="227" y="290"/>
                    </a:cubicBezTo>
                    <a:cubicBezTo>
                      <a:pt x="156" y="302"/>
                      <a:pt x="96" y="350"/>
                      <a:pt x="49" y="409"/>
                    </a:cubicBezTo>
                    <a:cubicBezTo>
                      <a:pt x="1" y="469"/>
                      <a:pt x="1" y="564"/>
                      <a:pt x="13" y="636"/>
                    </a:cubicBezTo>
                    <a:cubicBezTo>
                      <a:pt x="60" y="766"/>
                      <a:pt x="60" y="945"/>
                      <a:pt x="49" y="1112"/>
                    </a:cubicBezTo>
                    <a:lnTo>
                      <a:pt x="49" y="1243"/>
                    </a:lnTo>
                    <a:cubicBezTo>
                      <a:pt x="37" y="1481"/>
                      <a:pt x="49" y="1838"/>
                      <a:pt x="287" y="2088"/>
                    </a:cubicBezTo>
                    <a:lnTo>
                      <a:pt x="334" y="2136"/>
                    </a:lnTo>
                    <a:cubicBezTo>
                      <a:pt x="489" y="2302"/>
                      <a:pt x="715" y="2386"/>
                      <a:pt x="989" y="2410"/>
                    </a:cubicBezTo>
                    <a:cubicBezTo>
                      <a:pt x="1012" y="2411"/>
                      <a:pt x="1036" y="2411"/>
                      <a:pt x="1059" y="2411"/>
                    </a:cubicBezTo>
                    <a:cubicBezTo>
                      <a:pt x="1252" y="2411"/>
                      <a:pt x="1450" y="2371"/>
                      <a:pt x="1620" y="2350"/>
                    </a:cubicBezTo>
                    <a:cubicBezTo>
                      <a:pt x="1763" y="2314"/>
                      <a:pt x="1846" y="2195"/>
                      <a:pt x="1834" y="2064"/>
                    </a:cubicBezTo>
                    <a:lnTo>
                      <a:pt x="1680" y="707"/>
                    </a:lnTo>
                    <a:cubicBezTo>
                      <a:pt x="1656" y="576"/>
                      <a:pt x="1620" y="338"/>
                      <a:pt x="1465" y="171"/>
                    </a:cubicBezTo>
                    <a:lnTo>
                      <a:pt x="1430" y="147"/>
                    </a:lnTo>
                    <a:cubicBezTo>
                      <a:pt x="1322" y="53"/>
                      <a:pt x="1181" y="1"/>
                      <a:pt x="1024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6"/>
              <p:cNvSpPr/>
              <p:nvPr/>
            </p:nvSpPr>
            <p:spPr>
              <a:xfrm>
                <a:off x="2564875" y="2797600"/>
                <a:ext cx="5420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368" extrusionOk="0">
                    <a:moveTo>
                      <a:pt x="1581" y="1"/>
                    </a:moveTo>
                    <a:cubicBezTo>
                      <a:pt x="1473" y="1"/>
                      <a:pt x="1372" y="29"/>
                      <a:pt x="1299" y="44"/>
                    </a:cubicBezTo>
                    <a:lnTo>
                      <a:pt x="299" y="305"/>
                    </a:lnTo>
                    <a:cubicBezTo>
                      <a:pt x="191" y="329"/>
                      <a:pt x="96" y="448"/>
                      <a:pt x="108" y="567"/>
                    </a:cubicBezTo>
                    <a:lnTo>
                      <a:pt x="108" y="615"/>
                    </a:lnTo>
                    <a:cubicBezTo>
                      <a:pt x="96" y="639"/>
                      <a:pt x="96" y="686"/>
                      <a:pt x="96" y="722"/>
                    </a:cubicBezTo>
                    <a:lnTo>
                      <a:pt x="96" y="734"/>
                    </a:lnTo>
                    <a:cubicBezTo>
                      <a:pt x="84" y="817"/>
                      <a:pt x="72" y="889"/>
                      <a:pt x="37" y="972"/>
                    </a:cubicBezTo>
                    <a:cubicBezTo>
                      <a:pt x="1" y="1044"/>
                      <a:pt x="1" y="1127"/>
                      <a:pt x="72" y="1210"/>
                    </a:cubicBezTo>
                    <a:cubicBezTo>
                      <a:pt x="84" y="1222"/>
                      <a:pt x="84" y="1234"/>
                      <a:pt x="96" y="1246"/>
                    </a:cubicBezTo>
                    <a:cubicBezTo>
                      <a:pt x="144" y="1294"/>
                      <a:pt x="203" y="1329"/>
                      <a:pt x="275" y="1329"/>
                    </a:cubicBezTo>
                    <a:lnTo>
                      <a:pt x="1537" y="1365"/>
                    </a:lnTo>
                    <a:cubicBezTo>
                      <a:pt x="1569" y="1365"/>
                      <a:pt x="1604" y="1368"/>
                      <a:pt x="1643" y="1368"/>
                    </a:cubicBezTo>
                    <a:cubicBezTo>
                      <a:pt x="1719" y="1368"/>
                      <a:pt x="1807" y="1357"/>
                      <a:pt x="1894" y="1294"/>
                    </a:cubicBezTo>
                    <a:cubicBezTo>
                      <a:pt x="2096" y="1163"/>
                      <a:pt x="2108" y="936"/>
                      <a:pt x="2120" y="829"/>
                    </a:cubicBezTo>
                    <a:cubicBezTo>
                      <a:pt x="2168" y="520"/>
                      <a:pt x="2108" y="305"/>
                      <a:pt x="1954" y="151"/>
                    </a:cubicBezTo>
                    <a:cubicBezTo>
                      <a:pt x="1906" y="103"/>
                      <a:pt x="1846" y="79"/>
                      <a:pt x="1787" y="44"/>
                    </a:cubicBezTo>
                    <a:cubicBezTo>
                      <a:pt x="1718" y="12"/>
                      <a:pt x="1648" y="1"/>
                      <a:pt x="1581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6"/>
              <p:cNvSpPr/>
              <p:nvPr/>
            </p:nvSpPr>
            <p:spPr>
              <a:xfrm>
                <a:off x="2630375" y="2723600"/>
                <a:ext cx="440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123" extrusionOk="0">
                    <a:moveTo>
                      <a:pt x="663" y="0"/>
                    </a:moveTo>
                    <a:cubicBezTo>
                      <a:pt x="617" y="0"/>
                      <a:pt x="571" y="1"/>
                      <a:pt x="524" y="3"/>
                    </a:cubicBezTo>
                    <a:cubicBezTo>
                      <a:pt x="441" y="3"/>
                      <a:pt x="346" y="15"/>
                      <a:pt x="238" y="75"/>
                    </a:cubicBezTo>
                    <a:cubicBezTo>
                      <a:pt x="96" y="170"/>
                      <a:pt x="0" y="313"/>
                      <a:pt x="24" y="467"/>
                    </a:cubicBezTo>
                    <a:cubicBezTo>
                      <a:pt x="36" y="551"/>
                      <a:pt x="60" y="646"/>
                      <a:pt x="143" y="718"/>
                    </a:cubicBezTo>
                    <a:cubicBezTo>
                      <a:pt x="215" y="777"/>
                      <a:pt x="286" y="825"/>
                      <a:pt x="346" y="848"/>
                    </a:cubicBezTo>
                    <a:lnTo>
                      <a:pt x="822" y="1063"/>
                    </a:lnTo>
                    <a:cubicBezTo>
                      <a:pt x="881" y="1087"/>
                      <a:pt x="977" y="1122"/>
                      <a:pt x="1072" y="1122"/>
                    </a:cubicBezTo>
                    <a:cubicBezTo>
                      <a:pt x="1370" y="1122"/>
                      <a:pt x="1536" y="848"/>
                      <a:pt x="1608" y="741"/>
                    </a:cubicBezTo>
                    <a:cubicBezTo>
                      <a:pt x="1655" y="682"/>
                      <a:pt x="1762" y="491"/>
                      <a:pt x="1667" y="301"/>
                    </a:cubicBezTo>
                    <a:cubicBezTo>
                      <a:pt x="1655" y="265"/>
                      <a:pt x="1631" y="229"/>
                      <a:pt x="1596" y="194"/>
                    </a:cubicBezTo>
                    <a:cubicBezTo>
                      <a:pt x="1489" y="86"/>
                      <a:pt x="1358" y="75"/>
                      <a:pt x="1298" y="63"/>
                    </a:cubicBezTo>
                    <a:cubicBezTo>
                      <a:pt x="1091" y="23"/>
                      <a:pt x="884" y="0"/>
                      <a:pt x="663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6"/>
              <p:cNvSpPr/>
              <p:nvPr/>
            </p:nvSpPr>
            <p:spPr>
              <a:xfrm>
                <a:off x="2668175" y="2763075"/>
                <a:ext cx="57475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574" extrusionOk="0">
                    <a:moveTo>
                      <a:pt x="1101" y="1"/>
                    </a:moveTo>
                    <a:cubicBezTo>
                      <a:pt x="899" y="1"/>
                      <a:pt x="696" y="49"/>
                      <a:pt x="512" y="151"/>
                    </a:cubicBezTo>
                    <a:cubicBezTo>
                      <a:pt x="250" y="293"/>
                      <a:pt x="60" y="532"/>
                      <a:pt x="24" y="805"/>
                    </a:cubicBezTo>
                    <a:cubicBezTo>
                      <a:pt x="0" y="1008"/>
                      <a:pt x="72" y="1246"/>
                      <a:pt x="215" y="1401"/>
                    </a:cubicBezTo>
                    <a:cubicBezTo>
                      <a:pt x="310" y="1484"/>
                      <a:pt x="417" y="1544"/>
                      <a:pt x="536" y="1567"/>
                    </a:cubicBezTo>
                    <a:cubicBezTo>
                      <a:pt x="565" y="1572"/>
                      <a:pt x="594" y="1574"/>
                      <a:pt x="624" y="1574"/>
                    </a:cubicBezTo>
                    <a:cubicBezTo>
                      <a:pt x="751" y="1574"/>
                      <a:pt x="878" y="1537"/>
                      <a:pt x="965" y="1508"/>
                    </a:cubicBezTo>
                    <a:lnTo>
                      <a:pt x="2084" y="1151"/>
                    </a:lnTo>
                    <a:cubicBezTo>
                      <a:pt x="2227" y="1115"/>
                      <a:pt x="2298" y="984"/>
                      <a:pt x="2263" y="829"/>
                    </a:cubicBezTo>
                    <a:cubicBezTo>
                      <a:pt x="2203" y="651"/>
                      <a:pt x="2108" y="472"/>
                      <a:pt x="1965" y="341"/>
                    </a:cubicBezTo>
                    <a:cubicBezTo>
                      <a:pt x="1846" y="222"/>
                      <a:pt x="1691" y="139"/>
                      <a:pt x="1548" y="79"/>
                    </a:cubicBezTo>
                    <a:cubicBezTo>
                      <a:pt x="1405" y="28"/>
                      <a:pt x="1253" y="1"/>
                      <a:pt x="1101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2372600" y="2489325"/>
                <a:ext cx="4942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104" extrusionOk="0">
                    <a:moveTo>
                      <a:pt x="988" y="0"/>
                    </a:moveTo>
                    <a:cubicBezTo>
                      <a:pt x="959" y="0"/>
                      <a:pt x="927" y="5"/>
                      <a:pt x="893" y="16"/>
                    </a:cubicBezTo>
                    <a:cubicBezTo>
                      <a:pt x="703" y="52"/>
                      <a:pt x="632" y="218"/>
                      <a:pt x="584" y="290"/>
                    </a:cubicBezTo>
                    <a:lnTo>
                      <a:pt x="167" y="1064"/>
                    </a:lnTo>
                    <a:cubicBezTo>
                      <a:pt x="120" y="1159"/>
                      <a:pt x="0" y="1385"/>
                      <a:pt x="108" y="1599"/>
                    </a:cubicBezTo>
                    <a:cubicBezTo>
                      <a:pt x="120" y="1647"/>
                      <a:pt x="155" y="1683"/>
                      <a:pt x="191" y="1718"/>
                    </a:cubicBezTo>
                    <a:cubicBezTo>
                      <a:pt x="274" y="1802"/>
                      <a:pt x="370" y="1837"/>
                      <a:pt x="453" y="1873"/>
                    </a:cubicBezTo>
                    <a:cubicBezTo>
                      <a:pt x="512" y="1885"/>
                      <a:pt x="548" y="1897"/>
                      <a:pt x="608" y="1933"/>
                    </a:cubicBezTo>
                    <a:lnTo>
                      <a:pt x="667" y="1945"/>
                    </a:lnTo>
                    <a:cubicBezTo>
                      <a:pt x="691" y="1945"/>
                      <a:pt x="703" y="1957"/>
                      <a:pt x="739" y="1957"/>
                    </a:cubicBezTo>
                    <a:cubicBezTo>
                      <a:pt x="941" y="2016"/>
                      <a:pt x="1120" y="2064"/>
                      <a:pt x="1286" y="2099"/>
                    </a:cubicBezTo>
                    <a:cubicBezTo>
                      <a:pt x="1301" y="2102"/>
                      <a:pt x="1316" y="2103"/>
                      <a:pt x="1331" y="2103"/>
                    </a:cubicBezTo>
                    <a:cubicBezTo>
                      <a:pt x="1446" y="2103"/>
                      <a:pt x="1552" y="2024"/>
                      <a:pt x="1584" y="1897"/>
                    </a:cubicBezTo>
                    <a:lnTo>
                      <a:pt x="1953" y="516"/>
                    </a:lnTo>
                    <a:cubicBezTo>
                      <a:pt x="1977" y="433"/>
                      <a:pt x="1953" y="325"/>
                      <a:pt x="1882" y="266"/>
                    </a:cubicBezTo>
                    <a:cubicBezTo>
                      <a:pt x="1846" y="230"/>
                      <a:pt x="1798" y="206"/>
                      <a:pt x="1763" y="194"/>
                    </a:cubicBezTo>
                    <a:lnTo>
                      <a:pt x="1143" y="28"/>
                    </a:lnTo>
                    <a:cubicBezTo>
                      <a:pt x="1103" y="20"/>
                      <a:pt x="1051" y="0"/>
                      <a:pt x="98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2567850" y="2564400"/>
                <a:ext cx="557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992" extrusionOk="0">
                    <a:moveTo>
                      <a:pt x="1273" y="0"/>
                    </a:moveTo>
                    <a:cubicBezTo>
                      <a:pt x="1126" y="0"/>
                      <a:pt x="967" y="39"/>
                      <a:pt x="811" y="120"/>
                    </a:cubicBezTo>
                    <a:cubicBezTo>
                      <a:pt x="751" y="144"/>
                      <a:pt x="680" y="180"/>
                      <a:pt x="620" y="228"/>
                    </a:cubicBezTo>
                    <a:cubicBezTo>
                      <a:pt x="501" y="299"/>
                      <a:pt x="382" y="358"/>
                      <a:pt x="263" y="370"/>
                    </a:cubicBezTo>
                    <a:cubicBezTo>
                      <a:pt x="168" y="382"/>
                      <a:pt x="96" y="442"/>
                      <a:pt x="49" y="525"/>
                    </a:cubicBezTo>
                    <a:cubicBezTo>
                      <a:pt x="1" y="597"/>
                      <a:pt x="25" y="704"/>
                      <a:pt x="61" y="775"/>
                    </a:cubicBezTo>
                    <a:cubicBezTo>
                      <a:pt x="168" y="942"/>
                      <a:pt x="275" y="1061"/>
                      <a:pt x="358" y="1156"/>
                    </a:cubicBezTo>
                    <a:cubicBezTo>
                      <a:pt x="525" y="1359"/>
                      <a:pt x="632" y="1478"/>
                      <a:pt x="644" y="1740"/>
                    </a:cubicBezTo>
                    <a:cubicBezTo>
                      <a:pt x="644" y="1811"/>
                      <a:pt x="680" y="1871"/>
                      <a:pt x="715" y="1918"/>
                    </a:cubicBezTo>
                    <a:cubicBezTo>
                      <a:pt x="763" y="1966"/>
                      <a:pt x="823" y="1990"/>
                      <a:pt x="882" y="1990"/>
                    </a:cubicBezTo>
                    <a:cubicBezTo>
                      <a:pt x="927" y="1990"/>
                      <a:pt x="985" y="1992"/>
                      <a:pt x="1052" y="1992"/>
                    </a:cubicBezTo>
                    <a:cubicBezTo>
                      <a:pt x="1317" y="1992"/>
                      <a:pt x="1715" y="1961"/>
                      <a:pt x="1954" y="1656"/>
                    </a:cubicBezTo>
                    <a:cubicBezTo>
                      <a:pt x="2227" y="1287"/>
                      <a:pt x="2061" y="835"/>
                      <a:pt x="1989" y="609"/>
                    </a:cubicBezTo>
                    <a:cubicBezTo>
                      <a:pt x="1942" y="489"/>
                      <a:pt x="1894" y="323"/>
                      <a:pt x="1763" y="192"/>
                    </a:cubicBezTo>
                    <a:lnTo>
                      <a:pt x="1727" y="168"/>
                    </a:lnTo>
                    <a:cubicBezTo>
                      <a:pt x="1610" y="57"/>
                      <a:pt x="1450" y="0"/>
                      <a:pt x="1273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6"/>
              <p:cNvSpPr/>
              <p:nvPr/>
            </p:nvSpPr>
            <p:spPr>
              <a:xfrm>
                <a:off x="2747350" y="2228950"/>
                <a:ext cx="5807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103" extrusionOk="0">
                    <a:moveTo>
                      <a:pt x="1696" y="1"/>
                    </a:moveTo>
                    <a:cubicBezTo>
                      <a:pt x="1663" y="1"/>
                      <a:pt x="1629" y="8"/>
                      <a:pt x="1596" y="25"/>
                    </a:cubicBezTo>
                    <a:cubicBezTo>
                      <a:pt x="1072" y="227"/>
                      <a:pt x="584" y="513"/>
                      <a:pt x="143" y="882"/>
                    </a:cubicBezTo>
                    <a:cubicBezTo>
                      <a:pt x="12" y="989"/>
                      <a:pt x="0" y="1156"/>
                      <a:pt x="84" y="1263"/>
                    </a:cubicBezTo>
                    <a:cubicBezTo>
                      <a:pt x="108" y="1287"/>
                      <a:pt x="131" y="1323"/>
                      <a:pt x="143" y="1346"/>
                    </a:cubicBezTo>
                    <a:cubicBezTo>
                      <a:pt x="167" y="1418"/>
                      <a:pt x="191" y="1477"/>
                      <a:pt x="250" y="1537"/>
                    </a:cubicBezTo>
                    <a:lnTo>
                      <a:pt x="262" y="1549"/>
                    </a:lnTo>
                    <a:cubicBezTo>
                      <a:pt x="310" y="1656"/>
                      <a:pt x="346" y="1775"/>
                      <a:pt x="358" y="1882"/>
                    </a:cubicBezTo>
                    <a:cubicBezTo>
                      <a:pt x="370" y="1942"/>
                      <a:pt x="381" y="1989"/>
                      <a:pt x="429" y="2025"/>
                    </a:cubicBezTo>
                    <a:cubicBezTo>
                      <a:pt x="441" y="2049"/>
                      <a:pt x="477" y="2073"/>
                      <a:pt x="501" y="2073"/>
                    </a:cubicBezTo>
                    <a:cubicBezTo>
                      <a:pt x="537" y="2094"/>
                      <a:pt x="574" y="2103"/>
                      <a:pt x="611" y="2103"/>
                    </a:cubicBezTo>
                    <a:cubicBezTo>
                      <a:pt x="659" y="2103"/>
                      <a:pt x="709" y="2088"/>
                      <a:pt x="762" y="2061"/>
                    </a:cubicBezTo>
                    <a:cubicBezTo>
                      <a:pt x="1191" y="1811"/>
                      <a:pt x="1655" y="1608"/>
                      <a:pt x="2132" y="1465"/>
                    </a:cubicBezTo>
                    <a:cubicBezTo>
                      <a:pt x="2203" y="1454"/>
                      <a:pt x="2263" y="1394"/>
                      <a:pt x="2286" y="1334"/>
                    </a:cubicBezTo>
                    <a:cubicBezTo>
                      <a:pt x="2322" y="1275"/>
                      <a:pt x="2322" y="1180"/>
                      <a:pt x="2310" y="1120"/>
                    </a:cubicBezTo>
                    <a:lnTo>
                      <a:pt x="1929" y="168"/>
                    </a:lnTo>
                    <a:cubicBezTo>
                      <a:pt x="1917" y="144"/>
                      <a:pt x="1905" y="108"/>
                      <a:pt x="1870" y="84"/>
                    </a:cubicBezTo>
                    <a:cubicBezTo>
                      <a:pt x="1823" y="30"/>
                      <a:pt x="1760" y="1"/>
                      <a:pt x="1696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6"/>
              <p:cNvSpPr/>
              <p:nvPr/>
            </p:nvSpPr>
            <p:spPr>
              <a:xfrm>
                <a:off x="2607750" y="2498325"/>
                <a:ext cx="58950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090" extrusionOk="0">
                    <a:moveTo>
                      <a:pt x="900" y="0"/>
                    </a:moveTo>
                    <a:cubicBezTo>
                      <a:pt x="672" y="0"/>
                      <a:pt x="441" y="151"/>
                      <a:pt x="298" y="406"/>
                    </a:cubicBezTo>
                    <a:cubicBezTo>
                      <a:pt x="250" y="489"/>
                      <a:pt x="227" y="549"/>
                      <a:pt x="215" y="620"/>
                    </a:cubicBezTo>
                    <a:cubicBezTo>
                      <a:pt x="167" y="704"/>
                      <a:pt x="131" y="799"/>
                      <a:pt x="72" y="858"/>
                    </a:cubicBezTo>
                    <a:cubicBezTo>
                      <a:pt x="36" y="918"/>
                      <a:pt x="0" y="989"/>
                      <a:pt x="12" y="1061"/>
                    </a:cubicBezTo>
                    <a:cubicBezTo>
                      <a:pt x="36" y="1120"/>
                      <a:pt x="48" y="1168"/>
                      <a:pt x="96" y="1216"/>
                    </a:cubicBezTo>
                    <a:cubicBezTo>
                      <a:pt x="108" y="1227"/>
                      <a:pt x="119" y="1239"/>
                      <a:pt x="131" y="1239"/>
                    </a:cubicBezTo>
                    <a:lnTo>
                      <a:pt x="1370" y="2049"/>
                    </a:lnTo>
                    <a:cubicBezTo>
                      <a:pt x="1415" y="2076"/>
                      <a:pt x="1466" y="2090"/>
                      <a:pt x="1517" y="2090"/>
                    </a:cubicBezTo>
                    <a:cubicBezTo>
                      <a:pt x="1597" y="2090"/>
                      <a:pt x="1675" y="2055"/>
                      <a:pt x="1727" y="1989"/>
                    </a:cubicBezTo>
                    <a:cubicBezTo>
                      <a:pt x="1846" y="1835"/>
                      <a:pt x="2013" y="1716"/>
                      <a:pt x="2191" y="1644"/>
                    </a:cubicBezTo>
                    <a:cubicBezTo>
                      <a:pt x="2251" y="1597"/>
                      <a:pt x="2310" y="1525"/>
                      <a:pt x="2334" y="1454"/>
                    </a:cubicBezTo>
                    <a:cubicBezTo>
                      <a:pt x="2358" y="1358"/>
                      <a:pt x="2334" y="1275"/>
                      <a:pt x="2275" y="1216"/>
                    </a:cubicBezTo>
                    <a:lnTo>
                      <a:pt x="1429" y="275"/>
                    </a:lnTo>
                    <a:cubicBezTo>
                      <a:pt x="1405" y="251"/>
                      <a:pt x="1382" y="215"/>
                      <a:pt x="1358" y="204"/>
                    </a:cubicBezTo>
                    <a:cubicBezTo>
                      <a:pt x="1286" y="132"/>
                      <a:pt x="1179" y="37"/>
                      <a:pt x="1012" y="13"/>
                    </a:cubicBezTo>
                    <a:cubicBezTo>
                      <a:pt x="975" y="5"/>
                      <a:pt x="937" y="0"/>
                      <a:pt x="90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6"/>
              <p:cNvSpPr/>
              <p:nvPr/>
            </p:nvSpPr>
            <p:spPr>
              <a:xfrm>
                <a:off x="2793200" y="2699625"/>
                <a:ext cx="509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358" extrusionOk="0">
                    <a:moveTo>
                      <a:pt x="1410" y="0"/>
                    </a:moveTo>
                    <a:cubicBezTo>
                      <a:pt x="1342" y="0"/>
                      <a:pt x="1284" y="15"/>
                      <a:pt x="1250" y="22"/>
                    </a:cubicBezTo>
                    <a:lnTo>
                      <a:pt x="214" y="236"/>
                    </a:lnTo>
                    <a:cubicBezTo>
                      <a:pt x="143" y="248"/>
                      <a:pt x="83" y="295"/>
                      <a:pt x="36" y="367"/>
                    </a:cubicBezTo>
                    <a:cubicBezTo>
                      <a:pt x="12" y="426"/>
                      <a:pt x="0" y="510"/>
                      <a:pt x="24" y="569"/>
                    </a:cubicBezTo>
                    <a:cubicBezTo>
                      <a:pt x="191" y="1069"/>
                      <a:pt x="262" y="1569"/>
                      <a:pt x="250" y="2093"/>
                    </a:cubicBezTo>
                    <a:cubicBezTo>
                      <a:pt x="250" y="2165"/>
                      <a:pt x="274" y="2236"/>
                      <a:pt x="321" y="2284"/>
                    </a:cubicBezTo>
                    <a:cubicBezTo>
                      <a:pt x="333" y="2296"/>
                      <a:pt x="333" y="2296"/>
                      <a:pt x="357" y="2296"/>
                    </a:cubicBezTo>
                    <a:cubicBezTo>
                      <a:pt x="400" y="2330"/>
                      <a:pt x="455" y="2358"/>
                      <a:pt x="517" y="2358"/>
                    </a:cubicBezTo>
                    <a:cubicBezTo>
                      <a:pt x="542" y="2358"/>
                      <a:pt x="568" y="2353"/>
                      <a:pt x="595" y="2343"/>
                    </a:cubicBezTo>
                    <a:cubicBezTo>
                      <a:pt x="976" y="2236"/>
                      <a:pt x="1381" y="2177"/>
                      <a:pt x="1762" y="2177"/>
                    </a:cubicBezTo>
                    <a:cubicBezTo>
                      <a:pt x="1845" y="2177"/>
                      <a:pt x="1917" y="2153"/>
                      <a:pt x="1965" y="2093"/>
                    </a:cubicBezTo>
                    <a:cubicBezTo>
                      <a:pt x="2000" y="2034"/>
                      <a:pt x="2036" y="1962"/>
                      <a:pt x="2024" y="1879"/>
                    </a:cubicBezTo>
                    <a:lnTo>
                      <a:pt x="1845" y="486"/>
                    </a:lnTo>
                    <a:cubicBezTo>
                      <a:pt x="1822" y="367"/>
                      <a:pt x="1798" y="236"/>
                      <a:pt x="1691" y="129"/>
                    </a:cubicBezTo>
                    <a:cubicBezTo>
                      <a:pt x="1667" y="93"/>
                      <a:pt x="1619" y="69"/>
                      <a:pt x="1572" y="33"/>
                    </a:cubicBezTo>
                    <a:cubicBezTo>
                      <a:pt x="1516" y="8"/>
                      <a:pt x="1460" y="0"/>
                      <a:pt x="141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2841400" y="2498475"/>
                <a:ext cx="470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653" extrusionOk="0">
                    <a:moveTo>
                      <a:pt x="958" y="0"/>
                    </a:moveTo>
                    <a:cubicBezTo>
                      <a:pt x="845" y="0"/>
                      <a:pt x="722" y="30"/>
                      <a:pt x="596" y="90"/>
                    </a:cubicBezTo>
                    <a:cubicBezTo>
                      <a:pt x="572" y="102"/>
                      <a:pt x="525" y="126"/>
                      <a:pt x="489" y="150"/>
                    </a:cubicBezTo>
                    <a:cubicBezTo>
                      <a:pt x="418" y="198"/>
                      <a:pt x="346" y="245"/>
                      <a:pt x="287" y="245"/>
                    </a:cubicBezTo>
                    <a:cubicBezTo>
                      <a:pt x="179" y="245"/>
                      <a:pt x="96" y="317"/>
                      <a:pt x="48" y="400"/>
                    </a:cubicBezTo>
                    <a:cubicBezTo>
                      <a:pt x="1" y="495"/>
                      <a:pt x="37" y="614"/>
                      <a:pt x="108" y="686"/>
                    </a:cubicBezTo>
                    <a:cubicBezTo>
                      <a:pt x="156" y="733"/>
                      <a:pt x="179" y="840"/>
                      <a:pt x="191" y="948"/>
                    </a:cubicBezTo>
                    <a:cubicBezTo>
                      <a:pt x="227" y="1114"/>
                      <a:pt x="275" y="1317"/>
                      <a:pt x="429" y="1460"/>
                    </a:cubicBezTo>
                    <a:lnTo>
                      <a:pt x="465" y="1495"/>
                    </a:lnTo>
                    <a:cubicBezTo>
                      <a:pt x="616" y="1622"/>
                      <a:pt x="788" y="1649"/>
                      <a:pt x="953" y="1649"/>
                    </a:cubicBezTo>
                    <a:cubicBezTo>
                      <a:pt x="1035" y="1649"/>
                      <a:pt x="1116" y="1642"/>
                      <a:pt x="1191" y="1638"/>
                    </a:cubicBezTo>
                    <a:cubicBezTo>
                      <a:pt x="1260" y="1631"/>
                      <a:pt x="1329" y="1624"/>
                      <a:pt x="1393" y="1624"/>
                    </a:cubicBezTo>
                    <a:cubicBezTo>
                      <a:pt x="1440" y="1624"/>
                      <a:pt x="1485" y="1628"/>
                      <a:pt x="1525" y="1638"/>
                    </a:cubicBezTo>
                    <a:cubicBezTo>
                      <a:pt x="1547" y="1648"/>
                      <a:pt x="1572" y="1652"/>
                      <a:pt x="1598" y="1652"/>
                    </a:cubicBezTo>
                    <a:cubicBezTo>
                      <a:pt x="1668" y="1652"/>
                      <a:pt x="1743" y="1619"/>
                      <a:pt x="1787" y="1567"/>
                    </a:cubicBezTo>
                    <a:cubicBezTo>
                      <a:pt x="1858" y="1495"/>
                      <a:pt x="1882" y="1388"/>
                      <a:pt x="1846" y="1293"/>
                    </a:cubicBezTo>
                    <a:lnTo>
                      <a:pt x="1525" y="436"/>
                    </a:lnTo>
                    <a:cubicBezTo>
                      <a:pt x="1489" y="364"/>
                      <a:pt x="1441" y="245"/>
                      <a:pt x="1358" y="150"/>
                    </a:cubicBezTo>
                    <a:cubicBezTo>
                      <a:pt x="1322" y="138"/>
                      <a:pt x="1322" y="126"/>
                      <a:pt x="1311" y="126"/>
                    </a:cubicBezTo>
                    <a:cubicBezTo>
                      <a:pt x="1214" y="42"/>
                      <a:pt x="1093" y="0"/>
                      <a:pt x="95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6"/>
              <p:cNvSpPr/>
              <p:nvPr/>
            </p:nvSpPr>
            <p:spPr>
              <a:xfrm>
                <a:off x="2458925" y="2438250"/>
                <a:ext cx="1557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750" extrusionOk="0">
                    <a:moveTo>
                      <a:pt x="5699" y="0"/>
                    </a:moveTo>
                    <a:cubicBezTo>
                      <a:pt x="5606" y="0"/>
                      <a:pt x="5523" y="23"/>
                      <a:pt x="5477" y="35"/>
                    </a:cubicBezTo>
                    <a:lnTo>
                      <a:pt x="4441" y="332"/>
                    </a:lnTo>
                    <a:cubicBezTo>
                      <a:pt x="4334" y="356"/>
                      <a:pt x="4275" y="428"/>
                      <a:pt x="4239" y="535"/>
                    </a:cubicBezTo>
                    <a:cubicBezTo>
                      <a:pt x="4227" y="594"/>
                      <a:pt x="4215" y="690"/>
                      <a:pt x="4215" y="773"/>
                    </a:cubicBezTo>
                    <a:cubicBezTo>
                      <a:pt x="3458" y="384"/>
                      <a:pt x="2691" y="171"/>
                      <a:pt x="1950" y="171"/>
                    </a:cubicBezTo>
                    <a:cubicBezTo>
                      <a:pt x="1875" y="171"/>
                      <a:pt x="1801" y="173"/>
                      <a:pt x="1727" y="178"/>
                    </a:cubicBezTo>
                    <a:cubicBezTo>
                      <a:pt x="1024" y="225"/>
                      <a:pt x="524" y="463"/>
                      <a:pt x="238" y="880"/>
                    </a:cubicBezTo>
                    <a:cubicBezTo>
                      <a:pt x="60" y="1130"/>
                      <a:pt x="0" y="1440"/>
                      <a:pt x="60" y="1725"/>
                    </a:cubicBezTo>
                    <a:cubicBezTo>
                      <a:pt x="60" y="1737"/>
                      <a:pt x="60" y="1761"/>
                      <a:pt x="72" y="1761"/>
                    </a:cubicBezTo>
                    <a:cubicBezTo>
                      <a:pt x="119" y="1952"/>
                      <a:pt x="215" y="2095"/>
                      <a:pt x="334" y="2237"/>
                    </a:cubicBezTo>
                    <a:cubicBezTo>
                      <a:pt x="477" y="2380"/>
                      <a:pt x="667" y="2476"/>
                      <a:pt x="905" y="2511"/>
                    </a:cubicBezTo>
                    <a:cubicBezTo>
                      <a:pt x="941" y="2511"/>
                      <a:pt x="965" y="2535"/>
                      <a:pt x="989" y="2535"/>
                    </a:cubicBezTo>
                    <a:lnTo>
                      <a:pt x="1250" y="2535"/>
                    </a:lnTo>
                    <a:cubicBezTo>
                      <a:pt x="1477" y="2511"/>
                      <a:pt x="1679" y="2476"/>
                      <a:pt x="1893" y="2416"/>
                    </a:cubicBezTo>
                    <a:cubicBezTo>
                      <a:pt x="1953" y="2392"/>
                      <a:pt x="2024" y="2380"/>
                      <a:pt x="2084" y="2368"/>
                    </a:cubicBezTo>
                    <a:cubicBezTo>
                      <a:pt x="2397" y="2299"/>
                      <a:pt x="2719" y="2264"/>
                      <a:pt x="3041" y="2264"/>
                    </a:cubicBezTo>
                    <a:cubicBezTo>
                      <a:pt x="3552" y="2264"/>
                      <a:pt x="4062" y="2353"/>
                      <a:pt x="4537" y="2535"/>
                    </a:cubicBezTo>
                    <a:cubicBezTo>
                      <a:pt x="4560" y="2559"/>
                      <a:pt x="4596" y="2571"/>
                      <a:pt x="4632" y="2595"/>
                    </a:cubicBezTo>
                    <a:cubicBezTo>
                      <a:pt x="4810" y="2654"/>
                      <a:pt x="4989" y="2726"/>
                      <a:pt x="5180" y="2749"/>
                    </a:cubicBezTo>
                    <a:lnTo>
                      <a:pt x="5334" y="2749"/>
                    </a:lnTo>
                    <a:cubicBezTo>
                      <a:pt x="5358" y="2749"/>
                      <a:pt x="5370" y="2749"/>
                      <a:pt x="5406" y="2737"/>
                    </a:cubicBezTo>
                    <a:cubicBezTo>
                      <a:pt x="5418" y="2737"/>
                      <a:pt x="5418" y="2737"/>
                      <a:pt x="5430" y="2726"/>
                    </a:cubicBezTo>
                    <a:cubicBezTo>
                      <a:pt x="5453" y="2726"/>
                      <a:pt x="5477" y="2714"/>
                      <a:pt x="5501" y="2690"/>
                    </a:cubicBezTo>
                    <a:cubicBezTo>
                      <a:pt x="5513" y="2690"/>
                      <a:pt x="5513" y="2678"/>
                      <a:pt x="5525" y="2678"/>
                    </a:cubicBezTo>
                    <a:cubicBezTo>
                      <a:pt x="5537" y="2666"/>
                      <a:pt x="5572" y="2654"/>
                      <a:pt x="5584" y="2630"/>
                    </a:cubicBezTo>
                    <a:lnTo>
                      <a:pt x="5596" y="2618"/>
                    </a:lnTo>
                    <a:lnTo>
                      <a:pt x="5644" y="2571"/>
                    </a:lnTo>
                    <a:lnTo>
                      <a:pt x="5656" y="2559"/>
                    </a:lnTo>
                    <a:cubicBezTo>
                      <a:pt x="5846" y="2333"/>
                      <a:pt x="5846" y="1999"/>
                      <a:pt x="5644" y="1785"/>
                    </a:cubicBezTo>
                    <a:lnTo>
                      <a:pt x="5632" y="1773"/>
                    </a:lnTo>
                    <a:cubicBezTo>
                      <a:pt x="5525" y="1678"/>
                      <a:pt x="5441" y="1594"/>
                      <a:pt x="5334" y="1523"/>
                    </a:cubicBezTo>
                    <a:lnTo>
                      <a:pt x="5775" y="1499"/>
                    </a:lnTo>
                    <a:cubicBezTo>
                      <a:pt x="5834" y="1499"/>
                      <a:pt x="5977" y="1499"/>
                      <a:pt x="6072" y="1404"/>
                    </a:cubicBezTo>
                    <a:cubicBezTo>
                      <a:pt x="6227" y="1261"/>
                      <a:pt x="6192" y="1071"/>
                      <a:pt x="6192" y="1011"/>
                    </a:cubicBezTo>
                    <a:lnTo>
                      <a:pt x="6132" y="428"/>
                    </a:lnTo>
                    <a:cubicBezTo>
                      <a:pt x="6120" y="356"/>
                      <a:pt x="6108" y="225"/>
                      <a:pt x="6001" y="118"/>
                    </a:cubicBezTo>
                    <a:cubicBezTo>
                      <a:pt x="5909" y="26"/>
                      <a:pt x="5798" y="0"/>
                      <a:pt x="5699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6"/>
              <p:cNvSpPr/>
              <p:nvPr/>
            </p:nvSpPr>
            <p:spPr>
              <a:xfrm>
                <a:off x="2651800" y="2593625"/>
                <a:ext cx="1926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5681" extrusionOk="0">
                    <a:moveTo>
                      <a:pt x="7062" y="1"/>
                    </a:moveTo>
                    <a:cubicBezTo>
                      <a:pt x="6939" y="1"/>
                      <a:pt x="6840" y="56"/>
                      <a:pt x="6763" y="142"/>
                    </a:cubicBezTo>
                    <a:cubicBezTo>
                      <a:pt x="5608" y="1345"/>
                      <a:pt x="4358" y="2476"/>
                      <a:pt x="3060" y="3535"/>
                    </a:cubicBezTo>
                    <a:lnTo>
                      <a:pt x="3108" y="3392"/>
                    </a:lnTo>
                    <a:lnTo>
                      <a:pt x="3156" y="3261"/>
                    </a:lnTo>
                    <a:cubicBezTo>
                      <a:pt x="3215" y="3119"/>
                      <a:pt x="3287" y="2976"/>
                      <a:pt x="3358" y="2833"/>
                    </a:cubicBezTo>
                    <a:cubicBezTo>
                      <a:pt x="3430" y="2678"/>
                      <a:pt x="3513" y="2535"/>
                      <a:pt x="3584" y="2368"/>
                    </a:cubicBezTo>
                    <a:cubicBezTo>
                      <a:pt x="3763" y="1928"/>
                      <a:pt x="3751" y="1487"/>
                      <a:pt x="3549" y="1178"/>
                    </a:cubicBezTo>
                    <a:cubicBezTo>
                      <a:pt x="3513" y="1118"/>
                      <a:pt x="3465" y="1047"/>
                      <a:pt x="3406" y="987"/>
                    </a:cubicBezTo>
                    <a:cubicBezTo>
                      <a:pt x="3180" y="761"/>
                      <a:pt x="2894" y="654"/>
                      <a:pt x="2596" y="559"/>
                    </a:cubicBezTo>
                    <a:cubicBezTo>
                      <a:pt x="2319" y="452"/>
                      <a:pt x="1982" y="338"/>
                      <a:pt x="1630" y="338"/>
                    </a:cubicBezTo>
                    <a:cubicBezTo>
                      <a:pt x="1513" y="338"/>
                      <a:pt x="1394" y="350"/>
                      <a:pt x="1275" y="380"/>
                    </a:cubicBezTo>
                    <a:cubicBezTo>
                      <a:pt x="774" y="511"/>
                      <a:pt x="334" y="952"/>
                      <a:pt x="143" y="1547"/>
                    </a:cubicBezTo>
                    <a:cubicBezTo>
                      <a:pt x="1" y="2059"/>
                      <a:pt x="12" y="2595"/>
                      <a:pt x="36" y="3071"/>
                    </a:cubicBezTo>
                    <a:cubicBezTo>
                      <a:pt x="36" y="3130"/>
                      <a:pt x="72" y="3202"/>
                      <a:pt x="120" y="3250"/>
                    </a:cubicBezTo>
                    <a:lnTo>
                      <a:pt x="155" y="3297"/>
                    </a:lnTo>
                    <a:cubicBezTo>
                      <a:pt x="655" y="3607"/>
                      <a:pt x="1191" y="3881"/>
                      <a:pt x="1727" y="4095"/>
                    </a:cubicBezTo>
                    <a:cubicBezTo>
                      <a:pt x="1882" y="4178"/>
                      <a:pt x="2060" y="4238"/>
                      <a:pt x="2263" y="4238"/>
                    </a:cubicBezTo>
                    <a:cubicBezTo>
                      <a:pt x="2239" y="4273"/>
                      <a:pt x="2215" y="4321"/>
                      <a:pt x="2215" y="4369"/>
                    </a:cubicBezTo>
                    <a:cubicBezTo>
                      <a:pt x="2215" y="4393"/>
                      <a:pt x="2203" y="4428"/>
                      <a:pt x="2203" y="4452"/>
                    </a:cubicBezTo>
                    <a:lnTo>
                      <a:pt x="2203" y="4595"/>
                    </a:lnTo>
                    <a:cubicBezTo>
                      <a:pt x="2239" y="4845"/>
                      <a:pt x="2382" y="5083"/>
                      <a:pt x="2572" y="5274"/>
                    </a:cubicBezTo>
                    <a:cubicBezTo>
                      <a:pt x="2838" y="5539"/>
                      <a:pt x="3185" y="5681"/>
                      <a:pt x="3528" y="5681"/>
                    </a:cubicBezTo>
                    <a:cubicBezTo>
                      <a:pt x="3555" y="5681"/>
                      <a:pt x="3582" y="5680"/>
                      <a:pt x="3608" y="5678"/>
                    </a:cubicBezTo>
                    <a:cubicBezTo>
                      <a:pt x="4168" y="5631"/>
                      <a:pt x="4584" y="5274"/>
                      <a:pt x="4977" y="4869"/>
                    </a:cubicBezTo>
                    <a:cubicBezTo>
                      <a:pt x="5085" y="4774"/>
                      <a:pt x="5335" y="4535"/>
                      <a:pt x="5335" y="4535"/>
                    </a:cubicBezTo>
                    <a:cubicBezTo>
                      <a:pt x="5894" y="4000"/>
                      <a:pt x="6454" y="3404"/>
                      <a:pt x="6906" y="2714"/>
                    </a:cubicBezTo>
                    <a:cubicBezTo>
                      <a:pt x="7347" y="2035"/>
                      <a:pt x="7621" y="1285"/>
                      <a:pt x="7692" y="583"/>
                    </a:cubicBezTo>
                    <a:cubicBezTo>
                      <a:pt x="7704" y="440"/>
                      <a:pt x="7644" y="273"/>
                      <a:pt x="7537" y="166"/>
                    </a:cubicBezTo>
                    <a:cubicBezTo>
                      <a:pt x="7442" y="71"/>
                      <a:pt x="7299" y="11"/>
                      <a:pt x="7156" y="11"/>
                    </a:cubicBezTo>
                    <a:cubicBezTo>
                      <a:pt x="7123" y="4"/>
                      <a:pt x="7092" y="1"/>
                      <a:pt x="706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2629475" y="2387650"/>
                <a:ext cx="169400" cy="1464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5857" extrusionOk="0">
                    <a:moveTo>
                      <a:pt x="747" y="0"/>
                    </a:moveTo>
                    <a:cubicBezTo>
                      <a:pt x="664" y="0"/>
                      <a:pt x="582" y="15"/>
                      <a:pt x="501" y="47"/>
                    </a:cubicBezTo>
                    <a:cubicBezTo>
                      <a:pt x="143" y="178"/>
                      <a:pt x="1" y="523"/>
                      <a:pt x="120" y="987"/>
                    </a:cubicBezTo>
                    <a:cubicBezTo>
                      <a:pt x="132" y="1023"/>
                      <a:pt x="143" y="1082"/>
                      <a:pt x="155" y="1130"/>
                    </a:cubicBezTo>
                    <a:cubicBezTo>
                      <a:pt x="370" y="1737"/>
                      <a:pt x="739" y="2309"/>
                      <a:pt x="1263" y="2845"/>
                    </a:cubicBezTo>
                    <a:cubicBezTo>
                      <a:pt x="1691" y="3273"/>
                      <a:pt x="2227" y="3678"/>
                      <a:pt x="2894" y="4083"/>
                    </a:cubicBezTo>
                    <a:cubicBezTo>
                      <a:pt x="3287" y="4297"/>
                      <a:pt x="3692" y="4523"/>
                      <a:pt x="4073" y="4714"/>
                    </a:cubicBezTo>
                    <a:cubicBezTo>
                      <a:pt x="4680" y="5023"/>
                      <a:pt x="5311" y="5369"/>
                      <a:pt x="5870" y="5762"/>
                    </a:cubicBezTo>
                    <a:cubicBezTo>
                      <a:pt x="5918" y="5785"/>
                      <a:pt x="5966" y="5821"/>
                      <a:pt x="6013" y="5833"/>
                    </a:cubicBezTo>
                    <a:cubicBezTo>
                      <a:pt x="6025" y="5833"/>
                      <a:pt x="6037" y="5845"/>
                      <a:pt x="6049" y="5845"/>
                    </a:cubicBezTo>
                    <a:cubicBezTo>
                      <a:pt x="6085" y="5857"/>
                      <a:pt x="6132" y="5857"/>
                      <a:pt x="6156" y="5857"/>
                    </a:cubicBezTo>
                    <a:lnTo>
                      <a:pt x="6204" y="5857"/>
                    </a:lnTo>
                    <a:cubicBezTo>
                      <a:pt x="6239" y="5857"/>
                      <a:pt x="6275" y="5857"/>
                      <a:pt x="6311" y="5845"/>
                    </a:cubicBezTo>
                    <a:cubicBezTo>
                      <a:pt x="6323" y="5845"/>
                      <a:pt x="6335" y="5845"/>
                      <a:pt x="6347" y="5833"/>
                    </a:cubicBezTo>
                    <a:cubicBezTo>
                      <a:pt x="6394" y="5821"/>
                      <a:pt x="6442" y="5797"/>
                      <a:pt x="6466" y="5785"/>
                    </a:cubicBezTo>
                    <a:cubicBezTo>
                      <a:pt x="6489" y="5774"/>
                      <a:pt x="6501" y="5774"/>
                      <a:pt x="6537" y="5762"/>
                    </a:cubicBezTo>
                    <a:cubicBezTo>
                      <a:pt x="6549" y="5750"/>
                      <a:pt x="6573" y="5726"/>
                      <a:pt x="6597" y="5714"/>
                    </a:cubicBezTo>
                    <a:cubicBezTo>
                      <a:pt x="6609" y="5702"/>
                      <a:pt x="6620" y="5678"/>
                      <a:pt x="6632" y="5654"/>
                    </a:cubicBezTo>
                    <a:cubicBezTo>
                      <a:pt x="6644" y="5643"/>
                      <a:pt x="6668" y="5619"/>
                      <a:pt x="6680" y="5595"/>
                    </a:cubicBezTo>
                    <a:cubicBezTo>
                      <a:pt x="6692" y="5583"/>
                      <a:pt x="6716" y="5547"/>
                      <a:pt x="6716" y="5535"/>
                    </a:cubicBezTo>
                    <a:cubicBezTo>
                      <a:pt x="6751" y="5428"/>
                      <a:pt x="6775" y="5321"/>
                      <a:pt x="6751" y="5202"/>
                    </a:cubicBezTo>
                    <a:cubicBezTo>
                      <a:pt x="6728" y="4988"/>
                      <a:pt x="6632" y="4726"/>
                      <a:pt x="6501" y="4452"/>
                    </a:cubicBezTo>
                    <a:cubicBezTo>
                      <a:pt x="6097" y="3678"/>
                      <a:pt x="5573" y="2940"/>
                      <a:pt x="4942" y="2321"/>
                    </a:cubicBezTo>
                    <a:cubicBezTo>
                      <a:pt x="3834" y="1190"/>
                      <a:pt x="2453" y="404"/>
                      <a:pt x="977" y="35"/>
                    </a:cubicBezTo>
                    <a:cubicBezTo>
                      <a:pt x="898" y="12"/>
                      <a:pt x="822" y="0"/>
                      <a:pt x="747" y="0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6"/>
              <p:cNvSpPr/>
              <p:nvPr/>
            </p:nvSpPr>
            <p:spPr>
              <a:xfrm>
                <a:off x="2565475" y="2636150"/>
                <a:ext cx="810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82" extrusionOk="0">
                    <a:moveTo>
                      <a:pt x="620" y="1"/>
                    </a:moveTo>
                    <a:cubicBezTo>
                      <a:pt x="394" y="1"/>
                      <a:pt x="203" y="120"/>
                      <a:pt x="96" y="298"/>
                    </a:cubicBezTo>
                    <a:cubicBezTo>
                      <a:pt x="1" y="489"/>
                      <a:pt x="1" y="715"/>
                      <a:pt x="96" y="906"/>
                    </a:cubicBezTo>
                    <a:cubicBezTo>
                      <a:pt x="132" y="965"/>
                      <a:pt x="167" y="1025"/>
                      <a:pt x="144" y="1084"/>
                    </a:cubicBezTo>
                    <a:cubicBezTo>
                      <a:pt x="144" y="1120"/>
                      <a:pt x="132" y="1179"/>
                      <a:pt x="120" y="1227"/>
                    </a:cubicBezTo>
                    <a:cubicBezTo>
                      <a:pt x="84" y="1346"/>
                      <a:pt x="60" y="1477"/>
                      <a:pt x="96" y="1644"/>
                    </a:cubicBezTo>
                    <a:cubicBezTo>
                      <a:pt x="132" y="1739"/>
                      <a:pt x="179" y="1822"/>
                      <a:pt x="251" y="1894"/>
                    </a:cubicBezTo>
                    <a:cubicBezTo>
                      <a:pt x="382" y="2025"/>
                      <a:pt x="572" y="2096"/>
                      <a:pt x="739" y="2144"/>
                    </a:cubicBezTo>
                    <a:lnTo>
                      <a:pt x="2453" y="2656"/>
                    </a:lnTo>
                    <a:cubicBezTo>
                      <a:pt x="2506" y="2673"/>
                      <a:pt x="2560" y="2681"/>
                      <a:pt x="2614" y="2681"/>
                    </a:cubicBezTo>
                    <a:cubicBezTo>
                      <a:pt x="2746" y="2681"/>
                      <a:pt x="2880" y="2633"/>
                      <a:pt x="2989" y="2549"/>
                    </a:cubicBezTo>
                    <a:cubicBezTo>
                      <a:pt x="3132" y="2430"/>
                      <a:pt x="3227" y="2251"/>
                      <a:pt x="3227" y="2060"/>
                    </a:cubicBezTo>
                    <a:cubicBezTo>
                      <a:pt x="3239" y="1894"/>
                      <a:pt x="3180" y="1668"/>
                      <a:pt x="3073" y="1489"/>
                    </a:cubicBezTo>
                    <a:cubicBezTo>
                      <a:pt x="3001" y="1358"/>
                      <a:pt x="2894" y="1227"/>
                      <a:pt x="2775" y="1108"/>
                    </a:cubicBezTo>
                    <a:cubicBezTo>
                      <a:pt x="2644" y="965"/>
                      <a:pt x="2501" y="846"/>
                      <a:pt x="2358" y="751"/>
                    </a:cubicBezTo>
                    <a:cubicBezTo>
                      <a:pt x="2049" y="513"/>
                      <a:pt x="1691" y="251"/>
                      <a:pt x="1263" y="108"/>
                    </a:cubicBezTo>
                    <a:cubicBezTo>
                      <a:pt x="1048" y="36"/>
                      <a:pt x="834" y="1"/>
                      <a:pt x="620" y="1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6"/>
              <p:cNvSpPr/>
              <p:nvPr/>
            </p:nvSpPr>
            <p:spPr>
              <a:xfrm>
                <a:off x="2784850" y="2792150"/>
                <a:ext cx="83375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4327" extrusionOk="0">
                    <a:moveTo>
                      <a:pt x="2534" y="1"/>
                    </a:moveTo>
                    <a:cubicBezTo>
                      <a:pt x="2423" y="1"/>
                      <a:pt x="2311" y="40"/>
                      <a:pt x="2215" y="119"/>
                    </a:cubicBezTo>
                    <a:cubicBezTo>
                      <a:pt x="2203" y="131"/>
                      <a:pt x="2191" y="131"/>
                      <a:pt x="2191" y="142"/>
                    </a:cubicBezTo>
                    <a:cubicBezTo>
                      <a:pt x="2156" y="178"/>
                      <a:pt x="2144" y="202"/>
                      <a:pt x="2120" y="238"/>
                    </a:cubicBezTo>
                    <a:cubicBezTo>
                      <a:pt x="2120" y="238"/>
                      <a:pt x="2120" y="250"/>
                      <a:pt x="2096" y="250"/>
                    </a:cubicBezTo>
                    <a:cubicBezTo>
                      <a:pt x="2072" y="297"/>
                      <a:pt x="2060" y="333"/>
                      <a:pt x="2037" y="381"/>
                    </a:cubicBezTo>
                    <a:cubicBezTo>
                      <a:pt x="1787" y="1416"/>
                      <a:pt x="1167" y="2369"/>
                      <a:pt x="298" y="3000"/>
                    </a:cubicBezTo>
                    <a:cubicBezTo>
                      <a:pt x="132" y="3143"/>
                      <a:pt x="36" y="3309"/>
                      <a:pt x="13" y="3524"/>
                    </a:cubicBezTo>
                    <a:cubicBezTo>
                      <a:pt x="1" y="3738"/>
                      <a:pt x="72" y="3941"/>
                      <a:pt x="227" y="4083"/>
                    </a:cubicBezTo>
                    <a:cubicBezTo>
                      <a:pt x="334" y="4191"/>
                      <a:pt x="453" y="4250"/>
                      <a:pt x="584" y="4286"/>
                    </a:cubicBezTo>
                    <a:cubicBezTo>
                      <a:pt x="644" y="4298"/>
                      <a:pt x="691" y="4298"/>
                      <a:pt x="751" y="4310"/>
                    </a:cubicBezTo>
                    <a:lnTo>
                      <a:pt x="763" y="4310"/>
                    </a:lnTo>
                    <a:cubicBezTo>
                      <a:pt x="810" y="4310"/>
                      <a:pt x="870" y="4322"/>
                      <a:pt x="906" y="4322"/>
                    </a:cubicBezTo>
                    <a:cubicBezTo>
                      <a:pt x="955" y="4325"/>
                      <a:pt x="1004" y="4327"/>
                      <a:pt x="1053" y="4327"/>
                    </a:cubicBezTo>
                    <a:cubicBezTo>
                      <a:pt x="1348" y="4327"/>
                      <a:pt x="1639" y="4265"/>
                      <a:pt x="1894" y="4143"/>
                    </a:cubicBezTo>
                    <a:cubicBezTo>
                      <a:pt x="2668" y="3821"/>
                      <a:pt x="3203" y="3095"/>
                      <a:pt x="3275" y="2274"/>
                    </a:cubicBezTo>
                    <a:cubicBezTo>
                      <a:pt x="3334" y="1678"/>
                      <a:pt x="3275" y="833"/>
                      <a:pt x="2953" y="250"/>
                    </a:cubicBezTo>
                    <a:cubicBezTo>
                      <a:pt x="2930" y="202"/>
                      <a:pt x="2906" y="178"/>
                      <a:pt x="2870" y="142"/>
                    </a:cubicBezTo>
                    <a:cubicBezTo>
                      <a:pt x="2776" y="49"/>
                      <a:pt x="2656" y="1"/>
                      <a:pt x="2534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2659550" y="2601825"/>
                <a:ext cx="8067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344" extrusionOk="0">
                    <a:moveTo>
                      <a:pt x="1373" y="1"/>
                    </a:moveTo>
                    <a:cubicBezTo>
                      <a:pt x="1271" y="1"/>
                      <a:pt x="1170" y="13"/>
                      <a:pt x="1072" y="40"/>
                    </a:cubicBezTo>
                    <a:cubicBezTo>
                      <a:pt x="607" y="135"/>
                      <a:pt x="274" y="576"/>
                      <a:pt x="131" y="1028"/>
                    </a:cubicBezTo>
                    <a:cubicBezTo>
                      <a:pt x="0" y="1493"/>
                      <a:pt x="12" y="1981"/>
                      <a:pt x="48" y="2457"/>
                    </a:cubicBezTo>
                    <a:cubicBezTo>
                      <a:pt x="536" y="2755"/>
                      <a:pt x="1048" y="3029"/>
                      <a:pt x="1572" y="3231"/>
                    </a:cubicBezTo>
                    <a:cubicBezTo>
                      <a:pt x="1724" y="3290"/>
                      <a:pt x="1883" y="3344"/>
                      <a:pt x="2030" y="3344"/>
                    </a:cubicBezTo>
                    <a:cubicBezTo>
                      <a:pt x="2090" y="3344"/>
                      <a:pt x="2148" y="3335"/>
                      <a:pt x="2203" y="3314"/>
                    </a:cubicBezTo>
                    <a:cubicBezTo>
                      <a:pt x="2489" y="3207"/>
                      <a:pt x="2560" y="2850"/>
                      <a:pt x="2667" y="2564"/>
                    </a:cubicBezTo>
                    <a:cubicBezTo>
                      <a:pt x="2786" y="2255"/>
                      <a:pt x="2965" y="1969"/>
                      <a:pt x="3060" y="1659"/>
                    </a:cubicBezTo>
                    <a:cubicBezTo>
                      <a:pt x="3191" y="1362"/>
                      <a:pt x="3227" y="993"/>
                      <a:pt x="3048" y="707"/>
                    </a:cubicBezTo>
                    <a:cubicBezTo>
                      <a:pt x="2881" y="421"/>
                      <a:pt x="2560" y="302"/>
                      <a:pt x="2250" y="195"/>
                    </a:cubicBezTo>
                    <a:cubicBezTo>
                      <a:pt x="1968" y="98"/>
                      <a:pt x="1666" y="1"/>
                      <a:pt x="13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6"/>
              <p:cNvSpPr/>
              <p:nvPr/>
            </p:nvSpPr>
            <p:spPr>
              <a:xfrm>
                <a:off x="2662825" y="2611575"/>
                <a:ext cx="44650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175" extrusionOk="0">
                    <a:moveTo>
                      <a:pt x="754" y="1"/>
                    </a:moveTo>
                    <a:cubicBezTo>
                      <a:pt x="692" y="1"/>
                      <a:pt x="631" y="13"/>
                      <a:pt x="572" y="43"/>
                    </a:cubicBezTo>
                    <a:cubicBezTo>
                      <a:pt x="453" y="103"/>
                      <a:pt x="357" y="246"/>
                      <a:pt x="298" y="365"/>
                    </a:cubicBezTo>
                    <a:cubicBezTo>
                      <a:pt x="167" y="603"/>
                      <a:pt x="95" y="853"/>
                      <a:pt x="48" y="1115"/>
                    </a:cubicBezTo>
                    <a:cubicBezTo>
                      <a:pt x="0" y="1341"/>
                      <a:pt x="0" y="1579"/>
                      <a:pt x="119" y="1805"/>
                    </a:cubicBezTo>
                    <a:cubicBezTo>
                      <a:pt x="211" y="2001"/>
                      <a:pt x="426" y="2175"/>
                      <a:pt x="635" y="2175"/>
                    </a:cubicBezTo>
                    <a:cubicBezTo>
                      <a:pt x="641" y="2175"/>
                      <a:pt x="648" y="2175"/>
                      <a:pt x="655" y="2174"/>
                    </a:cubicBezTo>
                    <a:cubicBezTo>
                      <a:pt x="869" y="2162"/>
                      <a:pt x="1048" y="2008"/>
                      <a:pt x="1179" y="1865"/>
                    </a:cubicBezTo>
                    <a:cubicBezTo>
                      <a:pt x="1369" y="1674"/>
                      <a:pt x="1524" y="1448"/>
                      <a:pt x="1655" y="1210"/>
                    </a:cubicBezTo>
                    <a:cubicBezTo>
                      <a:pt x="1726" y="1091"/>
                      <a:pt x="1786" y="960"/>
                      <a:pt x="1774" y="805"/>
                    </a:cubicBezTo>
                    <a:cubicBezTo>
                      <a:pt x="1738" y="543"/>
                      <a:pt x="1512" y="365"/>
                      <a:pt x="1298" y="222"/>
                    </a:cubicBezTo>
                    <a:cubicBezTo>
                      <a:pt x="1128" y="115"/>
                      <a:pt x="938" y="1"/>
                      <a:pt x="754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6"/>
              <p:cNvSpPr/>
              <p:nvPr/>
            </p:nvSpPr>
            <p:spPr>
              <a:xfrm>
                <a:off x="2692275" y="2640325"/>
                <a:ext cx="214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77" extrusionOk="0">
                    <a:moveTo>
                      <a:pt x="858" y="0"/>
                    </a:moveTo>
                    <a:lnTo>
                      <a:pt x="858" y="0"/>
                    </a:lnTo>
                    <a:cubicBezTo>
                      <a:pt x="525" y="239"/>
                      <a:pt x="239" y="536"/>
                      <a:pt x="1" y="881"/>
                    </a:cubicBezTo>
                    <a:cubicBezTo>
                      <a:pt x="13" y="905"/>
                      <a:pt x="25" y="953"/>
                      <a:pt x="48" y="977"/>
                    </a:cubicBezTo>
                    <a:cubicBezTo>
                      <a:pt x="489" y="905"/>
                      <a:pt x="858" y="465"/>
                      <a:pt x="85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6"/>
              <p:cNvSpPr/>
              <p:nvPr/>
            </p:nvSpPr>
            <p:spPr>
              <a:xfrm>
                <a:off x="2423500" y="2595350"/>
                <a:ext cx="74425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3161" extrusionOk="0">
                    <a:moveTo>
                      <a:pt x="1815" y="0"/>
                    </a:moveTo>
                    <a:cubicBezTo>
                      <a:pt x="1595" y="0"/>
                      <a:pt x="1362" y="85"/>
                      <a:pt x="1155" y="180"/>
                    </a:cubicBezTo>
                    <a:cubicBezTo>
                      <a:pt x="870" y="275"/>
                      <a:pt x="596" y="383"/>
                      <a:pt x="381" y="561"/>
                    </a:cubicBezTo>
                    <a:cubicBezTo>
                      <a:pt x="167" y="740"/>
                      <a:pt x="0" y="1025"/>
                      <a:pt x="36" y="1311"/>
                    </a:cubicBezTo>
                    <a:cubicBezTo>
                      <a:pt x="84" y="1633"/>
                      <a:pt x="358" y="1871"/>
                      <a:pt x="620" y="2085"/>
                    </a:cubicBezTo>
                    <a:cubicBezTo>
                      <a:pt x="1266" y="2607"/>
                      <a:pt x="1999" y="3161"/>
                      <a:pt x="2828" y="3161"/>
                    </a:cubicBezTo>
                    <a:cubicBezTo>
                      <a:pt x="2870" y="3161"/>
                      <a:pt x="2911" y="3160"/>
                      <a:pt x="2953" y="3157"/>
                    </a:cubicBezTo>
                    <a:cubicBezTo>
                      <a:pt x="2977" y="2383"/>
                      <a:pt x="2882" y="1609"/>
                      <a:pt x="2656" y="859"/>
                    </a:cubicBezTo>
                    <a:cubicBezTo>
                      <a:pt x="2548" y="549"/>
                      <a:pt x="2417" y="216"/>
                      <a:pt x="2132" y="73"/>
                    </a:cubicBezTo>
                    <a:cubicBezTo>
                      <a:pt x="2032" y="21"/>
                      <a:pt x="1925" y="0"/>
                      <a:pt x="1815" y="0"/>
                    </a:cubicBezTo>
                    <a:close/>
                  </a:path>
                </a:pathLst>
              </a:custGeom>
              <a:solidFill>
                <a:srgbClr val="EF98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6"/>
              <p:cNvSpPr/>
              <p:nvPr/>
            </p:nvSpPr>
            <p:spPr>
              <a:xfrm>
                <a:off x="2441950" y="2598450"/>
                <a:ext cx="47650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521" extrusionOk="0">
                    <a:moveTo>
                      <a:pt x="1180" y="1"/>
                    </a:moveTo>
                    <a:cubicBezTo>
                      <a:pt x="1088" y="1"/>
                      <a:pt x="991" y="37"/>
                      <a:pt x="906" y="80"/>
                    </a:cubicBezTo>
                    <a:cubicBezTo>
                      <a:pt x="548" y="247"/>
                      <a:pt x="239" y="497"/>
                      <a:pt x="1" y="806"/>
                    </a:cubicBezTo>
                    <a:cubicBezTo>
                      <a:pt x="298" y="1116"/>
                      <a:pt x="548" y="1485"/>
                      <a:pt x="846" y="1794"/>
                    </a:cubicBezTo>
                    <a:cubicBezTo>
                      <a:pt x="1144" y="2116"/>
                      <a:pt x="1489" y="2402"/>
                      <a:pt x="1906" y="2521"/>
                    </a:cubicBezTo>
                    <a:cubicBezTo>
                      <a:pt x="1906" y="1783"/>
                      <a:pt x="1787" y="1032"/>
                      <a:pt x="1525" y="342"/>
                    </a:cubicBezTo>
                    <a:cubicBezTo>
                      <a:pt x="1489" y="211"/>
                      <a:pt x="1429" y="80"/>
                      <a:pt x="1287" y="20"/>
                    </a:cubicBezTo>
                    <a:cubicBezTo>
                      <a:pt x="1252" y="7"/>
                      <a:pt x="1217" y="1"/>
                      <a:pt x="1180" y="1"/>
                    </a:cubicBezTo>
                    <a:close/>
                  </a:path>
                </a:pathLst>
              </a:custGeom>
              <a:solidFill>
                <a:srgbClr val="DBC9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6"/>
              <p:cNvSpPr/>
              <p:nvPr/>
            </p:nvSpPr>
            <p:spPr>
              <a:xfrm>
                <a:off x="2438975" y="2624550"/>
                <a:ext cx="155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75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1" y="274"/>
                      <a:pt x="155" y="524"/>
                      <a:pt x="382" y="643"/>
                    </a:cubicBezTo>
                    <a:cubicBezTo>
                      <a:pt x="413" y="662"/>
                      <a:pt x="449" y="675"/>
                      <a:pt x="482" y="675"/>
                    </a:cubicBezTo>
                    <a:cubicBezTo>
                      <a:pt x="511" y="675"/>
                      <a:pt x="538" y="665"/>
                      <a:pt x="560" y="643"/>
                    </a:cubicBezTo>
                    <a:cubicBezTo>
                      <a:pt x="620" y="596"/>
                      <a:pt x="596" y="500"/>
                      <a:pt x="548" y="441"/>
                    </a:cubicBezTo>
                    <a:cubicBezTo>
                      <a:pt x="429" y="238"/>
                      <a:pt x="239" y="84"/>
                      <a:pt x="12" y="0"/>
                    </a:cubicBezTo>
                    <a:close/>
                  </a:path>
                </a:pathLst>
              </a:custGeom>
              <a:solidFill>
                <a:srgbClr val="DBC9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6"/>
              <p:cNvSpPr/>
              <p:nvPr/>
            </p:nvSpPr>
            <p:spPr>
              <a:xfrm>
                <a:off x="2860450" y="2697150"/>
                <a:ext cx="9350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471" extrusionOk="0">
                    <a:moveTo>
                      <a:pt x="1531" y="1"/>
                    </a:moveTo>
                    <a:cubicBezTo>
                      <a:pt x="1294" y="1"/>
                      <a:pt x="1089" y="139"/>
                      <a:pt x="906" y="299"/>
                    </a:cubicBezTo>
                    <a:cubicBezTo>
                      <a:pt x="596" y="573"/>
                      <a:pt x="287" y="871"/>
                      <a:pt x="1" y="1180"/>
                    </a:cubicBezTo>
                    <a:cubicBezTo>
                      <a:pt x="537" y="1740"/>
                      <a:pt x="668" y="2668"/>
                      <a:pt x="1275" y="3157"/>
                    </a:cubicBezTo>
                    <a:cubicBezTo>
                      <a:pt x="1441" y="3300"/>
                      <a:pt x="1632" y="3442"/>
                      <a:pt x="1858" y="3466"/>
                    </a:cubicBezTo>
                    <a:cubicBezTo>
                      <a:pt x="1884" y="3469"/>
                      <a:pt x="1910" y="3471"/>
                      <a:pt x="1936" y="3471"/>
                    </a:cubicBezTo>
                    <a:cubicBezTo>
                      <a:pt x="2203" y="3471"/>
                      <a:pt x="2450" y="3309"/>
                      <a:pt x="2668" y="3157"/>
                    </a:cubicBezTo>
                    <a:cubicBezTo>
                      <a:pt x="2942" y="2942"/>
                      <a:pt x="3227" y="2752"/>
                      <a:pt x="3513" y="2561"/>
                    </a:cubicBezTo>
                    <a:cubicBezTo>
                      <a:pt x="3573" y="2514"/>
                      <a:pt x="3644" y="2466"/>
                      <a:pt x="3680" y="2395"/>
                    </a:cubicBezTo>
                    <a:cubicBezTo>
                      <a:pt x="3739" y="2264"/>
                      <a:pt x="3644" y="2133"/>
                      <a:pt x="3561" y="2026"/>
                    </a:cubicBezTo>
                    <a:cubicBezTo>
                      <a:pt x="3108" y="1478"/>
                      <a:pt x="2668" y="942"/>
                      <a:pt x="2203" y="418"/>
                    </a:cubicBezTo>
                    <a:cubicBezTo>
                      <a:pt x="2025" y="228"/>
                      <a:pt x="1834" y="13"/>
                      <a:pt x="1561" y="1"/>
                    </a:cubicBezTo>
                    <a:cubicBezTo>
                      <a:pt x="1551" y="1"/>
                      <a:pt x="1541" y="1"/>
                      <a:pt x="15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6"/>
              <p:cNvSpPr/>
              <p:nvPr/>
            </p:nvSpPr>
            <p:spPr>
              <a:xfrm>
                <a:off x="2873550" y="2700775"/>
                <a:ext cx="4170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028" extrusionOk="0">
                    <a:moveTo>
                      <a:pt x="890" y="0"/>
                    </a:moveTo>
                    <a:cubicBezTo>
                      <a:pt x="802" y="0"/>
                      <a:pt x="711" y="24"/>
                      <a:pt x="632" y="71"/>
                    </a:cubicBezTo>
                    <a:cubicBezTo>
                      <a:pt x="501" y="142"/>
                      <a:pt x="394" y="261"/>
                      <a:pt x="298" y="380"/>
                    </a:cubicBezTo>
                    <a:cubicBezTo>
                      <a:pt x="144" y="559"/>
                      <a:pt x="1" y="761"/>
                      <a:pt x="36" y="988"/>
                    </a:cubicBezTo>
                    <a:cubicBezTo>
                      <a:pt x="84" y="1119"/>
                      <a:pt x="191" y="1238"/>
                      <a:pt x="298" y="1333"/>
                    </a:cubicBezTo>
                    <a:cubicBezTo>
                      <a:pt x="632" y="1619"/>
                      <a:pt x="1025" y="1857"/>
                      <a:pt x="1441" y="2000"/>
                    </a:cubicBezTo>
                    <a:cubicBezTo>
                      <a:pt x="1475" y="2016"/>
                      <a:pt x="1514" y="2028"/>
                      <a:pt x="1550" y="2028"/>
                    </a:cubicBezTo>
                    <a:cubicBezTo>
                      <a:pt x="1589" y="2028"/>
                      <a:pt x="1625" y="2014"/>
                      <a:pt x="1644" y="1976"/>
                    </a:cubicBezTo>
                    <a:cubicBezTo>
                      <a:pt x="1668" y="1940"/>
                      <a:pt x="1668" y="1892"/>
                      <a:pt x="1644" y="1869"/>
                    </a:cubicBezTo>
                    <a:cubicBezTo>
                      <a:pt x="1572" y="1380"/>
                      <a:pt x="1465" y="904"/>
                      <a:pt x="1322" y="440"/>
                    </a:cubicBezTo>
                    <a:cubicBezTo>
                      <a:pt x="1275" y="285"/>
                      <a:pt x="1215" y="130"/>
                      <a:pt x="1084" y="47"/>
                    </a:cubicBezTo>
                    <a:cubicBezTo>
                      <a:pt x="1026" y="15"/>
                      <a:pt x="959" y="0"/>
                      <a:pt x="89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6"/>
              <p:cNvSpPr/>
              <p:nvPr/>
            </p:nvSpPr>
            <p:spPr>
              <a:xfrm>
                <a:off x="2881600" y="2741225"/>
                <a:ext cx="396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914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0" y="179"/>
                      <a:pt x="131" y="358"/>
                      <a:pt x="274" y="477"/>
                    </a:cubicBezTo>
                    <a:cubicBezTo>
                      <a:pt x="591" y="751"/>
                      <a:pt x="1001" y="914"/>
                      <a:pt x="1422" y="914"/>
                    </a:cubicBezTo>
                    <a:cubicBezTo>
                      <a:pt x="1476" y="914"/>
                      <a:pt x="1530" y="911"/>
                      <a:pt x="1584" y="905"/>
                    </a:cubicBezTo>
                    <a:cubicBezTo>
                      <a:pt x="1167" y="489"/>
                      <a:pt x="631" y="179"/>
                      <a:pt x="6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6"/>
              <p:cNvSpPr/>
              <p:nvPr/>
            </p:nvSpPr>
            <p:spPr>
              <a:xfrm>
                <a:off x="2867000" y="2413225"/>
                <a:ext cx="437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846" extrusionOk="0">
                    <a:moveTo>
                      <a:pt x="1288" y="0"/>
                    </a:moveTo>
                    <a:cubicBezTo>
                      <a:pt x="1070" y="0"/>
                      <a:pt x="845" y="165"/>
                      <a:pt x="703" y="345"/>
                    </a:cubicBezTo>
                    <a:cubicBezTo>
                      <a:pt x="156" y="1036"/>
                      <a:pt x="1" y="2024"/>
                      <a:pt x="334" y="2846"/>
                    </a:cubicBezTo>
                    <a:cubicBezTo>
                      <a:pt x="342" y="2846"/>
                      <a:pt x="351" y="2846"/>
                      <a:pt x="359" y="2846"/>
                    </a:cubicBezTo>
                    <a:cubicBezTo>
                      <a:pt x="826" y="2846"/>
                      <a:pt x="1255" y="2517"/>
                      <a:pt x="1477" y="2107"/>
                    </a:cubicBezTo>
                    <a:cubicBezTo>
                      <a:pt x="1703" y="1667"/>
                      <a:pt x="1751" y="1179"/>
                      <a:pt x="1727" y="702"/>
                    </a:cubicBezTo>
                    <a:cubicBezTo>
                      <a:pt x="1727" y="452"/>
                      <a:pt x="1691" y="155"/>
                      <a:pt x="1453" y="36"/>
                    </a:cubicBezTo>
                    <a:cubicBezTo>
                      <a:pt x="1400" y="11"/>
                      <a:pt x="1344" y="0"/>
                      <a:pt x="12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6"/>
              <p:cNvSpPr/>
              <p:nvPr/>
            </p:nvSpPr>
            <p:spPr>
              <a:xfrm>
                <a:off x="2881000" y="2414400"/>
                <a:ext cx="247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2573" extrusionOk="0">
                    <a:moveTo>
                      <a:pt x="810" y="1"/>
                    </a:moveTo>
                    <a:cubicBezTo>
                      <a:pt x="596" y="870"/>
                      <a:pt x="310" y="1727"/>
                      <a:pt x="0" y="2572"/>
                    </a:cubicBezTo>
                    <a:cubicBezTo>
                      <a:pt x="393" y="2310"/>
                      <a:pt x="691" y="1894"/>
                      <a:pt x="846" y="1429"/>
                    </a:cubicBezTo>
                    <a:cubicBezTo>
                      <a:pt x="989" y="965"/>
                      <a:pt x="977" y="465"/>
                      <a:pt x="81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6"/>
              <p:cNvSpPr/>
              <p:nvPr/>
            </p:nvSpPr>
            <p:spPr>
              <a:xfrm>
                <a:off x="2887850" y="2452500"/>
                <a:ext cx="1580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77" extrusionOk="0">
                    <a:moveTo>
                      <a:pt x="631" y="1"/>
                    </a:moveTo>
                    <a:lnTo>
                      <a:pt x="0" y="977"/>
                    </a:lnTo>
                    <a:cubicBezTo>
                      <a:pt x="226" y="953"/>
                      <a:pt x="393" y="798"/>
                      <a:pt x="500" y="608"/>
                    </a:cubicBezTo>
                    <a:cubicBezTo>
                      <a:pt x="584" y="429"/>
                      <a:pt x="631" y="203"/>
                      <a:pt x="63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6"/>
              <p:cNvSpPr/>
              <p:nvPr/>
            </p:nvSpPr>
            <p:spPr>
              <a:xfrm>
                <a:off x="2387175" y="2694375"/>
                <a:ext cx="37550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2" extrusionOk="0">
                    <a:moveTo>
                      <a:pt x="1282" y="1"/>
                    </a:moveTo>
                    <a:cubicBezTo>
                      <a:pt x="1257" y="1"/>
                      <a:pt x="1233" y="12"/>
                      <a:pt x="1215" y="29"/>
                    </a:cubicBezTo>
                    <a:cubicBezTo>
                      <a:pt x="799" y="220"/>
                      <a:pt x="406" y="398"/>
                      <a:pt x="1" y="589"/>
                    </a:cubicBezTo>
                    <a:cubicBezTo>
                      <a:pt x="239" y="708"/>
                      <a:pt x="406" y="946"/>
                      <a:pt x="418" y="1220"/>
                    </a:cubicBezTo>
                    <a:cubicBezTo>
                      <a:pt x="481" y="1234"/>
                      <a:pt x="546" y="1242"/>
                      <a:pt x="611" y="1242"/>
                    </a:cubicBezTo>
                    <a:cubicBezTo>
                      <a:pt x="863" y="1242"/>
                      <a:pt x="1112" y="1135"/>
                      <a:pt x="1263" y="946"/>
                    </a:cubicBezTo>
                    <a:cubicBezTo>
                      <a:pt x="1453" y="708"/>
                      <a:pt x="1501" y="351"/>
                      <a:pt x="1370" y="65"/>
                    </a:cubicBezTo>
                    <a:cubicBezTo>
                      <a:pt x="1358" y="41"/>
                      <a:pt x="1334" y="29"/>
                      <a:pt x="1311" y="5"/>
                    </a:cubicBezTo>
                    <a:cubicBezTo>
                      <a:pt x="1301" y="2"/>
                      <a:pt x="1291" y="1"/>
                      <a:pt x="1282" y="1"/>
                    </a:cubicBezTo>
                    <a:close/>
                  </a:path>
                </a:pathLst>
              </a:custGeom>
              <a:solidFill>
                <a:srgbClr val="C4D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6"/>
              <p:cNvSpPr/>
              <p:nvPr/>
            </p:nvSpPr>
            <p:spPr>
              <a:xfrm>
                <a:off x="2393725" y="2701050"/>
                <a:ext cx="295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10" extrusionOk="0">
                    <a:moveTo>
                      <a:pt x="1168" y="0"/>
                    </a:moveTo>
                    <a:cubicBezTo>
                      <a:pt x="775" y="179"/>
                      <a:pt x="394" y="369"/>
                      <a:pt x="1" y="548"/>
                    </a:cubicBezTo>
                    <a:cubicBezTo>
                      <a:pt x="60" y="631"/>
                      <a:pt x="108" y="727"/>
                      <a:pt x="144" y="810"/>
                    </a:cubicBezTo>
                    <a:cubicBezTo>
                      <a:pt x="477" y="667"/>
                      <a:pt x="810" y="512"/>
                      <a:pt x="1156" y="369"/>
                    </a:cubicBezTo>
                    <a:cubicBezTo>
                      <a:pt x="1180" y="250"/>
                      <a:pt x="1180" y="119"/>
                      <a:pt x="1168" y="0"/>
                    </a:cubicBezTo>
                    <a:close/>
                  </a:path>
                </a:pathLst>
              </a:custGeom>
              <a:solidFill>
                <a:srgbClr val="48B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6"/>
              <p:cNvSpPr/>
              <p:nvPr/>
            </p:nvSpPr>
            <p:spPr>
              <a:xfrm>
                <a:off x="2452675" y="2382425"/>
                <a:ext cx="449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649" extrusionOk="0">
                    <a:moveTo>
                      <a:pt x="516" y="0"/>
                    </a:moveTo>
                    <a:cubicBezTo>
                      <a:pt x="507" y="0"/>
                      <a:pt x="498" y="2"/>
                      <a:pt x="488" y="6"/>
                    </a:cubicBezTo>
                    <a:cubicBezTo>
                      <a:pt x="417" y="6"/>
                      <a:pt x="369" y="77"/>
                      <a:pt x="346" y="137"/>
                    </a:cubicBezTo>
                    <a:cubicBezTo>
                      <a:pt x="226" y="327"/>
                      <a:pt x="119" y="541"/>
                      <a:pt x="0" y="732"/>
                    </a:cubicBezTo>
                    <a:cubicBezTo>
                      <a:pt x="548" y="1041"/>
                      <a:pt x="822" y="1113"/>
                      <a:pt x="1215" y="1649"/>
                    </a:cubicBezTo>
                    <a:cubicBezTo>
                      <a:pt x="1381" y="1458"/>
                      <a:pt x="1572" y="1280"/>
                      <a:pt x="1798" y="1149"/>
                    </a:cubicBezTo>
                    <a:cubicBezTo>
                      <a:pt x="1429" y="791"/>
                      <a:pt x="1036" y="446"/>
                      <a:pt x="667" y="89"/>
                    </a:cubicBezTo>
                    <a:cubicBezTo>
                      <a:pt x="617" y="49"/>
                      <a:pt x="567" y="0"/>
                      <a:pt x="51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6"/>
              <p:cNvSpPr/>
              <p:nvPr/>
            </p:nvSpPr>
            <p:spPr>
              <a:xfrm>
                <a:off x="2455350" y="2382425"/>
                <a:ext cx="4200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9" extrusionOk="0">
                    <a:moveTo>
                      <a:pt x="398" y="0"/>
                    </a:moveTo>
                    <a:cubicBezTo>
                      <a:pt x="388" y="0"/>
                      <a:pt x="379" y="2"/>
                      <a:pt x="370" y="6"/>
                    </a:cubicBezTo>
                    <a:cubicBezTo>
                      <a:pt x="298" y="6"/>
                      <a:pt x="250" y="77"/>
                      <a:pt x="215" y="137"/>
                    </a:cubicBezTo>
                    <a:lnTo>
                      <a:pt x="0" y="541"/>
                    </a:lnTo>
                    <a:cubicBezTo>
                      <a:pt x="429" y="839"/>
                      <a:pt x="870" y="1137"/>
                      <a:pt x="1286" y="1458"/>
                    </a:cubicBezTo>
                    <a:cubicBezTo>
                      <a:pt x="1405" y="1339"/>
                      <a:pt x="1524" y="1232"/>
                      <a:pt x="1679" y="1149"/>
                    </a:cubicBezTo>
                    <a:cubicBezTo>
                      <a:pt x="1310" y="791"/>
                      <a:pt x="917" y="446"/>
                      <a:pt x="548" y="89"/>
                    </a:cubicBezTo>
                    <a:cubicBezTo>
                      <a:pt x="498" y="49"/>
                      <a:pt x="448" y="0"/>
                      <a:pt x="3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6"/>
              <p:cNvSpPr/>
              <p:nvPr/>
            </p:nvSpPr>
            <p:spPr>
              <a:xfrm>
                <a:off x="2755100" y="2538650"/>
                <a:ext cx="396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13" extrusionOk="0">
                    <a:moveTo>
                      <a:pt x="1182" y="1"/>
                    </a:moveTo>
                    <a:cubicBezTo>
                      <a:pt x="1121" y="1"/>
                      <a:pt x="1072" y="38"/>
                      <a:pt x="1024" y="67"/>
                    </a:cubicBezTo>
                    <a:cubicBezTo>
                      <a:pt x="691" y="257"/>
                      <a:pt x="345" y="460"/>
                      <a:pt x="0" y="674"/>
                    </a:cubicBezTo>
                    <a:cubicBezTo>
                      <a:pt x="131" y="924"/>
                      <a:pt x="286" y="1162"/>
                      <a:pt x="417" y="1412"/>
                    </a:cubicBezTo>
                    <a:cubicBezTo>
                      <a:pt x="833" y="1198"/>
                      <a:pt x="1238" y="912"/>
                      <a:pt x="1584" y="567"/>
                    </a:cubicBezTo>
                    <a:cubicBezTo>
                      <a:pt x="1488" y="496"/>
                      <a:pt x="1464" y="376"/>
                      <a:pt x="1429" y="257"/>
                    </a:cubicBezTo>
                    <a:cubicBezTo>
                      <a:pt x="1405" y="138"/>
                      <a:pt x="1345" y="19"/>
                      <a:pt x="1226" y="7"/>
                    </a:cubicBezTo>
                    <a:cubicBezTo>
                      <a:pt x="1211" y="3"/>
                      <a:pt x="1196" y="1"/>
                      <a:pt x="118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6"/>
              <p:cNvSpPr/>
              <p:nvPr/>
            </p:nvSpPr>
            <p:spPr>
              <a:xfrm>
                <a:off x="2755375" y="2538175"/>
                <a:ext cx="357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51" extrusionOk="0">
                    <a:moveTo>
                      <a:pt x="1204" y="1"/>
                    </a:moveTo>
                    <a:cubicBezTo>
                      <a:pt x="1143" y="1"/>
                      <a:pt x="1090" y="41"/>
                      <a:pt x="1037" y="62"/>
                    </a:cubicBezTo>
                    <a:cubicBezTo>
                      <a:pt x="691" y="276"/>
                      <a:pt x="346" y="467"/>
                      <a:pt x="1" y="681"/>
                    </a:cubicBezTo>
                    <a:lnTo>
                      <a:pt x="215" y="1050"/>
                    </a:lnTo>
                    <a:cubicBezTo>
                      <a:pt x="453" y="884"/>
                      <a:pt x="715" y="717"/>
                      <a:pt x="989" y="562"/>
                    </a:cubicBezTo>
                    <a:cubicBezTo>
                      <a:pt x="1132" y="467"/>
                      <a:pt x="1287" y="360"/>
                      <a:pt x="1430" y="264"/>
                    </a:cubicBezTo>
                    <a:cubicBezTo>
                      <a:pt x="1394" y="157"/>
                      <a:pt x="1334" y="26"/>
                      <a:pt x="1227" y="3"/>
                    </a:cubicBezTo>
                    <a:cubicBezTo>
                      <a:pt x="1220" y="1"/>
                      <a:pt x="1212" y="1"/>
                      <a:pt x="12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6"/>
              <p:cNvSpPr/>
              <p:nvPr/>
            </p:nvSpPr>
            <p:spPr>
              <a:xfrm>
                <a:off x="2764900" y="2553100"/>
                <a:ext cx="292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23" extrusionOk="0">
                    <a:moveTo>
                      <a:pt x="1168" y="1"/>
                    </a:moveTo>
                    <a:cubicBezTo>
                      <a:pt x="787" y="239"/>
                      <a:pt x="358" y="477"/>
                      <a:pt x="1" y="751"/>
                    </a:cubicBezTo>
                    <a:cubicBezTo>
                      <a:pt x="13" y="775"/>
                      <a:pt x="25" y="799"/>
                      <a:pt x="37" y="822"/>
                    </a:cubicBezTo>
                    <a:cubicBezTo>
                      <a:pt x="441" y="620"/>
                      <a:pt x="834" y="334"/>
                      <a:pt x="1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6"/>
              <p:cNvSpPr/>
              <p:nvPr/>
            </p:nvSpPr>
            <p:spPr>
              <a:xfrm>
                <a:off x="2760750" y="2399800"/>
                <a:ext cx="473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461" extrusionOk="0">
                    <a:moveTo>
                      <a:pt x="1410" y="1"/>
                    </a:moveTo>
                    <a:cubicBezTo>
                      <a:pt x="1405" y="1"/>
                      <a:pt x="1399" y="1"/>
                      <a:pt x="1393" y="1"/>
                    </a:cubicBezTo>
                    <a:cubicBezTo>
                      <a:pt x="1310" y="1"/>
                      <a:pt x="1215" y="85"/>
                      <a:pt x="1131" y="120"/>
                    </a:cubicBezTo>
                    <a:cubicBezTo>
                      <a:pt x="762" y="466"/>
                      <a:pt x="369" y="799"/>
                      <a:pt x="0" y="1132"/>
                    </a:cubicBezTo>
                    <a:cubicBezTo>
                      <a:pt x="167" y="1351"/>
                      <a:pt x="436" y="1461"/>
                      <a:pt x="699" y="1461"/>
                    </a:cubicBezTo>
                    <a:cubicBezTo>
                      <a:pt x="794" y="1461"/>
                      <a:pt x="888" y="1446"/>
                      <a:pt x="977" y="1418"/>
                    </a:cubicBezTo>
                    <a:cubicBezTo>
                      <a:pt x="1334" y="1335"/>
                      <a:pt x="1608" y="1061"/>
                      <a:pt x="1798" y="751"/>
                    </a:cubicBezTo>
                    <a:cubicBezTo>
                      <a:pt x="1834" y="704"/>
                      <a:pt x="1858" y="644"/>
                      <a:pt x="1870" y="585"/>
                    </a:cubicBezTo>
                    <a:cubicBezTo>
                      <a:pt x="1893" y="477"/>
                      <a:pt x="1834" y="382"/>
                      <a:pt x="1774" y="287"/>
                    </a:cubicBezTo>
                    <a:cubicBezTo>
                      <a:pt x="1682" y="160"/>
                      <a:pt x="1568" y="1"/>
                      <a:pt x="1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6"/>
              <p:cNvSpPr/>
              <p:nvPr/>
            </p:nvSpPr>
            <p:spPr>
              <a:xfrm>
                <a:off x="2771750" y="2399500"/>
                <a:ext cx="363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64" extrusionOk="0">
                    <a:moveTo>
                      <a:pt x="971" y="1"/>
                    </a:moveTo>
                    <a:cubicBezTo>
                      <a:pt x="965" y="1"/>
                      <a:pt x="959" y="1"/>
                      <a:pt x="953" y="1"/>
                    </a:cubicBezTo>
                    <a:cubicBezTo>
                      <a:pt x="858" y="1"/>
                      <a:pt x="775" y="73"/>
                      <a:pt x="703" y="132"/>
                    </a:cubicBezTo>
                    <a:cubicBezTo>
                      <a:pt x="465" y="347"/>
                      <a:pt x="239" y="549"/>
                      <a:pt x="1" y="763"/>
                    </a:cubicBezTo>
                    <a:cubicBezTo>
                      <a:pt x="477" y="763"/>
                      <a:pt x="941" y="728"/>
                      <a:pt x="1406" y="692"/>
                    </a:cubicBezTo>
                    <a:cubicBezTo>
                      <a:pt x="1418" y="656"/>
                      <a:pt x="1430" y="632"/>
                      <a:pt x="1430" y="585"/>
                    </a:cubicBezTo>
                    <a:cubicBezTo>
                      <a:pt x="1453" y="478"/>
                      <a:pt x="1394" y="370"/>
                      <a:pt x="1334" y="287"/>
                    </a:cubicBezTo>
                    <a:cubicBezTo>
                      <a:pt x="1242" y="149"/>
                      <a:pt x="1129" y="1"/>
                      <a:pt x="97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6"/>
              <p:cNvSpPr/>
              <p:nvPr/>
            </p:nvSpPr>
            <p:spPr>
              <a:xfrm>
                <a:off x="2565775" y="2324675"/>
                <a:ext cx="312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542" extrusionOk="0">
                    <a:moveTo>
                      <a:pt x="861" y="0"/>
                    </a:moveTo>
                    <a:cubicBezTo>
                      <a:pt x="831" y="0"/>
                      <a:pt x="802" y="6"/>
                      <a:pt x="763" y="6"/>
                    </a:cubicBezTo>
                    <a:lnTo>
                      <a:pt x="1" y="315"/>
                    </a:lnTo>
                    <a:cubicBezTo>
                      <a:pt x="263" y="673"/>
                      <a:pt x="429" y="1101"/>
                      <a:pt x="477" y="1542"/>
                    </a:cubicBezTo>
                    <a:cubicBezTo>
                      <a:pt x="662" y="1458"/>
                      <a:pt x="869" y="1411"/>
                      <a:pt x="1076" y="1411"/>
                    </a:cubicBezTo>
                    <a:cubicBezTo>
                      <a:pt x="1134" y="1411"/>
                      <a:pt x="1193" y="1415"/>
                      <a:pt x="1251" y="1423"/>
                    </a:cubicBezTo>
                    <a:cubicBezTo>
                      <a:pt x="1144" y="982"/>
                      <a:pt x="1060" y="553"/>
                      <a:pt x="965" y="125"/>
                    </a:cubicBezTo>
                    <a:cubicBezTo>
                      <a:pt x="965" y="77"/>
                      <a:pt x="953" y="30"/>
                      <a:pt x="906" y="6"/>
                    </a:cubicBezTo>
                    <a:cubicBezTo>
                      <a:pt x="890" y="2"/>
                      <a:pt x="875" y="0"/>
                      <a:pt x="86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6"/>
              <p:cNvSpPr/>
              <p:nvPr/>
            </p:nvSpPr>
            <p:spPr>
              <a:xfrm>
                <a:off x="2566075" y="2328075"/>
                <a:ext cx="205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418" extrusionOk="0">
                    <a:moveTo>
                      <a:pt x="453" y="1"/>
                    </a:moveTo>
                    <a:cubicBezTo>
                      <a:pt x="298" y="72"/>
                      <a:pt x="155" y="132"/>
                      <a:pt x="1" y="191"/>
                    </a:cubicBezTo>
                    <a:cubicBezTo>
                      <a:pt x="274" y="548"/>
                      <a:pt x="441" y="989"/>
                      <a:pt x="477" y="1418"/>
                    </a:cubicBezTo>
                    <a:cubicBezTo>
                      <a:pt x="584" y="1370"/>
                      <a:pt x="703" y="1322"/>
                      <a:pt x="822" y="1310"/>
                    </a:cubicBezTo>
                    <a:cubicBezTo>
                      <a:pt x="691" y="882"/>
                      <a:pt x="572" y="453"/>
                      <a:pt x="4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6"/>
              <p:cNvSpPr/>
              <p:nvPr/>
            </p:nvSpPr>
            <p:spPr>
              <a:xfrm>
                <a:off x="2585725" y="2324750"/>
                <a:ext cx="116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432" extrusionOk="0">
                    <a:moveTo>
                      <a:pt x="73" y="1"/>
                    </a:moveTo>
                    <a:cubicBezTo>
                      <a:pt x="51" y="1"/>
                      <a:pt x="28" y="8"/>
                      <a:pt x="0" y="15"/>
                    </a:cubicBezTo>
                    <a:cubicBezTo>
                      <a:pt x="143" y="479"/>
                      <a:pt x="274" y="955"/>
                      <a:pt x="429" y="1432"/>
                    </a:cubicBezTo>
                    <a:lnTo>
                      <a:pt x="465" y="1432"/>
                    </a:lnTo>
                    <a:cubicBezTo>
                      <a:pt x="358" y="1003"/>
                      <a:pt x="274" y="562"/>
                      <a:pt x="179" y="134"/>
                    </a:cubicBezTo>
                    <a:cubicBezTo>
                      <a:pt x="179" y="86"/>
                      <a:pt x="167" y="50"/>
                      <a:pt x="119" y="15"/>
                    </a:cubicBezTo>
                    <a:cubicBezTo>
                      <a:pt x="104" y="5"/>
                      <a:pt x="89" y="1"/>
                      <a:pt x="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6"/>
              <p:cNvSpPr/>
              <p:nvPr/>
            </p:nvSpPr>
            <p:spPr>
              <a:xfrm>
                <a:off x="2757475" y="2796475"/>
                <a:ext cx="35150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911" extrusionOk="0">
                    <a:moveTo>
                      <a:pt x="684" y="0"/>
                    </a:moveTo>
                    <a:cubicBezTo>
                      <a:pt x="639" y="0"/>
                      <a:pt x="594" y="9"/>
                      <a:pt x="560" y="17"/>
                    </a:cubicBezTo>
                    <a:cubicBezTo>
                      <a:pt x="357" y="77"/>
                      <a:pt x="155" y="172"/>
                      <a:pt x="0" y="303"/>
                    </a:cubicBezTo>
                    <a:cubicBezTo>
                      <a:pt x="274" y="803"/>
                      <a:pt x="488" y="1339"/>
                      <a:pt x="607" y="1910"/>
                    </a:cubicBezTo>
                    <a:cubicBezTo>
                      <a:pt x="846" y="1732"/>
                      <a:pt x="1131" y="1601"/>
                      <a:pt x="1405" y="1493"/>
                    </a:cubicBezTo>
                    <a:cubicBezTo>
                      <a:pt x="1274" y="1089"/>
                      <a:pt x="1131" y="708"/>
                      <a:pt x="988" y="315"/>
                    </a:cubicBezTo>
                    <a:cubicBezTo>
                      <a:pt x="953" y="184"/>
                      <a:pt x="869" y="29"/>
                      <a:pt x="738" y="5"/>
                    </a:cubicBezTo>
                    <a:cubicBezTo>
                      <a:pt x="721" y="2"/>
                      <a:pt x="703" y="0"/>
                      <a:pt x="6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6"/>
              <p:cNvSpPr/>
              <p:nvPr/>
            </p:nvSpPr>
            <p:spPr>
              <a:xfrm>
                <a:off x="2769675" y="2796475"/>
                <a:ext cx="2265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601" extrusionOk="0">
                    <a:moveTo>
                      <a:pt x="186" y="0"/>
                    </a:moveTo>
                    <a:cubicBezTo>
                      <a:pt x="144" y="0"/>
                      <a:pt x="102" y="9"/>
                      <a:pt x="60" y="17"/>
                    </a:cubicBezTo>
                    <a:cubicBezTo>
                      <a:pt x="48" y="29"/>
                      <a:pt x="24" y="29"/>
                      <a:pt x="0" y="53"/>
                    </a:cubicBezTo>
                    <a:cubicBezTo>
                      <a:pt x="250" y="541"/>
                      <a:pt x="477" y="1065"/>
                      <a:pt x="655" y="1601"/>
                    </a:cubicBezTo>
                    <a:cubicBezTo>
                      <a:pt x="739" y="1565"/>
                      <a:pt x="822" y="1517"/>
                      <a:pt x="905" y="1493"/>
                    </a:cubicBezTo>
                    <a:cubicBezTo>
                      <a:pt x="774" y="1089"/>
                      <a:pt x="631" y="708"/>
                      <a:pt x="489" y="315"/>
                    </a:cubicBezTo>
                    <a:cubicBezTo>
                      <a:pt x="441" y="184"/>
                      <a:pt x="370" y="29"/>
                      <a:pt x="239" y="5"/>
                    </a:cubicBezTo>
                    <a:cubicBezTo>
                      <a:pt x="221" y="2"/>
                      <a:pt x="204" y="0"/>
                      <a:pt x="18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6"/>
              <p:cNvSpPr/>
              <p:nvPr/>
            </p:nvSpPr>
            <p:spPr>
              <a:xfrm>
                <a:off x="2757475" y="2801050"/>
                <a:ext cx="208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716" extrusionOk="0">
                    <a:moveTo>
                      <a:pt x="155" y="1"/>
                    </a:moveTo>
                    <a:cubicBezTo>
                      <a:pt x="107" y="25"/>
                      <a:pt x="36" y="60"/>
                      <a:pt x="0" y="108"/>
                    </a:cubicBezTo>
                    <a:cubicBezTo>
                      <a:pt x="274" y="608"/>
                      <a:pt x="488" y="1144"/>
                      <a:pt x="607" y="1715"/>
                    </a:cubicBezTo>
                    <a:lnTo>
                      <a:pt x="834" y="1572"/>
                    </a:lnTo>
                    <a:cubicBezTo>
                      <a:pt x="631" y="1037"/>
                      <a:pt x="417" y="525"/>
                      <a:pt x="155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6"/>
              <p:cNvSpPr/>
              <p:nvPr/>
            </p:nvSpPr>
            <p:spPr>
              <a:xfrm>
                <a:off x="2973575" y="2599700"/>
                <a:ext cx="36925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352" extrusionOk="0">
                    <a:moveTo>
                      <a:pt x="0" y="256"/>
                    </a:moveTo>
                    <a:lnTo>
                      <a:pt x="0" y="256"/>
                    </a:lnTo>
                    <a:cubicBezTo>
                      <a:pt x="18" y="266"/>
                      <a:pt x="36" y="272"/>
                      <a:pt x="55" y="273"/>
                    </a:cubicBezTo>
                    <a:lnTo>
                      <a:pt x="55" y="273"/>
                    </a:lnTo>
                    <a:cubicBezTo>
                      <a:pt x="37" y="266"/>
                      <a:pt x="19" y="261"/>
                      <a:pt x="0" y="256"/>
                    </a:cubicBezTo>
                    <a:close/>
                    <a:moveTo>
                      <a:pt x="525" y="1"/>
                    </a:moveTo>
                    <a:cubicBezTo>
                      <a:pt x="509" y="1"/>
                      <a:pt x="493" y="3"/>
                      <a:pt x="476" y="6"/>
                    </a:cubicBezTo>
                    <a:cubicBezTo>
                      <a:pt x="393" y="18"/>
                      <a:pt x="310" y="101"/>
                      <a:pt x="250" y="161"/>
                    </a:cubicBezTo>
                    <a:cubicBezTo>
                      <a:pt x="196" y="224"/>
                      <a:pt x="129" y="273"/>
                      <a:pt x="63" y="273"/>
                    </a:cubicBezTo>
                    <a:cubicBezTo>
                      <a:pt x="61" y="273"/>
                      <a:pt x="58" y="273"/>
                      <a:pt x="55" y="273"/>
                    </a:cubicBezTo>
                    <a:lnTo>
                      <a:pt x="55" y="273"/>
                    </a:lnTo>
                    <a:cubicBezTo>
                      <a:pt x="453" y="415"/>
                      <a:pt x="724" y="987"/>
                      <a:pt x="941" y="1352"/>
                    </a:cubicBezTo>
                    <a:cubicBezTo>
                      <a:pt x="1107" y="1197"/>
                      <a:pt x="1262" y="1018"/>
                      <a:pt x="1429" y="851"/>
                    </a:cubicBezTo>
                    <a:cubicBezTo>
                      <a:pt x="1441" y="816"/>
                      <a:pt x="1477" y="792"/>
                      <a:pt x="1477" y="756"/>
                    </a:cubicBezTo>
                    <a:cubicBezTo>
                      <a:pt x="1477" y="721"/>
                      <a:pt x="1441" y="673"/>
                      <a:pt x="1405" y="637"/>
                    </a:cubicBezTo>
                    <a:cubicBezTo>
                      <a:pt x="1179" y="459"/>
                      <a:pt x="965" y="304"/>
                      <a:pt x="762" y="125"/>
                    </a:cubicBezTo>
                    <a:cubicBezTo>
                      <a:pt x="702" y="54"/>
                      <a:pt x="615" y="1"/>
                      <a:pt x="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6"/>
              <p:cNvSpPr/>
              <p:nvPr/>
            </p:nvSpPr>
            <p:spPr>
              <a:xfrm>
                <a:off x="2973575" y="2604300"/>
                <a:ext cx="286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56" extrusionOk="0">
                    <a:moveTo>
                      <a:pt x="0" y="60"/>
                    </a:moveTo>
                    <a:lnTo>
                      <a:pt x="0" y="60"/>
                    </a:lnTo>
                    <a:cubicBezTo>
                      <a:pt x="16" y="68"/>
                      <a:pt x="33" y="73"/>
                      <a:pt x="50" y="74"/>
                    </a:cubicBezTo>
                    <a:lnTo>
                      <a:pt x="50" y="74"/>
                    </a:lnTo>
                    <a:cubicBezTo>
                      <a:pt x="34" y="69"/>
                      <a:pt x="17" y="64"/>
                      <a:pt x="0" y="60"/>
                    </a:cubicBezTo>
                    <a:close/>
                    <a:moveTo>
                      <a:pt x="238" y="1"/>
                    </a:moveTo>
                    <a:cubicBezTo>
                      <a:pt x="187" y="44"/>
                      <a:pt x="122" y="75"/>
                      <a:pt x="64" y="75"/>
                    </a:cubicBezTo>
                    <a:cubicBezTo>
                      <a:pt x="59" y="75"/>
                      <a:pt x="55" y="74"/>
                      <a:pt x="50" y="74"/>
                    </a:cubicBezTo>
                    <a:lnTo>
                      <a:pt x="50" y="74"/>
                    </a:lnTo>
                    <a:cubicBezTo>
                      <a:pt x="451" y="204"/>
                      <a:pt x="723" y="790"/>
                      <a:pt x="917" y="1156"/>
                    </a:cubicBezTo>
                    <a:lnTo>
                      <a:pt x="1143" y="929"/>
                    </a:lnTo>
                    <a:cubicBezTo>
                      <a:pt x="857" y="608"/>
                      <a:pt x="560" y="298"/>
                      <a:pt x="238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6"/>
              <p:cNvSpPr/>
              <p:nvPr/>
            </p:nvSpPr>
            <p:spPr>
              <a:xfrm>
                <a:off x="2533025" y="2830825"/>
                <a:ext cx="342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253" extrusionOk="0">
                    <a:moveTo>
                      <a:pt x="608" y="0"/>
                    </a:moveTo>
                    <a:cubicBezTo>
                      <a:pt x="370" y="0"/>
                      <a:pt x="227" y="238"/>
                      <a:pt x="1" y="322"/>
                    </a:cubicBezTo>
                    <a:cubicBezTo>
                      <a:pt x="299" y="608"/>
                      <a:pt x="596" y="905"/>
                      <a:pt x="894" y="1191"/>
                    </a:cubicBezTo>
                    <a:cubicBezTo>
                      <a:pt x="936" y="1212"/>
                      <a:pt x="969" y="1252"/>
                      <a:pt x="1010" y="1252"/>
                    </a:cubicBezTo>
                    <a:cubicBezTo>
                      <a:pt x="1015" y="1252"/>
                      <a:pt x="1020" y="1252"/>
                      <a:pt x="1025" y="1251"/>
                    </a:cubicBezTo>
                    <a:cubicBezTo>
                      <a:pt x="1061" y="1251"/>
                      <a:pt x="1084" y="1215"/>
                      <a:pt x="1084" y="1179"/>
                    </a:cubicBezTo>
                    <a:cubicBezTo>
                      <a:pt x="1192" y="1024"/>
                      <a:pt x="1275" y="881"/>
                      <a:pt x="1370" y="727"/>
                    </a:cubicBezTo>
                    <a:cubicBezTo>
                      <a:pt x="1192" y="667"/>
                      <a:pt x="1096" y="489"/>
                      <a:pt x="1013" y="322"/>
                    </a:cubicBezTo>
                    <a:cubicBezTo>
                      <a:pt x="918" y="179"/>
                      <a:pt x="787" y="12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6"/>
              <p:cNvSpPr/>
              <p:nvPr/>
            </p:nvSpPr>
            <p:spPr>
              <a:xfrm>
                <a:off x="2537200" y="2831100"/>
                <a:ext cx="3010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895" extrusionOk="0">
                    <a:moveTo>
                      <a:pt x="420" y="1"/>
                    </a:moveTo>
                    <a:cubicBezTo>
                      <a:pt x="263" y="1"/>
                      <a:pt x="137" y="125"/>
                      <a:pt x="1" y="227"/>
                    </a:cubicBezTo>
                    <a:cubicBezTo>
                      <a:pt x="334" y="478"/>
                      <a:pt x="727" y="704"/>
                      <a:pt x="1096" y="894"/>
                    </a:cubicBezTo>
                    <a:lnTo>
                      <a:pt x="1203" y="728"/>
                    </a:lnTo>
                    <a:cubicBezTo>
                      <a:pt x="1025" y="668"/>
                      <a:pt x="929" y="489"/>
                      <a:pt x="846" y="335"/>
                    </a:cubicBezTo>
                    <a:cubicBezTo>
                      <a:pt x="751" y="180"/>
                      <a:pt x="620" y="13"/>
                      <a:pt x="441" y="1"/>
                    </a:cubicBezTo>
                    <a:cubicBezTo>
                      <a:pt x="434" y="1"/>
                      <a:pt x="427" y="1"/>
                      <a:pt x="420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6"/>
              <p:cNvSpPr/>
              <p:nvPr/>
            </p:nvSpPr>
            <p:spPr>
              <a:xfrm>
                <a:off x="2663400" y="2836775"/>
                <a:ext cx="4497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093" extrusionOk="0">
                    <a:moveTo>
                      <a:pt x="203" y="0"/>
                    </a:moveTo>
                    <a:cubicBezTo>
                      <a:pt x="72" y="203"/>
                      <a:pt x="1" y="441"/>
                      <a:pt x="13" y="703"/>
                    </a:cubicBezTo>
                    <a:cubicBezTo>
                      <a:pt x="322" y="834"/>
                      <a:pt x="644" y="953"/>
                      <a:pt x="977" y="1036"/>
                    </a:cubicBezTo>
                    <a:cubicBezTo>
                      <a:pt x="1060" y="1061"/>
                      <a:pt x="1149" y="1092"/>
                      <a:pt x="1236" y="1092"/>
                    </a:cubicBezTo>
                    <a:cubicBezTo>
                      <a:pt x="1274" y="1092"/>
                      <a:pt x="1310" y="1086"/>
                      <a:pt x="1346" y="1072"/>
                    </a:cubicBezTo>
                    <a:cubicBezTo>
                      <a:pt x="1561" y="1013"/>
                      <a:pt x="1644" y="786"/>
                      <a:pt x="1715" y="596"/>
                    </a:cubicBezTo>
                    <a:cubicBezTo>
                      <a:pt x="1763" y="489"/>
                      <a:pt x="1799" y="358"/>
                      <a:pt x="1739" y="251"/>
                    </a:cubicBezTo>
                    <a:cubicBezTo>
                      <a:pt x="1680" y="167"/>
                      <a:pt x="1561" y="131"/>
                      <a:pt x="1453" y="120"/>
                    </a:cubicBezTo>
                    <a:cubicBezTo>
                      <a:pt x="1037" y="48"/>
                      <a:pt x="620" y="12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6"/>
              <p:cNvSpPr/>
              <p:nvPr/>
            </p:nvSpPr>
            <p:spPr>
              <a:xfrm>
                <a:off x="2518150" y="2690750"/>
                <a:ext cx="429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377" extrusionOk="0">
                    <a:moveTo>
                      <a:pt x="682" y="0"/>
                    </a:moveTo>
                    <a:cubicBezTo>
                      <a:pt x="618" y="0"/>
                      <a:pt x="553" y="10"/>
                      <a:pt x="489" y="31"/>
                    </a:cubicBezTo>
                    <a:cubicBezTo>
                      <a:pt x="239" y="138"/>
                      <a:pt x="108" y="412"/>
                      <a:pt x="1" y="674"/>
                    </a:cubicBezTo>
                    <a:cubicBezTo>
                      <a:pt x="382" y="1031"/>
                      <a:pt x="882" y="1270"/>
                      <a:pt x="1382" y="1377"/>
                    </a:cubicBezTo>
                    <a:cubicBezTo>
                      <a:pt x="1489" y="1043"/>
                      <a:pt x="1608" y="710"/>
                      <a:pt x="1715" y="377"/>
                    </a:cubicBezTo>
                    <a:cubicBezTo>
                      <a:pt x="1501" y="329"/>
                      <a:pt x="1310" y="210"/>
                      <a:pt x="1120" y="127"/>
                    </a:cubicBezTo>
                    <a:cubicBezTo>
                      <a:pt x="978" y="52"/>
                      <a:pt x="831" y="0"/>
                      <a:pt x="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6"/>
              <p:cNvSpPr/>
              <p:nvPr/>
            </p:nvSpPr>
            <p:spPr>
              <a:xfrm>
                <a:off x="2521425" y="2694425"/>
                <a:ext cx="368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930" extrusionOk="0">
                    <a:moveTo>
                      <a:pt x="601" y="0"/>
                    </a:moveTo>
                    <a:cubicBezTo>
                      <a:pt x="537" y="0"/>
                      <a:pt x="472" y="8"/>
                      <a:pt x="405" y="27"/>
                    </a:cubicBezTo>
                    <a:cubicBezTo>
                      <a:pt x="251" y="51"/>
                      <a:pt x="108" y="158"/>
                      <a:pt x="36" y="301"/>
                    </a:cubicBezTo>
                    <a:cubicBezTo>
                      <a:pt x="13" y="349"/>
                      <a:pt x="1" y="408"/>
                      <a:pt x="13" y="456"/>
                    </a:cubicBezTo>
                    <a:cubicBezTo>
                      <a:pt x="48" y="515"/>
                      <a:pt x="108" y="563"/>
                      <a:pt x="167" y="587"/>
                    </a:cubicBezTo>
                    <a:cubicBezTo>
                      <a:pt x="405" y="682"/>
                      <a:pt x="644" y="777"/>
                      <a:pt x="882" y="872"/>
                    </a:cubicBezTo>
                    <a:cubicBezTo>
                      <a:pt x="943" y="907"/>
                      <a:pt x="1016" y="929"/>
                      <a:pt x="1089" y="929"/>
                    </a:cubicBezTo>
                    <a:cubicBezTo>
                      <a:pt x="1116" y="929"/>
                      <a:pt x="1142" y="926"/>
                      <a:pt x="1167" y="920"/>
                    </a:cubicBezTo>
                    <a:cubicBezTo>
                      <a:pt x="1251" y="884"/>
                      <a:pt x="1298" y="813"/>
                      <a:pt x="1322" y="718"/>
                    </a:cubicBezTo>
                    <a:cubicBezTo>
                      <a:pt x="1358" y="646"/>
                      <a:pt x="1346" y="551"/>
                      <a:pt x="1346" y="468"/>
                    </a:cubicBezTo>
                    <a:lnTo>
                      <a:pt x="1346" y="468"/>
                    </a:lnTo>
                    <a:cubicBezTo>
                      <a:pt x="1351" y="468"/>
                      <a:pt x="1355" y="469"/>
                      <a:pt x="1360" y="469"/>
                    </a:cubicBezTo>
                    <a:cubicBezTo>
                      <a:pt x="1425" y="469"/>
                      <a:pt x="1475" y="392"/>
                      <a:pt x="1441" y="325"/>
                    </a:cubicBezTo>
                    <a:cubicBezTo>
                      <a:pt x="1429" y="241"/>
                      <a:pt x="1358" y="206"/>
                      <a:pt x="1286" y="170"/>
                    </a:cubicBezTo>
                    <a:cubicBezTo>
                      <a:pt x="1144" y="110"/>
                      <a:pt x="1025" y="63"/>
                      <a:pt x="894" y="39"/>
                    </a:cubicBezTo>
                    <a:cubicBezTo>
                      <a:pt x="794" y="18"/>
                      <a:pt x="698" y="0"/>
                      <a:pt x="60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6"/>
              <p:cNvSpPr/>
              <p:nvPr/>
            </p:nvSpPr>
            <p:spPr>
              <a:xfrm>
                <a:off x="2519950" y="2535125"/>
                <a:ext cx="315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70" extrusionOk="0">
                    <a:moveTo>
                      <a:pt x="739" y="1"/>
                    </a:moveTo>
                    <a:cubicBezTo>
                      <a:pt x="650" y="1"/>
                      <a:pt x="557" y="22"/>
                      <a:pt x="476" y="53"/>
                    </a:cubicBezTo>
                    <a:cubicBezTo>
                      <a:pt x="333" y="125"/>
                      <a:pt x="179" y="244"/>
                      <a:pt x="0" y="279"/>
                    </a:cubicBezTo>
                    <a:cubicBezTo>
                      <a:pt x="72" y="494"/>
                      <a:pt x="48" y="744"/>
                      <a:pt x="36" y="970"/>
                    </a:cubicBezTo>
                    <a:cubicBezTo>
                      <a:pt x="12" y="1208"/>
                      <a:pt x="48" y="1470"/>
                      <a:pt x="191" y="1649"/>
                    </a:cubicBezTo>
                    <a:cubicBezTo>
                      <a:pt x="310" y="1780"/>
                      <a:pt x="512" y="1851"/>
                      <a:pt x="703" y="1863"/>
                    </a:cubicBezTo>
                    <a:cubicBezTo>
                      <a:pt x="738" y="1867"/>
                      <a:pt x="773" y="1869"/>
                      <a:pt x="808" y="1869"/>
                    </a:cubicBezTo>
                    <a:cubicBezTo>
                      <a:pt x="960" y="1869"/>
                      <a:pt x="1107" y="1832"/>
                      <a:pt x="1262" y="1803"/>
                    </a:cubicBezTo>
                    <a:cubicBezTo>
                      <a:pt x="1226" y="1363"/>
                      <a:pt x="1167" y="898"/>
                      <a:pt x="1119" y="458"/>
                    </a:cubicBezTo>
                    <a:cubicBezTo>
                      <a:pt x="1107" y="327"/>
                      <a:pt x="1072" y="160"/>
                      <a:pt x="964" y="65"/>
                    </a:cubicBezTo>
                    <a:cubicBezTo>
                      <a:pt x="901" y="19"/>
                      <a:pt x="822" y="1"/>
                      <a:pt x="7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6"/>
              <p:cNvSpPr/>
              <p:nvPr/>
            </p:nvSpPr>
            <p:spPr>
              <a:xfrm>
                <a:off x="2521425" y="2540900"/>
                <a:ext cx="235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553" extrusionOk="0">
                    <a:moveTo>
                      <a:pt x="489" y="1"/>
                    </a:moveTo>
                    <a:lnTo>
                      <a:pt x="453" y="810"/>
                    </a:lnTo>
                    <a:cubicBezTo>
                      <a:pt x="417" y="644"/>
                      <a:pt x="370" y="477"/>
                      <a:pt x="346" y="310"/>
                    </a:cubicBezTo>
                    <a:cubicBezTo>
                      <a:pt x="334" y="251"/>
                      <a:pt x="322" y="179"/>
                      <a:pt x="251" y="155"/>
                    </a:cubicBezTo>
                    <a:cubicBezTo>
                      <a:pt x="234" y="147"/>
                      <a:pt x="217" y="143"/>
                      <a:pt x="199" y="143"/>
                    </a:cubicBezTo>
                    <a:cubicBezTo>
                      <a:pt x="142" y="143"/>
                      <a:pt x="85" y="184"/>
                      <a:pt x="48" y="239"/>
                    </a:cubicBezTo>
                    <a:cubicBezTo>
                      <a:pt x="1" y="310"/>
                      <a:pt x="13" y="406"/>
                      <a:pt x="13" y="489"/>
                    </a:cubicBezTo>
                    <a:cubicBezTo>
                      <a:pt x="36" y="644"/>
                      <a:pt x="36" y="775"/>
                      <a:pt x="48" y="929"/>
                    </a:cubicBezTo>
                    <a:cubicBezTo>
                      <a:pt x="48" y="1072"/>
                      <a:pt x="60" y="1227"/>
                      <a:pt x="167" y="1358"/>
                    </a:cubicBezTo>
                    <a:cubicBezTo>
                      <a:pt x="239" y="1453"/>
                      <a:pt x="394" y="1537"/>
                      <a:pt x="524" y="1549"/>
                    </a:cubicBezTo>
                    <a:cubicBezTo>
                      <a:pt x="555" y="1551"/>
                      <a:pt x="588" y="1553"/>
                      <a:pt x="621" y="1553"/>
                    </a:cubicBezTo>
                    <a:cubicBezTo>
                      <a:pt x="727" y="1553"/>
                      <a:pt x="841" y="1537"/>
                      <a:pt x="941" y="1501"/>
                    </a:cubicBezTo>
                    <a:cubicBezTo>
                      <a:pt x="834" y="1013"/>
                      <a:pt x="775" y="525"/>
                      <a:pt x="751" y="13"/>
                    </a:cubicBezTo>
                    <a:cubicBezTo>
                      <a:pt x="655" y="1"/>
                      <a:pt x="584" y="1"/>
                      <a:pt x="48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6"/>
              <p:cNvSpPr/>
              <p:nvPr/>
            </p:nvSpPr>
            <p:spPr>
              <a:xfrm>
                <a:off x="2574400" y="2797125"/>
                <a:ext cx="393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862" extrusionOk="0">
                    <a:moveTo>
                      <a:pt x="1259" y="0"/>
                    </a:moveTo>
                    <a:cubicBezTo>
                      <a:pt x="1195" y="0"/>
                      <a:pt x="1130" y="17"/>
                      <a:pt x="1072" y="39"/>
                    </a:cubicBezTo>
                    <a:cubicBezTo>
                      <a:pt x="739" y="122"/>
                      <a:pt x="406" y="205"/>
                      <a:pt x="72" y="289"/>
                    </a:cubicBezTo>
                    <a:cubicBezTo>
                      <a:pt x="84" y="467"/>
                      <a:pt x="60" y="646"/>
                      <a:pt x="1" y="813"/>
                    </a:cubicBezTo>
                    <a:cubicBezTo>
                      <a:pt x="418" y="824"/>
                      <a:pt x="846" y="836"/>
                      <a:pt x="1263" y="860"/>
                    </a:cubicBezTo>
                    <a:cubicBezTo>
                      <a:pt x="1283" y="860"/>
                      <a:pt x="1304" y="862"/>
                      <a:pt x="1326" y="862"/>
                    </a:cubicBezTo>
                    <a:cubicBezTo>
                      <a:pt x="1369" y="862"/>
                      <a:pt x="1414" y="856"/>
                      <a:pt x="1453" y="824"/>
                    </a:cubicBezTo>
                    <a:cubicBezTo>
                      <a:pt x="1525" y="765"/>
                      <a:pt x="1549" y="658"/>
                      <a:pt x="1561" y="563"/>
                    </a:cubicBezTo>
                    <a:cubicBezTo>
                      <a:pt x="1573" y="348"/>
                      <a:pt x="1561" y="98"/>
                      <a:pt x="1382" y="27"/>
                    </a:cubicBezTo>
                    <a:cubicBezTo>
                      <a:pt x="1344" y="8"/>
                      <a:pt x="1302" y="0"/>
                      <a:pt x="12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6"/>
              <p:cNvSpPr/>
              <p:nvPr/>
            </p:nvSpPr>
            <p:spPr>
              <a:xfrm>
                <a:off x="2575900" y="2802525"/>
                <a:ext cx="306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313" extrusionOk="0">
                    <a:moveTo>
                      <a:pt x="1059" y="0"/>
                    </a:moveTo>
                    <a:cubicBezTo>
                      <a:pt x="694" y="0"/>
                      <a:pt x="332" y="71"/>
                      <a:pt x="0" y="204"/>
                    </a:cubicBezTo>
                    <a:cubicBezTo>
                      <a:pt x="12" y="263"/>
                      <a:pt x="72" y="299"/>
                      <a:pt x="131" y="299"/>
                    </a:cubicBezTo>
                    <a:cubicBezTo>
                      <a:pt x="199" y="308"/>
                      <a:pt x="267" y="312"/>
                      <a:pt x="335" y="312"/>
                    </a:cubicBezTo>
                    <a:cubicBezTo>
                      <a:pt x="623" y="312"/>
                      <a:pt x="905" y="234"/>
                      <a:pt x="1155" y="108"/>
                    </a:cubicBezTo>
                    <a:cubicBezTo>
                      <a:pt x="1191" y="85"/>
                      <a:pt x="1227" y="61"/>
                      <a:pt x="1203" y="25"/>
                    </a:cubicBezTo>
                    <a:cubicBezTo>
                      <a:pt x="1191" y="1"/>
                      <a:pt x="1167" y="1"/>
                      <a:pt x="1143" y="1"/>
                    </a:cubicBezTo>
                    <a:cubicBezTo>
                      <a:pt x="1115" y="0"/>
                      <a:pt x="1087" y="0"/>
                      <a:pt x="1059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6"/>
              <p:cNvSpPr/>
              <p:nvPr/>
            </p:nvSpPr>
            <p:spPr>
              <a:xfrm>
                <a:off x="2599700" y="2812675"/>
                <a:ext cx="807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" extrusionOk="0">
                    <a:moveTo>
                      <a:pt x="215" y="0"/>
                    </a:moveTo>
                    <a:cubicBezTo>
                      <a:pt x="144" y="12"/>
                      <a:pt x="72" y="24"/>
                      <a:pt x="1" y="72"/>
                    </a:cubicBezTo>
                    <a:cubicBezTo>
                      <a:pt x="49" y="85"/>
                      <a:pt x="105" y="99"/>
                      <a:pt x="160" y="99"/>
                    </a:cubicBezTo>
                    <a:cubicBezTo>
                      <a:pt x="200" y="99"/>
                      <a:pt x="240" y="92"/>
                      <a:pt x="275" y="72"/>
                    </a:cubicBezTo>
                    <a:cubicBezTo>
                      <a:pt x="299" y="72"/>
                      <a:pt x="322" y="36"/>
                      <a:pt x="311" y="24"/>
                    </a:cubicBezTo>
                    <a:cubicBezTo>
                      <a:pt x="311" y="0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6"/>
              <p:cNvSpPr/>
              <p:nvPr/>
            </p:nvSpPr>
            <p:spPr>
              <a:xfrm>
                <a:off x="2639000" y="2723175"/>
                <a:ext cx="2980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04" extrusionOk="0">
                    <a:moveTo>
                      <a:pt x="407" y="1"/>
                    </a:moveTo>
                    <a:cubicBezTo>
                      <a:pt x="355" y="1"/>
                      <a:pt x="303" y="3"/>
                      <a:pt x="251" y="8"/>
                    </a:cubicBezTo>
                    <a:cubicBezTo>
                      <a:pt x="191" y="20"/>
                      <a:pt x="132" y="20"/>
                      <a:pt x="96" y="44"/>
                    </a:cubicBezTo>
                    <a:cubicBezTo>
                      <a:pt x="36" y="68"/>
                      <a:pt x="1" y="127"/>
                      <a:pt x="1" y="187"/>
                    </a:cubicBezTo>
                    <a:cubicBezTo>
                      <a:pt x="12" y="258"/>
                      <a:pt x="108" y="318"/>
                      <a:pt x="191" y="342"/>
                    </a:cubicBezTo>
                    <a:cubicBezTo>
                      <a:pt x="358" y="425"/>
                      <a:pt x="513" y="484"/>
                      <a:pt x="667" y="556"/>
                    </a:cubicBezTo>
                    <a:cubicBezTo>
                      <a:pt x="715" y="580"/>
                      <a:pt x="763" y="604"/>
                      <a:pt x="822" y="604"/>
                    </a:cubicBezTo>
                    <a:cubicBezTo>
                      <a:pt x="953" y="604"/>
                      <a:pt x="1048" y="461"/>
                      <a:pt x="1120" y="342"/>
                    </a:cubicBezTo>
                    <a:cubicBezTo>
                      <a:pt x="1167" y="282"/>
                      <a:pt x="1191" y="211"/>
                      <a:pt x="1167" y="151"/>
                    </a:cubicBezTo>
                    <a:cubicBezTo>
                      <a:pt x="1132" y="92"/>
                      <a:pt x="1048" y="80"/>
                      <a:pt x="989" y="68"/>
                    </a:cubicBezTo>
                    <a:cubicBezTo>
                      <a:pt x="784" y="31"/>
                      <a:pt x="594" y="1"/>
                      <a:pt x="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6"/>
              <p:cNvSpPr/>
              <p:nvPr/>
            </p:nvSpPr>
            <p:spPr>
              <a:xfrm>
                <a:off x="2676200" y="2762575"/>
                <a:ext cx="440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067" extrusionOk="0">
                    <a:moveTo>
                      <a:pt x="876" y="0"/>
                    </a:moveTo>
                    <a:cubicBezTo>
                      <a:pt x="710" y="0"/>
                      <a:pt x="543" y="45"/>
                      <a:pt x="394" y="123"/>
                    </a:cubicBezTo>
                    <a:cubicBezTo>
                      <a:pt x="215" y="230"/>
                      <a:pt x="60" y="397"/>
                      <a:pt x="37" y="599"/>
                    </a:cubicBezTo>
                    <a:cubicBezTo>
                      <a:pt x="1" y="790"/>
                      <a:pt x="132" y="1028"/>
                      <a:pt x="334" y="1064"/>
                    </a:cubicBezTo>
                    <a:cubicBezTo>
                      <a:pt x="351" y="1066"/>
                      <a:pt x="368" y="1067"/>
                      <a:pt x="386" y="1067"/>
                    </a:cubicBezTo>
                    <a:cubicBezTo>
                      <a:pt x="467" y="1067"/>
                      <a:pt x="556" y="1045"/>
                      <a:pt x="644" y="1016"/>
                    </a:cubicBezTo>
                    <a:lnTo>
                      <a:pt x="1763" y="659"/>
                    </a:lnTo>
                    <a:cubicBezTo>
                      <a:pt x="1680" y="397"/>
                      <a:pt x="1477" y="171"/>
                      <a:pt x="1203" y="63"/>
                    </a:cubicBezTo>
                    <a:cubicBezTo>
                      <a:pt x="1098" y="20"/>
                      <a:pt x="987" y="0"/>
                      <a:pt x="8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6"/>
              <p:cNvSpPr/>
              <p:nvPr/>
            </p:nvSpPr>
            <p:spPr>
              <a:xfrm>
                <a:off x="2679175" y="2766300"/>
                <a:ext cx="3040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546" extrusionOk="0">
                    <a:moveTo>
                      <a:pt x="467" y="0"/>
                    </a:moveTo>
                    <a:cubicBezTo>
                      <a:pt x="397" y="0"/>
                      <a:pt x="283" y="123"/>
                      <a:pt x="227" y="188"/>
                    </a:cubicBezTo>
                    <a:cubicBezTo>
                      <a:pt x="156" y="260"/>
                      <a:pt x="84" y="343"/>
                      <a:pt x="13" y="450"/>
                    </a:cubicBezTo>
                    <a:cubicBezTo>
                      <a:pt x="1" y="462"/>
                      <a:pt x="1" y="510"/>
                      <a:pt x="13" y="522"/>
                    </a:cubicBezTo>
                    <a:cubicBezTo>
                      <a:pt x="37" y="545"/>
                      <a:pt x="60" y="545"/>
                      <a:pt x="60" y="545"/>
                    </a:cubicBezTo>
                    <a:cubicBezTo>
                      <a:pt x="465" y="462"/>
                      <a:pt x="870" y="379"/>
                      <a:pt x="1215" y="153"/>
                    </a:cubicBezTo>
                    <a:lnTo>
                      <a:pt x="1215" y="153"/>
                    </a:lnTo>
                    <a:cubicBezTo>
                      <a:pt x="1205" y="153"/>
                      <a:pt x="1196" y="154"/>
                      <a:pt x="1186" y="154"/>
                    </a:cubicBezTo>
                    <a:cubicBezTo>
                      <a:pt x="1049" y="154"/>
                      <a:pt x="919" y="89"/>
                      <a:pt x="791" y="89"/>
                    </a:cubicBezTo>
                    <a:cubicBezTo>
                      <a:pt x="774" y="89"/>
                      <a:pt x="756" y="90"/>
                      <a:pt x="739" y="93"/>
                    </a:cubicBezTo>
                    <a:cubicBezTo>
                      <a:pt x="703" y="100"/>
                      <a:pt x="680" y="192"/>
                      <a:pt x="635" y="192"/>
                    </a:cubicBezTo>
                    <a:cubicBezTo>
                      <a:pt x="606" y="192"/>
                      <a:pt x="569" y="154"/>
                      <a:pt x="513" y="33"/>
                    </a:cubicBezTo>
                    <a:cubicBezTo>
                      <a:pt x="502" y="10"/>
                      <a:pt x="486" y="0"/>
                      <a:pt x="467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6"/>
              <p:cNvSpPr/>
              <p:nvPr/>
            </p:nvSpPr>
            <p:spPr>
              <a:xfrm>
                <a:off x="2683950" y="2777250"/>
                <a:ext cx="214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22" extrusionOk="0">
                    <a:moveTo>
                      <a:pt x="858" y="0"/>
                    </a:moveTo>
                    <a:lnTo>
                      <a:pt x="858" y="0"/>
                    </a:lnTo>
                    <a:cubicBezTo>
                      <a:pt x="536" y="12"/>
                      <a:pt x="239" y="131"/>
                      <a:pt x="0" y="322"/>
                    </a:cubicBezTo>
                    <a:lnTo>
                      <a:pt x="239" y="191"/>
                    </a:lnTo>
                    <a:cubicBezTo>
                      <a:pt x="465" y="179"/>
                      <a:pt x="679" y="119"/>
                      <a:pt x="85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6"/>
              <p:cNvSpPr/>
              <p:nvPr/>
            </p:nvSpPr>
            <p:spPr>
              <a:xfrm>
                <a:off x="2381825" y="2489450"/>
                <a:ext cx="34850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571" extrusionOk="0">
                    <a:moveTo>
                      <a:pt x="699" y="1"/>
                    </a:moveTo>
                    <a:cubicBezTo>
                      <a:pt x="685" y="1"/>
                      <a:pt x="670" y="3"/>
                      <a:pt x="655" y="11"/>
                    </a:cubicBezTo>
                    <a:cubicBezTo>
                      <a:pt x="584" y="23"/>
                      <a:pt x="536" y="94"/>
                      <a:pt x="513" y="154"/>
                    </a:cubicBezTo>
                    <a:cubicBezTo>
                      <a:pt x="382" y="404"/>
                      <a:pt x="227" y="678"/>
                      <a:pt x="96" y="928"/>
                    </a:cubicBezTo>
                    <a:cubicBezTo>
                      <a:pt x="48" y="1023"/>
                      <a:pt x="1" y="1118"/>
                      <a:pt x="48" y="1213"/>
                    </a:cubicBezTo>
                    <a:cubicBezTo>
                      <a:pt x="84" y="1273"/>
                      <a:pt x="167" y="1321"/>
                      <a:pt x="239" y="1344"/>
                    </a:cubicBezTo>
                    <a:cubicBezTo>
                      <a:pt x="501" y="1451"/>
                      <a:pt x="763" y="1511"/>
                      <a:pt x="1036" y="1571"/>
                    </a:cubicBezTo>
                    <a:lnTo>
                      <a:pt x="1394" y="178"/>
                    </a:lnTo>
                    <a:cubicBezTo>
                      <a:pt x="1191" y="118"/>
                      <a:pt x="989" y="82"/>
                      <a:pt x="774" y="23"/>
                    </a:cubicBezTo>
                    <a:cubicBezTo>
                      <a:pt x="758" y="15"/>
                      <a:pt x="730" y="1"/>
                      <a:pt x="6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6"/>
              <p:cNvSpPr/>
              <p:nvPr/>
            </p:nvSpPr>
            <p:spPr>
              <a:xfrm>
                <a:off x="2386000" y="2494075"/>
                <a:ext cx="1967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230" extrusionOk="0">
                    <a:moveTo>
                      <a:pt x="680" y="1"/>
                    </a:moveTo>
                    <a:cubicBezTo>
                      <a:pt x="617" y="1"/>
                      <a:pt x="546" y="28"/>
                      <a:pt x="488" y="64"/>
                    </a:cubicBezTo>
                    <a:cubicBezTo>
                      <a:pt x="405" y="135"/>
                      <a:pt x="346" y="219"/>
                      <a:pt x="298" y="326"/>
                    </a:cubicBezTo>
                    <a:cubicBezTo>
                      <a:pt x="179" y="564"/>
                      <a:pt x="48" y="802"/>
                      <a:pt x="0" y="1052"/>
                    </a:cubicBezTo>
                    <a:cubicBezTo>
                      <a:pt x="96" y="1076"/>
                      <a:pt x="155" y="1147"/>
                      <a:pt x="238" y="1171"/>
                    </a:cubicBezTo>
                    <a:cubicBezTo>
                      <a:pt x="281" y="1207"/>
                      <a:pt x="341" y="1230"/>
                      <a:pt x="394" y="1230"/>
                    </a:cubicBezTo>
                    <a:cubicBezTo>
                      <a:pt x="431" y="1230"/>
                      <a:pt x="464" y="1219"/>
                      <a:pt x="488" y="1195"/>
                    </a:cubicBezTo>
                    <a:cubicBezTo>
                      <a:pt x="536" y="1159"/>
                      <a:pt x="536" y="1088"/>
                      <a:pt x="536" y="1028"/>
                    </a:cubicBezTo>
                    <a:cubicBezTo>
                      <a:pt x="548" y="683"/>
                      <a:pt x="596" y="326"/>
                      <a:pt x="786" y="40"/>
                    </a:cubicBezTo>
                    <a:cubicBezTo>
                      <a:pt x="758" y="12"/>
                      <a:pt x="721" y="1"/>
                      <a:pt x="68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6"/>
              <p:cNvSpPr/>
              <p:nvPr/>
            </p:nvSpPr>
            <p:spPr>
              <a:xfrm>
                <a:off x="2397600" y="2498000"/>
                <a:ext cx="1460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979" extrusionOk="0">
                    <a:moveTo>
                      <a:pt x="1" y="693"/>
                    </a:moveTo>
                    <a:lnTo>
                      <a:pt x="1" y="693"/>
                    </a:lnTo>
                    <a:cubicBezTo>
                      <a:pt x="10" y="752"/>
                      <a:pt x="36" y="810"/>
                      <a:pt x="78" y="863"/>
                    </a:cubicBezTo>
                    <a:lnTo>
                      <a:pt x="78" y="863"/>
                    </a:lnTo>
                    <a:lnTo>
                      <a:pt x="1" y="693"/>
                    </a:lnTo>
                    <a:close/>
                    <a:moveTo>
                      <a:pt x="459" y="1"/>
                    </a:moveTo>
                    <a:cubicBezTo>
                      <a:pt x="397" y="1"/>
                      <a:pt x="354" y="54"/>
                      <a:pt x="310" y="97"/>
                    </a:cubicBezTo>
                    <a:cubicBezTo>
                      <a:pt x="136" y="316"/>
                      <a:pt x="61" y="624"/>
                      <a:pt x="114" y="903"/>
                    </a:cubicBezTo>
                    <a:lnTo>
                      <a:pt x="114" y="903"/>
                    </a:lnTo>
                    <a:cubicBezTo>
                      <a:pt x="142" y="933"/>
                      <a:pt x="194" y="957"/>
                      <a:pt x="246" y="957"/>
                    </a:cubicBezTo>
                    <a:cubicBezTo>
                      <a:pt x="268" y="957"/>
                      <a:pt x="290" y="953"/>
                      <a:pt x="310" y="943"/>
                    </a:cubicBezTo>
                    <a:cubicBezTo>
                      <a:pt x="382" y="895"/>
                      <a:pt x="417" y="812"/>
                      <a:pt x="441" y="740"/>
                    </a:cubicBezTo>
                    <a:cubicBezTo>
                      <a:pt x="489" y="574"/>
                      <a:pt x="548" y="407"/>
                      <a:pt x="560" y="228"/>
                    </a:cubicBezTo>
                    <a:cubicBezTo>
                      <a:pt x="584" y="181"/>
                      <a:pt x="584" y="145"/>
                      <a:pt x="560" y="97"/>
                    </a:cubicBezTo>
                    <a:cubicBezTo>
                      <a:pt x="548" y="50"/>
                      <a:pt x="524" y="26"/>
                      <a:pt x="477" y="2"/>
                    </a:cubicBezTo>
                    <a:cubicBezTo>
                      <a:pt x="471" y="1"/>
                      <a:pt x="464" y="1"/>
                      <a:pt x="459" y="1"/>
                    </a:cubicBezTo>
                    <a:close/>
                    <a:moveTo>
                      <a:pt x="78" y="863"/>
                    </a:moveTo>
                    <a:lnTo>
                      <a:pt x="132" y="979"/>
                    </a:lnTo>
                    <a:cubicBezTo>
                      <a:pt x="125" y="953"/>
                      <a:pt x="119" y="928"/>
                      <a:pt x="114" y="903"/>
                    </a:cubicBezTo>
                    <a:lnTo>
                      <a:pt x="114" y="903"/>
                    </a:lnTo>
                    <a:cubicBezTo>
                      <a:pt x="112" y="900"/>
                      <a:pt x="110" y="898"/>
                      <a:pt x="108" y="895"/>
                    </a:cubicBezTo>
                    <a:cubicBezTo>
                      <a:pt x="97" y="885"/>
                      <a:pt x="87" y="874"/>
                      <a:pt x="78" y="863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6"/>
              <p:cNvSpPr/>
              <p:nvPr/>
            </p:nvSpPr>
            <p:spPr>
              <a:xfrm>
                <a:off x="2576800" y="2564000"/>
                <a:ext cx="40200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62" extrusionOk="0">
                    <a:moveTo>
                      <a:pt x="974" y="1"/>
                    </a:moveTo>
                    <a:cubicBezTo>
                      <a:pt x="857" y="1"/>
                      <a:pt x="735" y="34"/>
                      <a:pt x="631" y="89"/>
                    </a:cubicBezTo>
                    <a:cubicBezTo>
                      <a:pt x="417" y="184"/>
                      <a:pt x="226" y="327"/>
                      <a:pt x="0" y="363"/>
                    </a:cubicBezTo>
                    <a:cubicBezTo>
                      <a:pt x="286" y="803"/>
                      <a:pt x="584" y="910"/>
                      <a:pt x="619" y="1458"/>
                    </a:cubicBezTo>
                    <a:cubicBezTo>
                      <a:pt x="674" y="1460"/>
                      <a:pt x="730" y="1462"/>
                      <a:pt x="787" y="1462"/>
                    </a:cubicBezTo>
                    <a:cubicBezTo>
                      <a:pt x="1042" y="1462"/>
                      <a:pt x="1307" y="1426"/>
                      <a:pt x="1453" y="1232"/>
                    </a:cubicBezTo>
                    <a:cubicBezTo>
                      <a:pt x="1608" y="1017"/>
                      <a:pt x="1536" y="696"/>
                      <a:pt x="1453" y="434"/>
                    </a:cubicBezTo>
                    <a:cubicBezTo>
                      <a:pt x="1405" y="315"/>
                      <a:pt x="1357" y="196"/>
                      <a:pt x="1274" y="101"/>
                    </a:cubicBezTo>
                    <a:cubicBezTo>
                      <a:pt x="1193" y="31"/>
                      <a:pt x="1086" y="1"/>
                      <a:pt x="9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6"/>
              <p:cNvSpPr/>
              <p:nvPr/>
            </p:nvSpPr>
            <p:spPr>
              <a:xfrm>
                <a:off x="2583650" y="2568900"/>
                <a:ext cx="2857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06" extrusionOk="0">
                    <a:moveTo>
                      <a:pt x="588" y="1"/>
                    </a:moveTo>
                    <a:cubicBezTo>
                      <a:pt x="459" y="1"/>
                      <a:pt x="321" y="40"/>
                      <a:pt x="191" y="83"/>
                    </a:cubicBezTo>
                    <a:cubicBezTo>
                      <a:pt x="119" y="119"/>
                      <a:pt x="24" y="167"/>
                      <a:pt x="12" y="238"/>
                    </a:cubicBezTo>
                    <a:cubicBezTo>
                      <a:pt x="0" y="298"/>
                      <a:pt x="36" y="357"/>
                      <a:pt x="48" y="405"/>
                    </a:cubicBezTo>
                    <a:cubicBezTo>
                      <a:pt x="107" y="548"/>
                      <a:pt x="179" y="702"/>
                      <a:pt x="262" y="833"/>
                    </a:cubicBezTo>
                    <a:cubicBezTo>
                      <a:pt x="357" y="964"/>
                      <a:pt x="488" y="1071"/>
                      <a:pt x="655" y="1095"/>
                    </a:cubicBezTo>
                    <a:cubicBezTo>
                      <a:pt x="682" y="1102"/>
                      <a:pt x="711" y="1105"/>
                      <a:pt x="740" y="1105"/>
                    </a:cubicBezTo>
                    <a:cubicBezTo>
                      <a:pt x="863" y="1105"/>
                      <a:pt x="995" y="1046"/>
                      <a:pt x="1072" y="940"/>
                    </a:cubicBezTo>
                    <a:cubicBezTo>
                      <a:pt x="1143" y="798"/>
                      <a:pt x="1131" y="655"/>
                      <a:pt x="1095" y="500"/>
                    </a:cubicBezTo>
                    <a:cubicBezTo>
                      <a:pt x="1060" y="321"/>
                      <a:pt x="976" y="143"/>
                      <a:pt x="822" y="59"/>
                    </a:cubicBezTo>
                    <a:cubicBezTo>
                      <a:pt x="751" y="17"/>
                      <a:pt x="672" y="1"/>
                      <a:pt x="588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2571725" y="2437575"/>
                <a:ext cx="375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027" extrusionOk="0">
                    <a:moveTo>
                      <a:pt x="1250" y="1"/>
                    </a:moveTo>
                    <a:cubicBezTo>
                      <a:pt x="1201" y="1"/>
                      <a:pt x="1147" y="13"/>
                      <a:pt x="1096" y="26"/>
                    </a:cubicBezTo>
                    <a:cubicBezTo>
                      <a:pt x="763" y="133"/>
                      <a:pt x="406" y="217"/>
                      <a:pt x="60" y="324"/>
                    </a:cubicBezTo>
                    <a:cubicBezTo>
                      <a:pt x="25" y="550"/>
                      <a:pt x="1" y="812"/>
                      <a:pt x="179" y="955"/>
                    </a:cubicBezTo>
                    <a:cubicBezTo>
                      <a:pt x="287" y="1026"/>
                      <a:pt x="441" y="1026"/>
                      <a:pt x="584" y="1026"/>
                    </a:cubicBezTo>
                    <a:cubicBezTo>
                      <a:pt x="822" y="1014"/>
                      <a:pt x="1072" y="1014"/>
                      <a:pt x="1322" y="990"/>
                    </a:cubicBezTo>
                    <a:cubicBezTo>
                      <a:pt x="1370" y="990"/>
                      <a:pt x="1430" y="990"/>
                      <a:pt x="1453" y="967"/>
                    </a:cubicBezTo>
                    <a:cubicBezTo>
                      <a:pt x="1501" y="919"/>
                      <a:pt x="1501" y="848"/>
                      <a:pt x="1477" y="788"/>
                    </a:cubicBezTo>
                    <a:cubicBezTo>
                      <a:pt x="1453" y="598"/>
                      <a:pt x="1430" y="395"/>
                      <a:pt x="1418" y="205"/>
                    </a:cubicBezTo>
                    <a:cubicBezTo>
                      <a:pt x="1394" y="145"/>
                      <a:pt x="1394" y="86"/>
                      <a:pt x="1358" y="38"/>
                    </a:cubicBezTo>
                    <a:cubicBezTo>
                      <a:pt x="1330" y="10"/>
                      <a:pt x="1292" y="1"/>
                      <a:pt x="1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6"/>
              <p:cNvSpPr/>
              <p:nvPr/>
            </p:nvSpPr>
            <p:spPr>
              <a:xfrm>
                <a:off x="2573225" y="2442075"/>
                <a:ext cx="2800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93" extrusionOk="0">
                    <a:moveTo>
                      <a:pt x="965" y="1"/>
                    </a:moveTo>
                    <a:cubicBezTo>
                      <a:pt x="655" y="37"/>
                      <a:pt x="357" y="132"/>
                      <a:pt x="72" y="275"/>
                    </a:cubicBezTo>
                    <a:cubicBezTo>
                      <a:pt x="48" y="298"/>
                      <a:pt x="0" y="322"/>
                      <a:pt x="0" y="370"/>
                    </a:cubicBezTo>
                    <a:cubicBezTo>
                      <a:pt x="0" y="418"/>
                      <a:pt x="48" y="429"/>
                      <a:pt x="72" y="441"/>
                    </a:cubicBezTo>
                    <a:cubicBezTo>
                      <a:pt x="165" y="476"/>
                      <a:pt x="263" y="492"/>
                      <a:pt x="361" y="492"/>
                    </a:cubicBezTo>
                    <a:cubicBezTo>
                      <a:pt x="635" y="492"/>
                      <a:pt x="905" y="363"/>
                      <a:pt x="1072" y="144"/>
                    </a:cubicBezTo>
                    <a:cubicBezTo>
                      <a:pt x="1096" y="120"/>
                      <a:pt x="1119" y="72"/>
                      <a:pt x="1096" y="37"/>
                    </a:cubicBezTo>
                    <a:cubicBezTo>
                      <a:pt x="1084" y="1"/>
                      <a:pt x="1012" y="1"/>
                      <a:pt x="965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>
                <a:off x="2575900" y="2458450"/>
                <a:ext cx="14300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08" extrusionOk="0">
                    <a:moveTo>
                      <a:pt x="243" y="1"/>
                    </a:moveTo>
                    <a:cubicBezTo>
                      <a:pt x="161" y="1"/>
                      <a:pt x="78" y="8"/>
                      <a:pt x="0" y="13"/>
                    </a:cubicBezTo>
                    <a:cubicBezTo>
                      <a:pt x="95" y="78"/>
                      <a:pt x="215" y="108"/>
                      <a:pt x="338" y="108"/>
                    </a:cubicBezTo>
                    <a:cubicBezTo>
                      <a:pt x="417" y="108"/>
                      <a:pt x="497" y="95"/>
                      <a:pt x="572" y="72"/>
                    </a:cubicBezTo>
                    <a:cubicBezTo>
                      <a:pt x="480" y="16"/>
                      <a:pt x="363" y="1"/>
                      <a:pt x="243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6"/>
              <p:cNvSpPr/>
              <p:nvPr/>
            </p:nvSpPr>
            <p:spPr>
              <a:xfrm>
                <a:off x="2756575" y="2228675"/>
                <a:ext cx="434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572" extrusionOk="0">
                    <a:moveTo>
                      <a:pt x="1370" y="0"/>
                    </a:moveTo>
                    <a:cubicBezTo>
                      <a:pt x="882" y="202"/>
                      <a:pt x="405" y="476"/>
                      <a:pt x="1" y="822"/>
                    </a:cubicBezTo>
                    <a:cubicBezTo>
                      <a:pt x="179" y="1036"/>
                      <a:pt x="286" y="1298"/>
                      <a:pt x="334" y="1572"/>
                    </a:cubicBezTo>
                    <a:cubicBezTo>
                      <a:pt x="774" y="1310"/>
                      <a:pt x="1251" y="1107"/>
                      <a:pt x="1739" y="953"/>
                    </a:cubicBezTo>
                    <a:cubicBezTo>
                      <a:pt x="1620" y="643"/>
                      <a:pt x="1489" y="333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6"/>
              <p:cNvSpPr/>
              <p:nvPr/>
            </p:nvSpPr>
            <p:spPr>
              <a:xfrm>
                <a:off x="2758350" y="2232350"/>
                <a:ext cx="357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32" extrusionOk="0">
                    <a:moveTo>
                      <a:pt x="1186" y="0"/>
                    </a:moveTo>
                    <a:cubicBezTo>
                      <a:pt x="1131" y="0"/>
                      <a:pt x="1072" y="34"/>
                      <a:pt x="1013" y="67"/>
                    </a:cubicBezTo>
                    <a:cubicBezTo>
                      <a:pt x="811" y="186"/>
                      <a:pt x="584" y="317"/>
                      <a:pt x="358" y="436"/>
                    </a:cubicBezTo>
                    <a:cubicBezTo>
                      <a:pt x="263" y="496"/>
                      <a:pt x="156" y="556"/>
                      <a:pt x="96" y="651"/>
                    </a:cubicBezTo>
                    <a:cubicBezTo>
                      <a:pt x="25" y="734"/>
                      <a:pt x="1" y="865"/>
                      <a:pt x="84" y="960"/>
                    </a:cubicBezTo>
                    <a:cubicBezTo>
                      <a:pt x="120" y="1020"/>
                      <a:pt x="215" y="1032"/>
                      <a:pt x="287" y="1032"/>
                    </a:cubicBezTo>
                    <a:cubicBezTo>
                      <a:pt x="358" y="1032"/>
                      <a:pt x="442" y="1008"/>
                      <a:pt x="513" y="984"/>
                    </a:cubicBezTo>
                    <a:cubicBezTo>
                      <a:pt x="715" y="925"/>
                      <a:pt x="942" y="853"/>
                      <a:pt x="1156" y="794"/>
                    </a:cubicBezTo>
                    <a:cubicBezTo>
                      <a:pt x="1227" y="782"/>
                      <a:pt x="1299" y="746"/>
                      <a:pt x="1358" y="687"/>
                    </a:cubicBezTo>
                    <a:cubicBezTo>
                      <a:pt x="1418" y="627"/>
                      <a:pt x="1430" y="544"/>
                      <a:pt x="1430" y="448"/>
                    </a:cubicBezTo>
                    <a:cubicBezTo>
                      <a:pt x="1430" y="365"/>
                      <a:pt x="1406" y="294"/>
                      <a:pt x="1370" y="198"/>
                    </a:cubicBezTo>
                    <a:cubicBezTo>
                      <a:pt x="1346" y="127"/>
                      <a:pt x="1311" y="55"/>
                      <a:pt x="1251" y="20"/>
                    </a:cubicBezTo>
                    <a:cubicBezTo>
                      <a:pt x="1230" y="6"/>
                      <a:pt x="1208" y="0"/>
                      <a:pt x="118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6"/>
              <p:cNvSpPr/>
              <p:nvPr/>
            </p:nvSpPr>
            <p:spPr>
              <a:xfrm>
                <a:off x="2616075" y="2497525"/>
                <a:ext cx="452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558" extrusionOk="0">
                    <a:moveTo>
                      <a:pt x="625" y="1"/>
                    </a:moveTo>
                    <a:cubicBezTo>
                      <a:pt x="474" y="1"/>
                      <a:pt x="344" y="134"/>
                      <a:pt x="251" y="259"/>
                    </a:cubicBezTo>
                    <a:cubicBezTo>
                      <a:pt x="156" y="426"/>
                      <a:pt x="120" y="617"/>
                      <a:pt x="1" y="747"/>
                    </a:cubicBezTo>
                    <a:cubicBezTo>
                      <a:pt x="418" y="1021"/>
                      <a:pt x="810" y="1283"/>
                      <a:pt x="1227" y="1557"/>
                    </a:cubicBezTo>
                    <a:cubicBezTo>
                      <a:pt x="1382" y="1379"/>
                      <a:pt x="1584" y="1224"/>
                      <a:pt x="1811" y="1140"/>
                    </a:cubicBezTo>
                    <a:lnTo>
                      <a:pt x="965" y="200"/>
                    </a:lnTo>
                    <a:cubicBezTo>
                      <a:pt x="894" y="128"/>
                      <a:pt x="810" y="45"/>
                      <a:pt x="691" y="9"/>
                    </a:cubicBezTo>
                    <a:cubicBezTo>
                      <a:pt x="669" y="3"/>
                      <a:pt x="647" y="1"/>
                      <a:pt x="6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6"/>
              <p:cNvSpPr/>
              <p:nvPr/>
            </p:nvSpPr>
            <p:spPr>
              <a:xfrm>
                <a:off x="2621450" y="2503900"/>
                <a:ext cx="3245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057" extrusionOk="0">
                    <a:moveTo>
                      <a:pt x="268" y="0"/>
                    </a:moveTo>
                    <a:cubicBezTo>
                      <a:pt x="254" y="0"/>
                      <a:pt x="240" y="2"/>
                      <a:pt x="226" y="4"/>
                    </a:cubicBezTo>
                    <a:cubicBezTo>
                      <a:pt x="83" y="40"/>
                      <a:pt x="0" y="231"/>
                      <a:pt x="36" y="397"/>
                    </a:cubicBezTo>
                    <a:cubicBezTo>
                      <a:pt x="60" y="540"/>
                      <a:pt x="203" y="659"/>
                      <a:pt x="322" y="754"/>
                    </a:cubicBezTo>
                    <a:cubicBezTo>
                      <a:pt x="476" y="873"/>
                      <a:pt x="643" y="957"/>
                      <a:pt x="834" y="1016"/>
                    </a:cubicBezTo>
                    <a:cubicBezTo>
                      <a:pt x="905" y="1043"/>
                      <a:pt x="963" y="1057"/>
                      <a:pt x="1018" y="1057"/>
                    </a:cubicBezTo>
                    <a:cubicBezTo>
                      <a:pt x="1036" y="1057"/>
                      <a:pt x="1054" y="1055"/>
                      <a:pt x="1072" y="1052"/>
                    </a:cubicBezTo>
                    <a:cubicBezTo>
                      <a:pt x="1155" y="1040"/>
                      <a:pt x="1226" y="993"/>
                      <a:pt x="1250" y="921"/>
                    </a:cubicBezTo>
                    <a:cubicBezTo>
                      <a:pt x="1298" y="838"/>
                      <a:pt x="1274" y="743"/>
                      <a:pt x="1226" y="659"/>
                    </a:cubicBezTo>
                    <a:cubicBezTo>
                      <a:pt x="1179" y="588"/>
                      <a:pt x="1107" y="540"/>
                      <a:pt x="1036" y="481"/>
                    </a:cubicBezTo>
                    <a:cubicBezTo>
                      <a:pt x="881" y="362"/>
                      <a:pt x="714" y="266"/>
                      <a:pt x="572" y="147"/>
                    </a:cubicBezTo>
                    <a:cubicBezTo>
                      <a:pt x="477" y="74"/>
                      <a:pt x="373" y="0"/>
                      <a:pt x="26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6"/>
              <p:cNvSpPr/>
              <p:nvPr/>
            </p:nvSpPr>
            <p:spPr>
              <a:xfrm>
                <a:off x="2802125" y="2699375"/>
                <a:ext cx="37225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830" extrusionOk="0">
                    <a:moveTo>
                      <a:pt x="1121" y="1"/>
                    </a:moveTo>
                    <a:cubicBezTo>
                      <a:pt x="1086" y="1"/>
                      <a:pt x="1053" y="12"/>
                      <a:pt x="1024" y="20"/>
                    </a:cubicBezTo>
                    <a:cubicBezTo>
                      <a:pt x="679" y="79"/>
                      <a:pt x="334" y="151"/>
                      <a:pt x="0" y="222"/>
                    </a:cubicBezTo>
                    <a:cubicBezTo>
                      <a:pt x="155" y="746"/>
                      <a:pt x="250" y="1282"/>
                      <a:pt x="238" y="1829"/>
                    </a:cubicBezTo>
                    <a:cubicBezTo>
                      <a:pt x="631" y="1710"/>
                      <a:pt x="1072" y="1651"/>
                      <a:pt x="1488" y="1651"/>
                    </a:cubicBezTo>
                    <a:cubicBezTo>
                      <a:pt x="1429" y="1198"/>
                      <a:pt x="1369" y="722"/>
                      <a:pt x="1310" y="258"/>
                    </a:cubicBezTo>
                    <a:cubicBezTo>
                      <a:pt x="1286" y="163"/>
                      <a:pt x="1274" y="67"/>
                      <a:pt x="1191" y="20"/>
                    </a:cubicBezTo>
                    <a:cubicBezTo>
                      <a:pt x="1167" y="6"/>
                      <a:pt x="1144" y="1"/>
                      <a:pt x="1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6"/>
              <p:cNvSpPr/>
              <p:nvPr/>
            </p:nvSpPr>
            <p:spPr>
              <a:xfrm>
                <a:off x="2805975" y="2704825"/>
                <a:ext cx="253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42" extrusionOk="0">
                    <a:moveTo>
                      <a:pt x="534" y="0"/>
                    </a:moveTo>
                    <a:cubicBezTo>
                      <a:pt x="447" y="0"/>
                      <a:pt x="354" y="27"/>
                      <a:pt x="275" y="64"/>
                    </a:cubicBezTo>
                    <a:cubicBezTo>
                      <a:pt x="180" y="99"/>
                      <a:pt x="96" y="147"/>
                      <a:pt x="49" y="218"/>
                    </a:cubicBezTo>
                    <a:cubicBezTo>
                      <a:pt x="1" y="290"/>
                      <a:pt x="1" y="397"/>
                      <a:pt x="25" y="480"/>
                    </a:cubicBezTo>
                    <a:cubicBezTo>
                      <a:pt x="37" y="659"/>
                      <a:pt x="49" y="861"/>
                      <a:pt x="120" y="1040"/>
                    </a:cubicBezTo>
                    <a:cubicBezTo>
                      <a:pt x="203" y="1218"/>
                      <a:pt x="334" y="1361"/>
                      <a:pt x="513" y="1421"/>
                    </a:cubicBezTo>
                    <a:cubicBezTo>
                      <a:pt x="554" y="1435"/>
                      <a:pt x="598" y="1441"/>
                      <a:pt x="643" y="1441"/>
                    </a:cubicBezTo>
                    <a:cubicBezTo>
                      <a:pt x="788" y="1441"/>
                      <a:pt x="934" y="1368"/>
                      <a:pt x="989" y="1230"/>
                    </a:cubicBezTo>
                    <a:cubicBezTo>
                      <a:pt x="1013" y="1135"/>
                      <a:pt x="1013" y="1016"/>
                      <a:pt x="1001" y="921"/>
                    </a:cubicBezTo>
                    <a:cubicBezTo>
                      <a:pt x="953" y="683"/>
                      <a:pt x="894" y="445"/>
                      <a:pt x="823" y="230"/>
                    </a:cubicBezTo>
                    <a:cubicBezTo>
                      <a:pt x="799" y="159"/>
                      <a:pt x="763" y="87"/>
                      <a:pt x="692" y="40"/>
                    </a:cubicBezTo>
                    <a:cubicBezTo>
                      <a:pt x="645" y="12"/>
                      <a:pt x="590" y="0"/>
                      <a:pt x="534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6"/>
              <p:cNvSpPr/>
              <p:nvPr/>
            </p:nvSpPr>
            <p:spPr>
              <a:xfrm>
                <a:off x="2822350" y="2701075"/>
                <a:ext cx="119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940" extrusionOk="0">
                    <a:moveTo>
                      <a:pt x="160" y="0"/>
                    </a:moveTo>
                    <a:cubicBezTo>
                      <a:pt x="118" y="0"/>
                      <a:pt x="77" y="11"/>
                      <a:pt x="48" y="35"/>
                    </a:cubicBezTo>
                    <a:cubicBezTo>
                      <a:pt x="1" y="333"/>
                      <a:pt x="215" y="773"/>
                      <a:pt x="453" y="940"/>
                    </a:cubicBezTo>
                    <a:cubicBezTo>
                      <a:pt x="418" y="845"/>
                      <a:pt x="441" y="737"/>
                      <a:pt x="453" y="630"/>
                    </a:cubicBezTo>
                    <a:cubicBezTo>
                      <a:pt x="465" y="535"/>
                      <a:pt x="477" y="428"/>
                      <a:pt x="465" y="321"/>
                    </a:cubicBezTo>
                    <a:cubicBezTo>
                      <a:pt x="453" y="214"/>
                      <a:pt x="406" y="118"/>
                      <a:pt x="334" y="59"/>
                    </a:cubicBezTo>
                    <a:cubicBezTo>
                      <a:pt x="292" y="23"/>
                      <a:pt x="224" y="0"/>
                      <a:pt x="16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6"/>
              <p:cNvSpPr/>
              <p:nvPr/>
            </p:nvSpPr>
            <p:spPr>
              <a:xfrm>
                <a:off x="2850350" y="2498050"/>
                <a:ext cx="32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30" extrusionOk="0">
                    <a:moveTo>
                      <a:pt x="661" y="1"/>
                    </a:moveTo>
                    <a:cubicBezTo>
                      <a:pt x="577" y="1"/>
                      <a:pt x="489" y="27"/>
                      <a:pt x="417" y="60"/>
                    </a:cubicBezTo>
                    <a:cubicBezTo>
                      <a:pt x="286" y="143"/>
                      <a:pt x="155" y="226"/>
                      <a:pt x="0" y="238"/>
                    </a:cubicBezTo>
                    <a:cubicBezTo>
                      <a:pt x="191" y="453"/>
                      <a:pt x="119" y="834"/>
                      <a:pt x="345" y="1036"/>
                    </a:cubicBezTo>
                    <a:cubicBezTo>
                      <a:pt x="431" y="1109"/>
                      <a:pt x="539" y="1129"/>
                      <a:pt x="656" y="1129"/>
                    </a:cubicBezTo>
                    <a:cubicBezTo>
                      <a:pt x="802" y="1129"/>
                      <a:pt x="963" y="1098"/>
                      <a:pt x="1114" y="1098"/>
                    </a:cubicBezTo>
                    <a:cubicBezTo>
                      <a:pt x="1177" y="1098"/>
                      <a:pt x="1239" y="1104"/>
                      <a:pt x="1298" y="1119"/>
                    </a:cubicBezTo>
                    <a:cubicBezTo>
                      <a:pt x="1191" y="834"/>
                      <a:pt x="1083" y="536"/>
                      <a:pt x="964" y="262"/>
                    </a:cubicBezTo>
                    <a:cubicBezTo>
                      <a:pt x="941" y="203"/>
                      <a:pt x="905" y="107"/>
                      <a:pt x="845" y="60"/>
                    </a:cubicBezTo>
                    <a:cubicBezTo>
                      <a:pt x="792" y="17"/>
                      <a:pt x="728" y="1"/>
                      <a:pt x="6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6"/>
              <p:cNvSpPr/>
              <p:nvPr/>
            </p:nvSpPr>
            <p:spPr>
              <a:xfrm>
                <a:off x="2856000" y="2504400"/>
                <a:ext cx="178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98" extrusionOk="0">
                    <a:moveTo>
                      <a:pt x="276" y="0"/>
                    </a:moveTo>
                    <a:cubicBezTo>
                      <a:pt x="189" y="0"/>
                      <a:pt x="109" y="26"/>
                      <a:pt x="36" y="44"/>
                    </a:cubicBezTo>
                    <a:cubicBezTo>
                      <a:pt x="0" y="222"/>
                      <a:pt x="60" y="425"/>
                      <a:pt x="191" y="544"/>
                    </a:cubicBezTo>
                    <a:cubicBezTo>
                      <a:pt x="287" y="640"/>
                      <a:pt x="429" y="697"/>
                      <a:pt x="574" y="697"/>
                    </a:cubicBezTo>
                    <a:cubicBezTo>
                      <a:pt x="609" y="697"/>
                      <a:pt x="644" y="694"/>
                      <a:pt x="679" y="687"/>
                    </a:cubicBezTo>
                    <a:cubicBezTo>
                      <a:pt x="619" y="520"/>
                      <a:pt x="715" y="318"/>
                      <a:pt x="619" y="151"/>
                    </a:cubicBezTo>
                    <a:cubicBezTo>
                      <a:pt x="560" y="68"/>
                      <a:pt x="441" y="20"/>
                      <a:pt x="357" y="8"/>
                    </a:cubicBezTo>
                    <a:cubicBezTo>
                      <a:pt x="330" y="3"/>
                      <a:pt x="303" y="0"/>
                      <a:pt x="27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6"/>
              <p:cNvSpPr/>
              <p:nvPr/>
            </p:nvSpPr>
            <p:spPr>
              <a:xfrm>
                <a:off x="2466650" y="2442150"/>
                <a:ext cx="1349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2061" extrusionOk="0">
                    <a:moveTo>
                      <a:pt x="1747" y="1"/>
                    </a:moveTo>
                    <a:cubicBezTo>
                      <a:pt x="1661" y="1"/>
                      <a:pt x="1575" y="4"/>
                      <a:pt x="1489" y="10"/>
                    </a:cubicBezTo>
                    <a:cubicBezTo>
                      <a:pt x="1001" y="34"/>
                      <a:pt x="501" y="188"/>
                      <a:pt x="203" y="605"/>
                    </a:cubicBezTo>
                    <a:cubicBezTo>
                      <a:pt x="60" y="796"/>
                      <a:pt x="1" y="1022"/>
                      <a:pt x="48" y="1260"/>
                    </a:cubicBezTo>
                    <a:cubicBezTo>
                      <a:pt x="140" y="1718"/>
                      <a:pt x="541" y="1868"/>
                      <a:pt x="931" y="1868"/>
                    </a:cubicBezTo>
                    <a:cubicBezTo>
                      <a:pt x="947" y="1868"/>
                      <a:pt x="962" y="1868"/>
                      <a:pt x="977" y="1867"/>
                    </a:cubicBezTo>
                    <a:cubicBezTo>
                      <a:pt x="1239" y="1855"/>
                      <a:pt x="1513" y="1760"/>
                      <a:pt x="1763" y="1700"/>
                    </a:cubicBezTo>
                    <a:cubicBezTo>
                      <a:pt x="2093" y="1627"/>
                      <a:pt x="2431" y="1591"/>
                      <a:pt x="2770" y="1591"/>
                    </a:cubicBezTo>
                    <a:cubicBezTo>
                      <a:pt x="3313" y="1591"/>
                      <a:pt x="3857" y="1684"/>
                      <a:pt x="4370" y="1867"/>
                    </a:cubicBezTo>
                    <a:cubicBezTo>
                      <a:pt x="4561" y="1939"/>
                      <a:pt x="4763" y="2034"/>
                      <a:pt x="4978" y="2058"/>
                    </a:cubicBezTo>
                    <a:cubicBezTo>
                      <a:pt x="4991" y="2059"/>
                      <a:pt x="5004" y="2060"/>
                      <a:pt x="5017" y="2060"/>
                    </a:cubicBezTo>
                    <a:cubicBezTo>
                      <a:pt x="5276" y="2060"/>
                      <a:pt x="5397" y="1727"/>
                      <a:pt x="5204" y="1546"/>
                    </a:cubicBezTo>
                    <a:cubicBezTo>
                      <a:pt x="4255" y="663"/>
                      <a:pt x="3043" y="1"/>
                      <a:pt x="17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6"/>
              <p:cNvSpPr/>
              <p:nvPr/>
            </p:nvSpPr>
            <p:spPr>
              <a:xfrm>
                <a:off x="2488675" y="2445100"/>
                <a:ext cx="935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154" extrusionOk="0">
                    <a:moveTo>
                      <a:pt x="784" y="0"/>
                    </a:moveTo>
                    <a:cubicBezTo>
                      <a:pt x="489" y="0"/>
                      <a:pt x="194" y="70"/>
                      <a:pt x="1" y="273"/>
                    </a:cubicBezTo>
                    <a:cubicBezTo>
                      <a:pt x="133" y="207"/>
                      <a:pt x="280" y="185"/>
                      <a:pt x="425" y="185"/>
                    </a:cubicBezTo>
                    <a:cubicBezTo>
                      <a:pt x="462" y="185"/>
                      <a:pt x="500" y="187"/>
                      <a:pt x="537" y="189"/>
                    </a:cubicBezTo>
                    <a:cubicBezTo>
                      <a:pt x="715" y="201"/>
                      <a:pt x="906" y="249"/>
                      <a:pt x="1084" y="261"/>
                    </a:cubicBezTo>
                    <a:cubicBezTo>
                      <a:pt x="1186" y="267"/>
                      <a:pt x="1284" y="267"/>
                      <a:pt x="1381" y="267"/>
                    </a:cubicBezTo>
                    <a:cubicBezTo>
                      <a:pt x="1477" y="267"/>
                      <a:pt x="1573" y="267"/>
                      <a:pt x="1668" y="273"/>
                    </a:cubicBezTo>
                    <a:cubicBezTo>
                      <a:pt x="2013" y="308"/>
                      <a:pt x="2346" y="439"/>
                      <a:pt x="2668" y="558"/>
                    </a:cubicBezTo>
                    <a:cubicBezTo>
                      <a:pt x="2979" y="694"/>
                      <a:pt x="3297" y="815"/>
                      <a:pt x="3566" y="1009"/>
                    </a:cubicBezTo>
                    <a:lnTo>
                      <a:pt x="3566" y="1009"/>
                    </a:lnTo>
                    <a:cubicBezTo>
                      <a:pt x="2832" y="429"/>
                      <a:pt x="1926" y="77"/>
                      <a:pt x="989" y="11"/>
                    </a:cubicBezTo>
                    <a:cubicBezTo>
                      <a:pt x="922" y="4"/>
                      <a:pt x="853" y="0"/>
                      <a:pt x="784" y="0"/>
                    </a:cubicBezTo>
                    <a:close/>
                    <a:moveTo>
                      <a:pt x="3566" y="1009"/>
                    </a:moveTo>
                    <a:lnTo>
                      <a:pt x="3566" y="1009"/>
                    </a:lnTo>
                    <a:cubicBezTo>
                      <a:pt x="3625" y="1056"/>
                      <a:pt x="3683" y="1104"/>
                      <a:pt x="3739" y="1154"/>
                    </a:cubicBezTo>
                    <a:cubicBezTo>
                      <a:pt x="3685" y="1101"/>
                      <a:pt x="3627" y="1053"/>
                      <a:pt x="3566" y="10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6"/>
              <p:cNvSpPr/>
              <p:nvPr/>
            </p:nvSpPr>
            <p:spPr>
              <a:xfrm>
                <a:off x="2468750" y="2473925"/>
                <a:ext cx="13040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7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9" y="433"/>
                      <a:pt x="456" y="587"/>
                      <a:pt x="823" y="587"/>
                    </a:cubicBezTo>
                    <a:cubicBezTo>
                      <a:pt x="851" y="587"/>
                      <a:pt x="878" y="586"/>
                      <a:pt x="905" y="584"/>
                    </a:cubicBezTo>
                    <a:cubicBezTo>
                      <a:pt x="1167" y="572"/>
                      <a:pt x="1441" y="477"/>
                      <a:pt x="1691" y="418"/>
                    </a:cubicBezTo>
                    <a:cubicBezTo>
                      <a:pt x="2025" y="344"/>
                      <a:pt x="2364" y="308"/>
                      <a:pt x="2703" y="308"/>
                    </a:cubicBezTo>
                    <a:cubicBezTo>
                      <a:pt x="3245" y="308"/>
                      <a:pt x="3785" y="401"/>
                      <a:pt x="4298" y="584"/>
                    </a:cubicBezTo>
                    <a:cubicBezTo>
                      <a:pt x="4489" y="656"/>
                      <a:pt x="4703" y="739"/>
                      <a:pt x="4906" y="775"/>
                    </a:cubicBezTo>
                    <a:cubicBezTo>
                      <a:pt x="4915" y="775"/>
                      <a:pt x="4924" y="776"/>
                      <a:pt x="4933" y="776"/>
                    </a:cubicBezTo>
                    <a:cubicBezTo>
                      <a:pt x="5085" y="776"/>
                      <a:pt x="5193" y="683"/>
                      <a:pt x="5215" y="548"/>
                    </a:cubicBezTo>
                    <a:lnTo>
                      <a:pt x="5215" y="548"/>
                    </a:lnTo>
                    <a:cubicBezTo>
                      <a:pt x="5148" y="578"/>
                      <a:pt x="5079" y="590"/>
                      <a:pt x="5015" y="590"/>
                    </a:cubicBezTo>
                    <a:cubicBezTo>
                      <a:pt x="4899" y="590"/>
                      <a:pt x="4801" y="551"/>
                      <a:pt x="4763" y="513"/>
                    </a:cubicBezTo>
                    <a:cubicBezTo>
                      <a:pt x="4207" y="249"/>
                      <a:pt x="3668" y="179"/>
                      <a:pt x="3127" y="179"/>
                    </a:cubicBezTo>
                    <a:cubicBezTo>
                      <a:pt x="2516" y="179"/>
                      <a:pt x="1904" y="268"/>
                      <a:pt x="1262" y="268"/>
                    </a:cubicBezTo>
                    <a:cubicBezTo>
                      <a:pt x="1036" y="268"/>
                      <a:pt x="806" y="257"/>
                      <a:pt x="572" y="227"/>
                    </a:cubicBezTo>
                    <a:cubicBezTo>
                      <a:pt x="357" y="191"/>
                      <a:pt x="167" y="108"/>
                      <a:pt x="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6"/>
              <p:cNvSpPr/>
              <p:nvPr/>
            </p:nvSpPr>
            <p:spPr>
              <a:xfrm>
                <a:off x="2714300" y="2592525"/>
                <a:ext cx="124775" cy="128575"/>
              </a:xfrm>
              <a:custGeom>
                <a:avLst/>
                <a:gdLst/>
                <a:ahLst/>
                <a:cxnLst/>
                <a:rect l="l" t="t" r="r" b="b"/>
                <a:pathLst>
                  <a:path w="4991" h="5143" extrusionOk="0">
                    <a:moveTo>
                      <a:pt x="4710" y="1"/>
                    </a:moveTo>
                    <a:cubicBezTo>
                      <a:pt x="4646" y="1"/>
                      <a:pt x="4580" y="24"/>
                      <a:pt x="4525" y="79"/>
                    </a:cubicBezTo>
                    <a:cubicBezTo>
                      <a:pt x="3156" y="1496"/>
                      <a:pt x="1680" y="2817"/>
                      <a:pt x="120" y="4020"/>
                    </a:cubicBezTo>
                    <a:cubicBezTo>
                      <a:pt x="37" y="4079"/>
                      <a:pt x="1" y="4186"/>
                      <a:pt x="13" y="4282"/>
                    </a:cubicBezTo>
                    <a:cubicBezTo>
                      <a:pt x="114" y="4755"/>
                      <a:pt x="567" y="5143"/>
                      <a:pt x="1060" y="5143"/>
                    </a:cubicBezTo>
                    <a:cubicBezTo>
                      <a:pt x="1088" y="5143"/>
                      <a:pt x="1116" y="5142"/>
                      <a:pt x="1144" y="5139"/>
                    </a:cubicBezTo>
                    <a:cubicBezTo>
                      <a:pt x="1620" y="5091"/>
                      <a:pt x="2001" y="4734"/>
                      <a:pt x="2346" y="4413"/>
                    </a:cubicBezTo>
                    <a:cubicBezTo>
                      <a:pt x="3037" y="3758"/>
                      <a:pt x="3716" y="3079"/>
                      <a:pt x="4228" y="2281"/>
                    </a:cubicBezTo>
                    <a:cubicBezTo>
                      <a:pt x="4609" y="1674"/>
                      <a:pt x="4894" y="984"/>
                      <a:pt x="4966" y="269"/>
                    </a:cubicBezTo>
                    <a:cubicBezTo>
                      <a:pt x="4991" y="121"/>
                      <a:pt x="4855" y="1"/>
                      <a:pt x="4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6"/>
              <p:cNvSpPr/>
              <p:nvPr/>
            </p:nvSpPr>
            <p:spPr>
              <a:xfrm>
                <a:off x="2750325" y="2654900"/>
                <a:ext cx="5837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776" extrusionOk="0">
                    <a:moveTo>
                      <a:pt x="2334" y="1"/>
                    </a:moveTo>
                    <a:lnTo>
                      <a:pt x="2334" y="1"/>
                    </a:lnTo>
                    <a:cubicBezTo>
                      <a:pt x="1798" y="810"/>
                      <a:pt x="953" y="1406"/>
                      <a:pt x="1" y="1644"/>
                    </a:cubicBezTo>
                    <a:cubicBezTo>
                      <a:pt x="91" y="1734"/>
                      <a:pt x="209" y="1776"/>
                      <a:pt x="333" y="1776"/>
                    </a:cubicBezTo>
                    <a:cubicBezTo>
                      <a:pt x="437" y="1776"/>
                      <a:pt x="545" y="1746"/>
                      <a:pt x="643" y="1691"/>
                    </a:cubicBezTo>
                    <a:cubicBezTo>
                      <a:pt x="774" y="1608"/>
                      <a:pt x="893" y="1489"/>
                      <a:pt x="1036" y="1394"/>
                    </a:cubicBezTo>
                    <a:cubicBezTo>
                      <a:pt x="1144" y="1334"/>
                      <a:pt x="1251" y="1310"/>
                      <a:pt x="1358" y="1263"/>
                    </a:cubicBezTo>
                    <a:cubicBezTo>
                      <a:pt x="1513" y="1168"/>
                      <a:pt x="1655" y="1013"/>
                      <a:pt x="1775" y="858"/>
                    </a:cubicBezTo>
                    <a:cubicBezTo>
                      <a:pt x="1977" y="596"/>
                      <a:pt x="2203" y="310"/>
                      <a:pt x="2334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6"/>
              <p:cNvSpPr/>
              <p:nvPr/>
            </p:nvSpPr>
            <p:spPr>
              <a:xfrm>
                <a:off x="2714600" y="2668900"/>
                <a:ext cx="91400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100" extrusionOk="0">
                    <a:moveTo>
                      <a:pt x="3656" y="0"/>
                    </a:moveTo>
                    <a:lnTo>
                      <a:pt x="3656" y="0"/>
                    </a:lnTo>
                    <a:cubicBezTo>
                      <a:pt x="3096" y="631"/>
                      <a:pt x="2453" y="1179"/>
                      <a:pt x="1620" y="1465"/>
                    </a:cubicBezTo>
                    <a:cubicBezTo>
                      <a:pt x="1493" y="1497"/>
                      <a:pt x="1361" y="1512"/>
                      <a:pt x="1227" y="1512"/>
                    </a:cubicBezTo>
                    <a:cubicBezTo>
                      <a:pt x="809" y="1512"/>
                      <a:pt x="373" y="1366"/>
                      <a:pt x="13" y="1131"/>
                    </a:cubicBezTo>
                    <a:cubicBezTo>
                      <a:pt x="1" y="1167"/>
                      <a:pt x="1" y="1203"/>
                      <a:pt x="13" y="1239"/>
                    </a:cubicBezTo>
                    <a:cubicBezTo>
                      <a:pt x="114" y="1712"/>
                      <a:pt x="567" y="2100"/>
                      <a:pt x="1060" y="2100"/>
                    </a:cubicBezTo>
                    <a:cubicBezTo>
                      <a:pt x="1087" y="2100"/>
                      <a:pt x="1116" y="2098"/>
                      <a:pt x="1144" y="2096"/>
                    </a:cubicBezTo>
                    <a:cubicBezTo>
                      <a:pt x="1620" y="2060"/>
                      <a:pt x="2013" y="1691"/>
                      <a:pt x="2346" y="1370"/>
                    </a:cubicBezTo>
                    <a:cubicBezTo>
                      <a:pt x="2799" y="929"/>
                      <a:pt x="3263" y="477"/>
                      <a:pt x="365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6"/>
              <p:cNvSpPr/>
              <p:nvPr/>
            </p:nvSpPr>
            <p:spPr>
              <a:xfrm>
                <a:off x="2638400" y="2387175"/>
                <a:ext cx="156075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5326" extrusionOk="0">
                    <a:moveTo>
                      <a:pt x="456" y="0"/>
                    </a:moveTo>
                    <a:cubicBezTo>
                      <a:pt x="403" y="0"/>
                      <a:pt x="352" y="6"/>
                      <a:pt x="310" y="18"/>
                    </a:cubicBezTo>
                    <a:cubicBezTo>
                      <a:pt x="1" y="137"/>
                      <a:pt x="25" y="494"/>
                      <a:pt x="120" y="780"/>
                    </a:cubicBezTo>
                    <a:cubicBezTo>
                      <a:pt x="537" y="2018"/>
                      <a:pt x="1620" y="2911"/>
                      <a:pt x="2739" y="3578"/>
                    </a:cubicBezTo>
                    <a:cubicBezTo>
                      <a:pt x="3727" y="4161"/>
                      <a:pt x="4787" y="4614"/>
                      <a:pt x="5728" y="5269"/>
                    </a:cubicBezTo>
                    <a:cubicBezTo>
                      <a:pt x="5785" y="5308"/>
                      <a:pt x="5848" y="5326"/>
                      <a:pt x="5908" y="5326"/>
                    </a:cubicBezTo>
                    <a:cubicBezTo>
                      <a:pt x="6084" y="5326"/>
                      <a:pt x="6242" y="5175"/>
                      <a:pt x="6216" y="4971"/>
                    </a:cubicBezTo>
                    <a:cubicBezTo>
                      <a:pt x="6192" y="4757"/>
                      <a:pt x="6097" y="4519"/>
                      <a:pt x="5990" y="4304"/>
                    </a:cubicBezTo>
                    <a:cubicBezTo>
                      <a:pt x="4906" y="2209"/>
                      <a:pt x="2918" y="601"/>
                      <a:pt x="620" y="18"/>
                    </a:cubicBezTo>
                    <a:cubicBezTo>
                      <a:pt x="566" y="6"/>
                      <a:pt x="510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6"/>
              <p:cNvSpPr/>
              <p:nvPr/>
            </p:nvSpPr>
            <p:spPr>
              <a:xfrm>
                <a:off x="2647925" y="2391850"/>
                <a:ext cx="133675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046" extrusionOk="0">
                    <a:moveTo>
                      <a:pt x="451" y="0"/>
                    </a:moveTo>
                    <a:cubicBezTo>
                      <a:pt x="307" y="0"/>
                      <a:pt x="167" y="50"/>
                      <a:pt x="72" y="164"/>
                    </a:cubicBezTo>
                    <a:cubicBezTo>
                      <a:pt x="36" y="224"/>
                      <a:pt x="1" y="295"/>
                      <a:pt x="60" y="343"/>
                    </a:cubicBezTo>
                    <a:cubicBezTo>
                      <a:pt x="78" y="365"/>
                      <a:pt x="102" y="373"/>
                      <a:pt x="128" y="373"/>
                    </a:cubicBezTo>
                    <a:cubicBezTo>
                      <a:pt x="189" y="373"/>
                      <a:pt x="264" y="329"/>
                      <a:pt x="322" y="295"/>
                    </a:cubicBezTo>
                    <a:cubicBezTo>
                      <a:pt x="402" y="240"/>
                      <a:pt x="497" y="213"/>
                      <a:pt x="596" y="213"/>
                    </a:cubicBezTo>
                    <a:cubicBezTo>
                      <a:pt x="688" y="213"/>
                      <a:pt x="783" y="237"/>
                      <a:pt x="870" y="283"/>
                    </a:cubicBezTo>
                    <a:cubicBezTo>
                      <a:pt x="775" y="295"/>
                      <a:pt x="739" y="426"/>
                      <a:pt x="775" y="498"/>
                    </a:cubicBezTo>
                    <a:cubicBezTo>
                      <a:pt x="822" y="593"/>
                      <a:pt x="929" y="641"/>
                      <a:pt x="1013" y="653"/>
                    </a:cubicBezTo>
                    <a:cubicBezTo>
                      <a:pt x="1108" y="664"/>
                      <a:pt x="1215" y="664"/>
                      <a:pt x="1299" y="676"/>
                    </a:cubicBezTo>
                    <a:cubicBezTo>
                      <a:pt x="1430" y="712"/>
                      <a:pt x="1572" y="795"/>
                      <a:pt x="1668" y="891"/>
                    </a:cubicBezTo>
                    <a:cubicBezTo>
                      <a:pt x="2251" y="1307"/>
                      <a:pt x="2834" y="1736"/>
                      <a:pt x="3394" y="2153"/>
                    </a:cubicBezTo>
                    <a:cubicBezTo>
                      <a:pt x="3477" y="2212"/>
                      <a:pt x="3561" y="2272"/>
                      <a:pt x="3596" y="2367"/>
                    </a:cubicBezTo>
                    <a:cubicBezTo>
                      <a:pt x="3680" y="2558"/>
                      <a:pt x="3549" y="2819"/>
                      <a:pt x="3716" y="2962"/>
                    </a:cubicBezTo>
                    <a:cubicBezTo>
                      <a:pt x="3758" y="2999"/>
                      <a:pt x="3814" y="3010"/>
                      <a:pt x="3875" y="3010"/>
                    </a:cubicBezTo>
                    <a:cubicBezTo>
                      <a:pt x="3951" y="3010"/>
                      <a:pt x="4035" y="2993"/>
                      <a:pt x="4108" y="2986"/>
                    </a:cubicBezTo>
                    <a:cubicBezTo>
                      <a:pt x="4122" y="2985"/>
                      <a:pt x="4137" y="2984"/>
                      <a:pt x="4152" y="2984"/>
                    </a:cubicBezTo>
                    <a:cubicBezTo>
                      <a:pt x="4287" y="2984"/>
                      <a:pt x="4443" y="3035"/>
                      <a:pt x="4454" y="3153"/>
                    </a:cubicBezTo>
                    <a:cubicBezTo>
                      <a:pt x="4454" y="3200"/>
                      <a:pt x="4442" y="3236"/>
                      <a:pt x="4454" y="3284"/>
                    </a:cubicBezTo>
                    <a:cubicBezTo>
                      <a:pt x="4466" y="3403"/>
                      <a:pt x="4608" y="3450"/>
                      <a:pt x="4704" y="3474"/>
                    </a:cubicBezTo>
                    <a:cubicBezTo>
                      <a:pt x="4989" y="3581"/>
                      <a:pt x="5216" y="3796"/>
                      <a:pt x="5347" y="4046"/>
                    </a:cubicBezTo>
                    <a:cubicBezTo>
                      <a:pt x="5204" y="3677"/>
                      <a:pt x="4942" y="3343"/>
                      <a:pt x="4620" y="3093"/>
                    </a:cubicBezTo>
                    <a:cubicBezTo>
                      <a:pt x="4513" y="2998"/>
                      <a:pt x="4358" y="2903"/>
                      <a:pt x="4263" y="2784"/>
                    </a:cubicBezTo>
                    <a:cubicBezTo>
                      <a:pt x="4168" y="2665"/>
                      <a:pt x="4108" y="2522"/>
                      <a:pt x="4025" y="2403"/>
                    </a:cubicBezTo>
                    <a:cubicBezTo>
                      <a:pt x="3941" y="2297"/>
                      <a:pt x="3819" y="2220"/>
                      <a:pt x="3694" y="2220"/>
                    </a:cubicBezTo>
                    <a:cubicBezTo>
                      <a:pt x="3677" y="2220"/>
                      <a:pt x="3661" y="2221"/>
                      <a:pt x="3644" y="2224"/>
                    </a:cubicBezTo>
                    <a:cubicBezTo>
                      <a:pt x="3751" y="2153"/>
                      <a:pt x="3680" y="1974"/>
                      <a:pt x="3561" y="1915"/>
                    </a:cubicBezTo>
                    <a:cubicBezTo>
                      <a:pt x="3454" y="1843"/>
                      <a:pt x="3323" y="1796"/>
                      <a:pt x="3263" y="1688"/>
                    </a:cubicBezTo>
                    <a:cubicBezTo>
                      <a:pt x="3227" y="1653"/>
                      <a:pt x="3227" y="1593"/>
                      <a:pt x="3204" y="1546"/>
                    </a:cubicBezTo>
                    <a:cubicBezTo>
                      <a:pt x="3144" y="1438"/>
                      <a:pt x="3013" y="1391"/>
                      <a:pt x="2894" y="1391"/>
                    </a:cubicBezTo>
                    <a:cubicBezTo>
                      <a:pt x="2775" y="1379"/>
                      <a:pt x="2632" y="1379"/>
                      <a:pt x="2537" y="1307"/>
                    </a:cubicBezTo>
                    <a:cubicBezTo>
                      <a:pt x="2418" y="1236"/>
                      <a:pt x="2370" y="1069"/>
                      <a:pt x="2263" y="974"/>
                    </a:cubicBezTo>
                    <a:cubicBezTo>
                      <a:pt x="2156" y="891"/>
                      <a:pt x="2025" y="843"/>
                      <a:pt x="1906" y="795"/>
                    </a:cubicBezTo>
                    <a:cubicBezTo>
                      <a:pt x="1727" y="736"/>
                      <a:pt x="1549" y="653"/>
                      <a:pt x="1382" y="533"/>
                    </a:cubicBezTo>
                    <a:cubicBezTo>
                      <a:pt x="1179" y="379"/>
                      <a:pt x="1001" y="188"/>
                      <a:pt x="775" y="81"/>
                    </a:cubicBezTo>
                    <a:cubicBezTo>
                      <a:pt x="676" y="29"/>
                      <a:pt x="563" y="0"/>
                      <a:pt x="45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6"/>
              <p:cNvSpPr/>
              <p:nvPr/>
            </p:nvSpPr>
            <p:spPr>
              <a:xfrm>
                <a:off x="2639900" y="2400700"/>
                <a:ext cx="153300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4787" extrusionOk="0">
                    <a:moveTo>
                      <a:pt x="0" y="1"/>
                    </a:moveTo>
                    <a:cubicBezTo>
                      <a:pt x="12" y="84"/>
                      <a:pt x="24" y="168"/>
                      <a:pt x="60" y="239"/>
                    </a:cubicBezTo>
                    <a:cubicBezTo>
                      <a:pt x="477" y="1477"/>
                      <a:pt x="1560" y="2370"/>
                      <a:pt x="2679" y="3037"/>
                    </a:cubicBezTo>
                    <a:cubicBezTo>
                      <a:pt x="3667" y="3620"/>
                      <a:pt x="4727" y="4073"/>
                      <a:pt x="5668" y="4728"/>
                    </a:cubicBezTo>
                    <a:cubicBezTo>
                      <a:pt x="5725" y="4768"/>
                      <a:pt x="5787" y="4787"/>
                      <a:pt x="5848" y="4787"/>
                    </a:cubicBezTo>
                    <a:cubicBezTo>
                      <a:pt x="5966" y="4787"/>
                      <a:pt x="6077" y="4718"/>
                      <a:pt x="6132" y="4609"/>
                    </a:cubicBezTo>
                    <a:cubicBezTo>
                      <a:pt x="5358" y="4156"/>
                      <a:pt x="4620" y="3644"/>
                      <a:pt x="3870" y="3239"/>
                    </a:cubicBezTo>
                    <a:cubicBezTo>
                      <a:pt x="3489" y="3061"/>
                      <a:pt x="3120" y="2692"/>
                      <a:pt x="2834" y="2406"/>
                    </a:cubicBezTo>
                    <a:cubicBezTo>
                      <a:pt x="1989" y="1715"/>
                      <a:pt x="215" y="1144"/>
                      <a:pt x="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6"/>
              <p:cNvSpPr/>
              <p:nvPr/>
            </p:nvSpPr>
            <p:spPr>
              <a:xfrm>
                <a:off x="2572325" y="2635850"/>
                <a:ext cx="6997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168" extrusionOk="0">
                    <a:moveTo>
                      <a:pt x="441" y="1"/>
                    </a:moveTo>
                    <a:cubicBezTo>
                      <a:pt x="167" y="1"/>
                      <a:pt x="1" y="298"/>
                      <a:pt x="143" y="525"/>
                    </a:cubicBezTo>
                    <a:cubicBezTo>
                      <a:pt x="203" y="620"/>
                      <a:pt x="227" y="727"/>
                      <a:pt x="227" y="834"/>
                    </a:cubicBezTo>
                    <a:cubicBezTo>
                      <a:pt x="203" y="1013"/>
                      <a:pt x="120" y="1180"/>
                      <a:pt x="167" y="1322"/>
                    </a:cubicBezTo>
                    <a:cubicBezTo>
                      <a:pt x="227" y="1513"/>
                      <a:pt x="453" y="1608"/>
                      <a:pt x="644" y="1656"/>
                    </a:cubicBezTo>
                    <a:cubicBezTo>
                      <a:pt x="1215" y="1811"/>
                      <a:pt x="1775" y="1977"/>
                      <a:pt x="2358" y="2156"/>
                    </a:cubicBezTo>
                    <a:cubicBezTo>
                      <a:pt x="2390" y="2164"/>
                      <a:pt x="2421" y="2168"/>
                      <a:pt x="2451" y="2168"/>
                    </a:cubicBezTo>
                    <a:cubicBezTo>
                      <a:pt x="2640" y="2168"/>
                      <a:pt x="2799" y="2019"/>
                      <a:pt x="2799" y="1834"/>
                    </a:cubicBezTo>
                    <a:cubicBezTo>
                      <a:pt x="2799" y="1668"/>
                      <a:pt x="2763" y="1501"/>
                      <a:pt x="2668" y="1358"/>
                    </a:cubicBezTo>
                    <a:cubicBezTo>
                      <a:pt x="2525" y="1084"/>
                      <a:pt x="2263" y="882"/>
                      <a:pt x="2013" y="679"/>
                    </a:cubicBezTo>
                    <a:cubicBezTo>
                      <a:pt x="1703" y="441"/>
                      <a:pt x="1358" y="203"/>
                      <a:pt x="989" y="84"/>
                    </a:cubicBezTo>
                    <a:cubicBezTo>
                      <a:pt x="810" y="25"/>
                      <a:pt x="620" y="1"/>
                      <a:pt x="441" y="1"/>
                    </a:cubicBezTo>
                    <a:close/>
                  </a:path>
                </a:pathLst>
              </a:custGeom>
              <a:solidFill>
                <a:srgbClr val="D21F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>
                <a:off x="2571725" y="2636150"/>
                <a:ext cx="7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2156" extrusionOk="0">
                    <a:moveTo>
                      <a:pt x="429" y="1"/>
                    </a:moveTo>
                    <a:cubicBezTo>
                      <a:pt x="167" y="1"/>
                      <a:pt x="1" y="298"/>
                      <a:pt x="132" y="525"/>
                    </a:cubicBezTo>
                    <a:cubicBezTo>
                      <a:pt x="191" y="632"/>
                      <a:pt x="227" y="727"/>
                      <a:pt x="227" y="834"/>
                    </a:cubicBezTo>
                    <a:cubicBezTo>
                      <a:pt x="227" y="1001"/>
                      <a:pt x="132" y="1144"/>
                      <a:pt x="179" y="1310"/>
                    </a:cubicBezTo>
                    <a:cubicBezTo>
                      <a:pt x="239" y="1501"/>
                      <a:pt x="465" y="1596"/>
                      <a:pt x="656" y="1644"/>
                    </a:cubicBezTo>
                    <a:cubicBezTo>
                      <a:pt x="1215" y="1799"/>
                      <a:pt x="1787" y="1965"/>
                      <a:pt x="2370" y="2144"/>
                    </a:cubicBezTo>
                    <a:cubicBezTo>
                      <a:pt x="2398" y="2152"/>
                      <a:pt x="2427" y="2156"/>
                      <a:pt x="2456" y="2156"/>
                    </a:cubicBezTo>
                    <a:cubicBezTo>
                      <a:pt x="2634" y="2156"/>
                      <a:pt x="2809" y="2007"/>
                      <a:pt x="2799" y="1822"/>
                    </a:cubicBezTo>
                    <a:lnTo>
                      <a:pt x="2799" y="1775"/>
                    </a:lnTo>
                    <a:cubicBezTo>
                      <a:pt x="2637" y="1833"/>
                      <a:pt x="2466" y="1860"/>
                      <a:pt x="2292" y="1860"/>
                    </a:cubicBezTo>
                    <a:cubicBezTo>
                      <a:pt x="1368" y="1860"/>
                      <a:pt x="381" y="1090"/>
                      <a:pt x="441" y="167"/>
                    </a:cubicBezTo>
                    <a:cubicBezTo>
                      <a:pt x="465" y="108"/>
                      <a:pt x="489" y="48"/>
                      <a:pt x="525" y="1"/>
                    </a:cubicBezTo>
                    <a:close/>
                  </a:path>
                </a:pathLst>
              </a:custGeom>
              <a:solidFill>
                <a:srgbClr val="4C2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6"/>
              <p:cNvSpPr/>
              <p:nvPr/>
            </p:nvSpPr>
            <p:spPr>
              <a:xfrm>
                <a:off x="2790200" y="2792125"/>
                <a:ext cx="72950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3789" extrusionOk="0">
                    <a:moveTo>
                      <a:pt x="2368" y="0"/>
                    </a:moveTo>
                    <a:cubicBezTo>
                      <a:pt x="2272" y="0"/>
                      <a:pt x="2177" y="61"/>
                      <a:pt x="2144" y="179"/>
                    </a:cubicBezTo>
                    <a:cubicBezTo>
                      <a:pt x="1870" y="1263"/>
                      <a:pt x="1203" y="2263"/>
                      <a:pt x="311" y="2929"/>
                    </a:cubicBezTo>
                    <a:cubicBezTo>
                      <a:pt x="1" y="3168"/>
                      <a:pt x="96" y="3680"/>
                      <a:pt x="489" y="3751"/>
                    </a:cubicBezTo>
                    <a:cubicBezTo>
                      <a:pt x="621" y="3776"/>
                      <a:pt x="758" y="3789"/>
                      <a:pt x="896" y="3789"/>
                    </a:cubicBezTo>
                    <a:cubicBezTo>
                      <a:pt x="1159" y="3789"/>
                      <a:pt x="1426" y="3741"/>
                      <a:pt x="1668" y="3632"/>
                    </a:cubicBezTo>
                    <a:cubicBezTo>
                      <a:pt x="2323" y="3346"/>
                      <a:pt x="2811" y="2691"/>
                      <a:pt x="2870" y="1977"/>
                    </a:cubicBezTo>
                    <a:cubicBezTo>
                      <a:pt x="2918" y="1429"/>
                      <a:pt x="2870" y="620"/>
                      <a:pt x="2573" y="120"/>
                    </a:cubicBezTo>
                    <a:cubicBezTo>
                      <a:pt x="2525" y="40"/>
                      <a:pt x="2446" y="0"/>
                      <a:pt x="23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6"/>
              <p:cNvSpPr/>
              <p:nvPr/>
            </p:nvSpPr>
            <p:spPr>
              <a:xfrm>
                <a:off x="2851225" y="2811475"/>
                <a:ext cx="9250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947" extrusionOk="0">
                    <a:moveTo>
                      <a:pt x="120" y="0"/>
                    </a:moveTo>
                    <a:cubicBezTo>
                      <a:pt x="36" y="262"/>
                      <a:pt x="1" y="560"/>
                      <a:pt x="13" y="846"/>
                    </a:cubicBezTo>
                    <a:cubicBezTo>
                      <a:pt x="13" y="882"/>
                      <a:pt x="13" y="917"/>
                      <a:pt x="36" y="929"/>
                    </a:cubicBezTo>
                    <a:cubicBezTo>
                      <a:pt x="52" y="941"/>
                      <a:pt x="68" y="946"/>
                      <a:pt x="85" y="946"/>
                    </a:cubicBezTo>
                    <a:cubicBezTo>
                      <a:pt x="135" y="946"/>
                      <a:pt x="188" y="902"/>
                      <a:pt x="215" y="858"/>
                    </a:cubicBezTo>
                    <a:cubicBezTo>
                      <a:pt x="370" y="596"/>
                      <a:pt x="322" y="227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6"/>
              <p:cNvSpPr/>
              <p:nvPr/>
            </p:nvSpPr>
            <p:spPr>
              <a:xfrm>
                <a:off x="2852775" y="2840700"/>
                <a:ext cx="472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5" extrusionOk="0">
                    <a:moveTo>
                      <a:pt x="146" y="1"/>
                    </a:moveTo>
                    <a:cubicBezTo>
                      <a:pt x="78" y="1"/>
                      <a:pt x="0" y="61"/>
                      <a:pt x="10" y="129"/>
                    </a:cubicBezTo>
                    <a:lnTo>
                      <a:pt x="58" y="165"/>
                    </a:lnTo>
                    <a:cubicBezTo>
                      <a:pt x="94" y="129"/>
                      <a:pt x="141" y="70"/>
                      <a:pt x="189" y="10"/>
                    </a:cubicBezTo>
                    <a:cubicBezTo>
                      <a:pt x="176" y="4"/>
                      <a:pt x="161" y="1"/>
                      <a:pt x="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6"/>
              <p:cNvSpPr/>
              <p:nvPr/>
            </p:nvSpPr>
            <p:spPr>
              <a:xfrm>
                <a:off x="2790500" y="2793625"/>
                <a:ext cx="5777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722" extrusionOk="0">
                    <a:moveTo>
                      <a:pt x="2215" y="0"/>
                    </a:moveTo>
                    <a:cubicBezTo>
                      <a:pt x="2168" y="24"/>
                      <a:pt x="2144" y="72"/>
                      <a:pt x="2144" y="119"/>
                    </a:cubicBezTo>
                    <a:cubicBezTo>
                      <a:pt x="1870" y="1203"/>
                      <a:pt x="1203" y="2203"/>
                      <a:pt x="310" y="2869"/>
                    </a:cubicBezTo>
                    <a:cubicBezTo>
                      <a:pt x="1" y="3108"/>
                      <a:pt x="108" y="3620"/>
                      <a:pt x="489" y="3691"/>
                    </a:cubicBezTo>
                    <a:cubicBezTo>
                      <a:pt x="610" y="3714"/>
                      <a:pt x="740" y="3722"/>
                      <a:pt x="868" y="3722"/>
                    </a:cubicBezTo>
                    <a:cubicBezTo>
                      <a:pt x="942" y="3722"/>
                      <a:pt x="1015" y="3719"/>
                      <a:pt x="1084" y="3715"/>
                    </a:cubicBezTo>
                    <a:cubicBezTo>
                      <a:pt x="1061" y="3655"/>
                      <a:pt x="1025" y="3596"/>
                      <a:pt x="1013" y="3536"/>
                    </a:cubicBezTo>
                    <a:cubicBezTo>
                      <a:pt x="620" y="2608"/>
                      <a:pt x="1739" y="1857"/>
                      <a:pt x="2215" y="1024"/>
                    </a:cubicBezTo>
                    <a:cubicBezTo>
                      <a:pt x="2311" y="774"/>
                      <a:pt x="2227" y="357"/>
                      <a:pt x="2215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26"/>
            <p:cNvGrpSpPr/>
            <p:nvPr/>
          </p:nvGrpSpPr>
          <p:grpSpPr>
            <a:xfrm rot="-2700000">
              <a:off x="2823204" y="2858192"/>
              <a:ext cx="926224" cy="646177"/>
              <a:chOff x="758425" y="672072"/>
              <a:chExt cx="848147" cy="591707"/>
            </a:xfrm>
          </p:grpSpPr>
          <p:sp>
            <p:nvSpPr>
              <p:cNvPr id="418" name="Google Shape;418;p26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6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6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6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6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40062" y="2179625"/>
            <a:ext cx="310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840050" y="1105625"/>
            <a:ext cx="15492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840062" y="3132175"/>
            <a:ext cx="26205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lota"/>
              <a:buNone/>
              <a:defRPr sz="3500" i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91300" y="1389100"/>
            <a:ext cx="3421500" cy="27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lota"/>
              <a:buNone/>
              <a:defRPr sz="3500" i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57975" y="1690950"/>
            <a:ext cx="46284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13225" y="1512250"/>
            <a:ext cx="38589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000" i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ixie One"/>
              <a:buNone/>
              <a:defRPr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ixie One"/>
              <a:buNone/>
              <a:defRPr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ixie One"/>
              <a:buNone/>
              <a:defRPr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ixie One"/>
              <a:buNone/>
              <a:defRPr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ixie One"/>
              <a:buNone/>
              <a:defRPr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ixie One"/>
              <a:buNone/>
              <a:defRPr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ixie One"/>
              <a:buNone/>
              <a:defRPr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ixie One"/>
              <a:buNone/>
              <a:defRPr b="1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713225" y="2407450"/>
            <a:ext cx="38589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 hasCustomPrompt="1"/>
          </p:nvPr>
        </p:nvSpPr>
        <p:spPr>
          <a:xfrm>
            <a:off x="850375" y="1972575"/>
            <a:ext cx="1116000" cy="5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2368838" y="2382310"/>
            <a:ext cx="211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4791563" y="1972575"/>
            <a:ext cx="1116000" cy="5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3"/>
          </p:nvPr>
        </p:nvSpPr>
        <p:spPr>
          <a:xfrm>
            <a:off x="6313700" y="2382310"/>
            <a:ext cx="211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 hasCustomPrompt="1"/>
          </p:nvPr>
        </p:nvSpPr>
        <p:spPr>
          <a:xfrm>
            <a:off x="850375" y="3688326"/>
            <a:ext cx="1116000" cy="6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2368838" y="4120775"/>
            <a:ext cx="211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 hasCustomPrompt="1"/>
          </p:nvPr>
        </p:nvSpPr>
        <p:spPr>
          <a:xfrm>
            <a:off x="4790650" y="3684150"/>
            <a:ext cx="11160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6313700" y="4120775"/>
            <a:ext cx="211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>
            <a:off x="2368838" y="1671350"/>
            <a:ext cx="21108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9"/>
          </p:nvPr>
        </p:nvSpPr>
        <p:spPr>
          <a:xfrm>
            <a:off x="6313700" y="1671350"/>
            <a:ext cx="2115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3"/>
          </p:nvPr>
        </p:nvSpPr>
        <p:spPr>
          <a:xfrm>
            <a:off x="2368838" y="3405273"/>
            <a:ext cx="21108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6313700" y="3405273"/>
            <a:ext cx="2115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 b="1"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24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lota"/>
              <a:buNone/>
              <a:defRPr sz="35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subTitle" idx="1"/>
          </p:nvPr>
        </p:nvSpPr>
        <p:spPr>
          <a:xfrm>
            <a:off x="2582450" y="2443849"/>
            <a:ext cx="2759400" cy="48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 b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ubTitle" idx="2"/>
          </p:nvPr>
        </p:nvSpPr>
        <p:spPr>
          <a:xfrm>
            <a:off x="2582450" y="2896774"/>
            <a:ext cx="2759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3"/>
          </p:nvPr>
        </p:nvSpPr>
        <p:spPr>
          <a:xfrm>
            <a:off x="2582450" y="1813374"/>
            <a:ext cx="2759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4"/>
          </p:nvPr>
        </p:nvSpPr>
        <p:spPr>
          <a:xfrm>
            <a:off x="2582450" y="3980175"/>
            <a:ext cx="2759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5"/>
          </p:nvPr>
        </p:nvSpPr>
        <p:spPr>
          <a:xfrm>
            <a:off x="2582450" y="1360450"/>
            <a:ext cx="2759400" cy="48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 b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6"/>
          </p:nvPr>
        </p:nvSpPr>
        <p:spPr>
          <a:xfrm>
            <a:off x="2582450" y="3527249"/>
            <a:ext cx="2759400" cy="48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 b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"/>
              <a:buNone/>
              <a:defRPr sz="240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lota"/>
              <a:buNone/>
              <a:defRPr sz="3500" i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lota"/>
              <a:buNone/>
              <a:defRPr sz="3500" b="1" i="1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65" r:id="rId10"/>
    <p:sldLayoutId id="2147483666" r:id="rId11"/>
    <p:sldLayoutId id="2147483667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"/>
          <p:cNvSpPr txBox="1">
            <a:spLocks noGrp="1"/>
          </p:cNvSpPr>
          <p:nvPr>
            <p:ph type="ctrTitle"/>
          </p:nvPr>
        </p:nvSpPr>
        <p:spPr>
          <a:xfrm>
            <a:off x="131616" y="616111"/>
            <a:ext cx="5335733" cy="26908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800" dirty="0" smtClean="0"/>
              <a:t>Инновационная идея</a:t>
            </a:r>
            <a:br>
              <a:rPr lang="ru-RU" sz="3800" dirty="0" smtClean="0"/>
            </a:b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блюдо в ресторане отеля</a:t>
            </a:r>
            <a:endParaRPr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5" name="Google Shape;435;p30"/>
          <p:cNvSpPr txBox="1">
            <a:spLocks noGrp="1"/>
          </p:cNvSpPr>
          <p:nvPr>
            <p:ph type="subTitle" idx="1"/>
          </p:nvPr>
        </p:nvSpPr>
        <p:spPr>
          <a:xfrm>
            <a:off x="200025" y="3686486"/>
            <a:ext cx="4772322" cy="10388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sz="1400" dirty="0"/>
              <a:t>Исполнитель: Золотухина Екатерина Максимовна</a:t>
            </a:r>
            <a:r>
              <a:rPr lang="ru-RU" sz="1400" dirty="0" smtClean="0"/>
              <a:t>, студент направления подготовки «Гостиничное дело» </a:t>
            </a:r>
            <a:r>
              <a:rPr lang="ru-RU" sz="1400" dirty="0" err="1" smtClean="0"/>
              <a:t>ИТиСУ</a:t>
            </a:r>
            <a:r>
              <a:rPr lang="ru-RU" sz="1400" dirty="0" smtClean="0"/>
              <a:t> СФУ</a:t>
            </a:r>
          </a:p>
          <a:p>
            <a:pPr marL="0" lvl="0" indent="0" algn="just"/>
            <a:endParaRPr lang="ru-RU" sz="1400" dirty="0"/>
          </a:p>
          <a:p>
            <a:pPr marL="0" lvl="0" indent="0" algn="just"/>
            <a:r>
              <a:rPr lang="ru-RU" sz="1400" dirty="0" smtClean="0"/>
              <a:t>Руководитель: Ануфриева Анастасия Александровна, ассистент кафедры Гостиничного дела </a:t>
            </a:r>
            <a:r>
              <a:rPr lang="ru-RU" sz="1400" dirty="0" err="1" smtClean="0"/>
              <a:t>ИТиСУ</a:t>
            </a:r>
            <a:r>
              <a:rPr lang="ru-RU" sz="1400" dirty="0" smtClean="0"/>
              <a:t> СФУ</a:t>
            </a:r>
            <a:endParaRPr lang="ru-RU" sz="1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cxnSp>
        <p:nvCxnSpPr>
          <p:cNvPr id="436" name="Google Shape;436;p30"/>
          <p:cNvCxnSpPr/>
          <p:nvPr/>
        </p:nvCxnSpPr>
        <p:spPr>
          <a:xfrm>
            <a:off x="780225" y="3427000"/>
            <a:ext cx="35148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7" name="Google Shape;437;p30"/>
          <p:cNvGrpSpPr/>
          <p:nvPr/>
        </p:nvGrpSpPr>
        <p:grpSpPr>
          <a:xfrm>
            <a:off x="5183378" y="616212"/>
            <a:ext cx="3456081" cy="3911075"/>
            <a:chOff x="4979161" y="616111"/>
            <a:chExt cx="3456081" cy="3911075"/>
          </a:xfrm>
        </p:grpSpPr>
        <p:grpSp>
          <p:nvGrpSpPr>
            <p:cNvPr id="438" name="Google Shape;438;p30"/>
            <p:cNvGrpSpPr/>
            <p:nvPr/>
          </p:nvGrpSpPr>
          <p:grpSpPr>
            <a:xfrm flipH="1">
              <a:off x="4979161" y="2343449"/>
              <a:ext cx="2850639" cy="2174441"/>
              <a:chOff x="5705886" y="2338761"/>
              <a:chExt cx="2850639" cy="2174441"/>
            </a:xfrm>
          </p:grpSpPr>
          <p:sp>
            <p:nvSpPr>
              <p:cNvPr id="439" name="Google Shape;439;p30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0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30"/>
            <p:cNvGrpSpPr/>
            <p:nvPr/>
          </p:nvGrpSpPr>
          <p:grpSpPr>
            <a:xfrm>
              <a:off x="6911276" y="1855481"/>
              <a:ext cx="530334" cy="530334"/>
              <a:chOff x="-783450" y="2861800"/>
              <a:chExt cx="362275" cy="362275"/>
            </a:xfrm>
          </p:grpSpPr>
          <p:sp>
            <p:nvSpPr>
              <p:cNvPr id="442" name="Google Shape;442;p30"/>
              <p:cNvSpPr/>
              <p:nvPr/>
            </p:nvSpPr>
            <p:spPr>
              <a:xfrm>
                <a:off x="-783450" y="2861800"/>
                <a:ext cx="362275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14491" extrusionOk="0">
                    <a:moveTo>
                      <a:pt x="7240" y="0"/>
                    </a:moveTo>
                    <a:cubicBezTo>
                      <a:pt x="3239" y="0"/>
                      <a:pt x="1" y="3251"/>
                      <a:pt x="1" y="7251"/>
                    </a:cubicBezTo>
                    <a:cubicBezTo>
                      <a:pt x="1" y="11252"/>
                      <a:pt x="3239" y="14490"/>
                      <a:pt x="7240" y="14490"/>
                    </a:cubicBezTo>
                    <a:cubicBezTo>
                      <a:pt x="11240" y="14490"/>
                      <a:pt x="14491" y="11252"/>
                      <a:pt x="14491" y="7251"/>
                    </a:cubicBezTo>
                    <a:cubicBezTo>
                      <a:pt x="14491" y="3251"/>
                      <a:pt x="11240" y="0"/>
                      <a:pt x="7240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0"/>
              <p:cNvSpPr/>
              <p:nvPr/>
            </p:nvSpPr>
            <p:spPr>
              <a:xfrm>
                <a:off x="-761425" y="2884125"/>
                <a:ext cx="31792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2716" extrusionOk="0">
                    <a:moveTo>
                      <a:pt x="6359" y="0"/>
                    </a:moveTo>
                    <a:cubicBezTo>
                      <a:pt x="4787" y="0"/>
                      <a:pt x="3335" y="584"/>
                      <a:pt x="2227" y="1536"/>
                    </a:cubicBezTo>
                    <a:cubicBezTo>
                      <a:pt x="870" y="2691"/>
                      <a:pt x="1" y="4417"/>
                      <a:pt x="1" y="6358"/>
                    </a:cubicBezTo>
                    <a:cubicBezTo>
                      <a:pt x="1" y="9870"/>
                      <a:pt x="2846" y="12716"/>
                      <a:pt x="6359" y="12716"/>
                    </a:cubicBezTo>
                    <a:cubicBezTo>
                      <a:pt x="7609" y="12716"/>
                      <a:pt x="8788" y="12335"/>
                      <a:pt x="9764" y="11716"/>
                    </a:cubicBezTo>
                    <a:cubicBezTo>
                      <a:pt x="11538" y="10585"/>
                      <a:pt x="12717" y="8608"/>
                      <a:pt x="12717" y="6358"/>
                    </a:cubicBezTo>
                    <a:cubicBezTo>
                      <a:pt x="12717" y="2846"/>
                      <a:pt x="9871" y="0"/>
                      <a:pt x="6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0"/>
              <p:cNvSpPr/>
              <p:nvPr/>
            </p:nvSpPr>
            <p:spPr>
              <a:xfrm>
                <a:off x="-761125" y="2922525"/>
                <a:ext cx="244100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11180" extrusionOk="0">
                    <a:moveTo>
                      <a:pt x="2215" y="0"/>
                    </a:moveTo>
                    <a:cubicBezTo>
                      <a:pt x="858" y="1155"/>
                      <a:pt x="1" y="2881"/>
                      <a:pt x="1" y="4822"/>
                    </a:cubicBezTo>
                    <a:cubicBezTo>
                      <a:pt x="1" y="8334"/>
                      <a:pt x="2834" y="11180"/>
                      <a:pt x="6347" y="11180"/>
                    </a:cubicBezTo>
                    <a:cubicBezTo>
                      <a:pt x="7597" y="11180"/>
                      <a:pt x="8776" y="10823"/>
                      <a:pt x="9764" y="10180"/>
                    </a:cubicBezTo>
                    <a:cubicBezTo>
                      <a:pt x="9764" y="10180"/>
                      <a:pt x="2715" y="8608"/>
                      <a:pt x="2227" y="1036"/>
                    </a:cubicBez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30"/>
            <p:cNvGrpSpPr/>
            <p:nvPr/>
          </p:nvGrpSpPr>
          <p:grpSpPr>
            <a:xfrm>
              <a:off x="5252550" y="1803560"/>
              <a:ext cx="749143" cy="633959"/>
              <a:chOff x="-1973175" y="2587950"/>
              <a:chExt cx="422100" cy="357200"/>
            </a:xfrm>
          </p:grpSpPr>
          <p:sp>
            <p:nvSpPr>
              <p:cNvPr id="446" name="Google Shape;446;p30"/>
              <p:cNvSpPr/>
              <p:nvPr/>
            </p:nvSpPr>
            <p:spPr>
              <a:xfrm>
                <a:off x="-1936275" y="2587950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204" y="0"/>
                      <a:pt x="1" y="3203"/>
                      <a:pt x="1" y="7144"/>
                    </a:cubicBezTo>
                    <a:cubicBezTo>
                      <a:pt x="1" y="11085"/>
                      <a:pt x="3204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203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0"/>
              <p:cNvSpPr/>
              <p:nvPr/>
            </p:nvSpPr>
            <p:spPr>
              <a:xfrm>
                <a:off x="-1914250" y="2609975"/>
                <a:ext cx="313175" cy="3128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12514" extrusionOk="0">
                    <a:moveTo>
                      <a:pt x="6264" y="0"/>
                    </a:moveTo>
                    <a:cubicBezTo>
                      <a:pt x="5037" y="0"/>
                      <a:pt x="3918" y="346"/>
                      <a:pt x="2954" y="941"/>
                    </a:cubicBezTo>
                    <a:cubicBezTo>
                      <a:pt x="1192" y="2036"/>
                      <a:pt x="1" y="4013"/>
                      <a:pt x="1" y="6251"/>
                    </a:cubicBezTo>
                    <a:cubicBezTo>
                      <a:pt x="1" y="9704"/>
                      <a:pt x="2799" y="12514"/>
                      <a:pt x="6264" y="12514"/>
                    </a:cubicBezTo>
                    <a:cubicBezTo>
                      <a:pt x="7347" y="12514"/>
                      <a:pt x="8359" y="12252"/>
                      <a:pt x="9240" y="11752"/>
                    </a:cubicBezTo>
                    <a:cubicBezTo>
                      <a:pt x="11205" y="10716"/>
                      <a:pt x="12526" y="8644"/>
                      <a:pt x="12526" y="6263"/>
                    </a:cubicBezTo>
                    <a:cubicBezTo>
                      <a:pt x="12526" y="2810"/>
                      <a:pt x="9728" y="0"/>
                      <a:pt x="6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0"/>
              <p:cNvSpPr/>
              <p:nvPr/>
            </p:nvSpPr>
            <p:spPr>
              <a:xfrm>
                <a:off x="-1840425" y="2609975"/>
                <a:ext cx="23935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1776" extrusionOk="0">
                    <a:moveTo>
                      <a:pt x="3311" y="0"/>
                    </a:moveTo>
                    <a:cubicBezTo>
                      <a:pt x="2084" y="0"/>
                      <a:pt x="965" y="346"/>
                      <a:pt x="1" y="941"/>
                    </a:cubicBezTo>
                    <a:cubicBezTo>
                      <a:pt x="1" y="941"/>
                      <a:pt x="5358" y="2632"/>
                      <a:pt x="6299" y="10692"/>
                    </a:cubicBezTo>
                    <a:lnTo>
                      <a:pt x="6299" y="11776"/>
                    </a:lnTo>
                    <a:cubicBezTo>
                      <a:pt x="8252" y="10716"/>
                      <a:pt x="9573" y="8644"/>
                      <a:pt x="9573" y="6263"/>
                    </a:cubicBezTo>
                    <a:cubicBezTo>
                      <a:pt x="9573" y="2810"/>
                      <a:pt x="6775" y="0"/>
                      <a:pt x="331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-1973175" y="2635250"/>
                <a:ext cx="422100" cy="249825"/>
              </a:xfrm>
              <a:custGeom>
                <a:avLst/>
                <a:gdLst/>
                <a:ahLst/>
                <a:cxnLst/>
                <a:rect l="l" t="t" r="r" b="b"/>
                <a:pathLst>
                  <a:path w="16884" h="9993" extrusionOk="0">
                    <a:moveTo>
                      <a:pt x="12742" y="0"/>
                    </a:moveTo>
                    <a:cubicBezTo>
                      <a:pt x="11056" y="0"/>
                      <a:pt x="8928" y="519"/>
                      <a:pt x="6787" y="1549"/>
                    </a:cubicBezTo>
                    <a:cubicBezTo>
                      <a:pt x="2620" y="3538"/>
                      <a:pt x="0" y="6705"/>
                      <a:pt x="905" y="8610"/>
                    </a:cubicBezTo>
                    <a:cubicBezTo>
                      <a:pt x="1350" y="9533"/>
                      <a:pt x="2544" y="9992"/>
                      <a:pt x="4130" y="9992"/>
                    </a:cubicBezTo>
                    <a:cubicBezTo>
                      <a:pt x="5816" y="9992"/>
                      <a:pt x="7944" y="9474"/>
                      <a:pt x="10085" y="8443"/>
                    </a:cubicBezTo>
                    <a:cubicBezTo>
                      <a:pt x="14252" y="6455"/>
                      <a:pt x="16884" y="3288"/>
                      <a:pt x="15967" y="1383"/>
                    </a:cubicBezTo>
                    <a:cubicBezTo>
                      <a:pt x="15522" y="459"/>
                      <a:pt x="14328" y="0"/>
                      <a:pt x="12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-1891625" y="2784675"/>
                <a:ext cx="427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624" extrusionOk="0">
                    <a:moveTo>
                      <a:pt x="54" y="0"/>
                    </a:moveTo>
                    <a:cubicBezTo>
                      <a:pt x="31" y="0"/>
                      <a:pt x="16" y="18"/>
                      <a:pt x="13" y="61"/>
                    </a:cubicBezTo>
                    <a:cubicBezTo>
                      <a:pt x="1" y="240"/>
                      <a:pt x="120" y="811"/>
                      <a:pt x="179" y="978"/>
                    </a:cubicBezTo>
                    <a:cubicBezTo>
                      <a:pt x="239" y="1133"/>
                      <a:pt x="537" y="1633"/>
                      <a:pt x="644" y="1764"/>
                    </a:cubicBezTo>
                    <a:cubicBezTo>
                      <a:pt x="727" y="1883"/>
                      <a:pt x="1370" y="2490"/>
                      <a:pt x="1513" y="2585"/>
                    </a:cubicBezTo>
                    <a:cubicBezTo>
                      <a:pt x="1561" y="2611"/>
                      <a:pt x="1600" y="2623"/>
                      <a:pt x="1629" y="2623"/>
                    </a:cubicBezTo>
                    <a:cubicBezTo>
                      <a:pt x="1693" y="2623"/>
                      <a:pt x="1709" y="2564"/>
                      <a:pt x="1668" y="2466"/>
                    </a:cubicBezTo>
                    <a:cubicBezTo>
                      <a:pt x="1608" y="2311"/>
                      <a:pt x="1358" y="1811"/>
                      <a:pt x="1263" y="1668"/>
                    </a:cubicBezTo>
                    <a:cubicBezTo>
                      <a:pt x="1191" y="1537"/>
                      <a:pt x="882" y="1061"/>
                      <a:pt x="787" y="918"/>
                    </a:cubicBezTo>
                    <a:lnTo>
                      <a:pt x="679" y="763"/>
                    </a:lnTo>
                    <a:cubicBezTo>
                      <a:pt x="584" y="621"/>
                      <a:pt x="429" y="394"/>
                      <a:pt x="346" y="263"/>
                    </a:cubicBezTo>
                    <a:cubicBezTo>
                      <a:pt x="274" y="173"/>
                      <a:pt x="126" y="0"/>
                      <a:pt x="54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-1854400" y="2751900"/>
                <a:ext cx="59925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3928" extrusionOk="0">
                    <a:moveTo>
                      <a:pt x="53" y="1"/>
                    </a:moveTo>
                    <a:cubicBezTo>
                      <a:pt x="42" y="1"/>
                      <a:pt x="32" y="12"/>
                      <a:pt x="24" y="38"/>
                    </a:cubicBezTo>
                    <a:cubicBezTo>
                      <a:pt x="0" y="158"/>
                      <a:pt x="24" y="574"/>
                      <a:pt x="48" y="693"/>
                    </a:cubicBezTo>
                    <a:cubicBezTo>
                      <a:pt x="72" y="812"/>
                      <a:pt x="238" y="1241"/>
                      <a:pt x="310" y="1408"/>
                    </a:cubicBezTo>
                    <a:lnTo>
                      <a:pt x="595" y="1955"/>
                    </a:lnTo>
                    <a:cubicBezTo>
                      <a:pt x="679" y="2098"/>
                      <a:pt x="845" y="2360"/>
                      <a:pt x="953" y="2503"/>
                    </a:cubicBezTo>
                    <a:lnTo>
                      <a:pt x="1322" y="2979"/>
                    </a:lnTo>
                    <a:cubicBezTo>
                      <a:pt x="1441" y="3122"/>
                      <a:pt x="1631" y="3336"/>
                      <a:pt x="1774" y="3479"/>
                    </a:cubicBezTo>
                    <a:lnTo>
                      <a:pt x="2227" y="3860"/>
                    </a:lnTo>
                    <a:cubicBezTo>
                      <a:pt x="2281" y="3906"/>
                      <a:pt x="2324" y="3927"/>
                      <a:pt x="2351" y="3927"/>
                    </a:cubicBezTo>
                    <a:cubicBezTo>
                      <a:pt x="2394" y="3927"/>
                      <a:pt x="2397" y="3872"/>
                      <a:pt x="2346" y="3777"/>
                    </a:cubicBezTo>
                    <a:lnTo>
                      <a:pt x="2084" y="3229"/>
                    </a:lnTo>
                    <a:cubicBezTo>
                      <a:pt x="1988" y="3075"/>
                      <a:pt x="1846" y="2825"/>
                      <a:pt x="1750" y="2670"/>
                    </a:cubicBezTo>
                    <a:lnTo>
                      <a:pt x="1453" y="2182"/>
                    </a:lnTo>
                    <a:cubicBezTo>
                      <a:pt x="1357" y="2027"/>
                      <a:pt x="1203" y="1777"/>
                      <a:pt x="1095" y="1634"/>
                    </a:cubicBezTo>
                    <a:lnTo>
                      <a:pt x="786" y="1170"/>
                    </a:lnTo>
                    <a:cubicBezTo>
                      <a:pt x="679" y="1015"/>
                      <a:pt x="548" y="824"/>
                      <a:pt x="488" y="717"/>
                    </a:cubicBezTo>
                    <a:cubicBezTo>
                      <a:pt x="429" y="634"/>
                      <a:pt x="238" y="300"/>
                      <a:pt x="191" y="205"/>
                    </a:cubicBezTo>
                    <a:cubicBezTo>
                      <a:pt x="144" y="131"/>
                      <a:pt x="91" y="1"/>
                      <a:pt x="53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-1786675" y="2707425"/>
                <a:ext cx="5447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4509" extrusionOk="0">
                    <a:moveTo>
                      <a:pt x="72" y="0"/>
                    </a:moveTo>
                    <a:cubicBezTo>
                      <a:pt x="26" y="0"/>
                      <a:pt x="1" y="17"/>
                      <a:pt x="30" y="55"/>
                    </a:cubicBezTo>
                    <a:cubicBezTo>
                      <a:pt x="89" y="163"/>
                      <a:pt x="268" y="555"/>
                      <a:pt x="315" y="651"/>
                    </a:cubicBezTo>
                    <a:cubicBezTo>
                      <a:pt x="351" y="770"/>
                      <a:pt x="530" y="1210"/>
                      <a:pt x="589" y="1365"/>
                    </a:cubicBezTo>
                    <a:lnTo>
                      <a:pt x="851" y="1996"/>
                    </a:lnTo>
                    <a:cubicBezTo>
                      <a:pt x="922" y="2163"/>
                      <a:pt x="1030" y="2437"/>
                      <a:pt x="1101" y="2603"/>
                    </a:cubicBezTo>
                    <a:lnTo>
                      <a:pt x="1387" y="3210"/>
                    </a:lnTo>
                    <a:cubicBezTo>
                      <a:pt x="1458" y="3377"/>
                      <a:pt x="1589" y="3651"/>
                      <a:pt x="1684" y="3794"/>
                    </a:cubicBezTo>
                    <a:lnTo>
                      <a:pt x="2042" y="4401"/>
                    </a:lnTo>
                    <a:cubicBezTo>
                      <a:pt x="2091" y="4473"/>
                      <a:pt x="2126" y="4509"/>
                      <a:pt x="2147" y="4509"/>
                    </a:cubicBezTo>
                    <a:cubicBezTo>
                      <a:pt x="2172" y="4509"/>
                      <a:pt x="2179" y="4461"/>
                      <a:pt x="2173" y="4365"/>
                    </a:cubicBezTo>
                    <a:lnTo>
                      <a:pt x="2054" y="3663"/>
                    </a:lnTo>
                    <a:cubicBezTo>
                      <a:pt x="2006" y="3484"/>
                      <a:pt x="1935" y="3199"/>
                      <a:pt x="1875" y="3020"/>
                    </a:cubicBezTo>
                    <a:lnTo>
                      <a:pt x="1637" y="2365"/>
                    </a:lnTo>
                    <a:cubicBezTo>
                      <a:pt x="1577" y="2198"/>
                      <a:pt x="1458" y="1925"/>
                      <a:pt x="1387" y="1758"/>
                    </a:cubicBezTo>
                    <a:lnTo>
                      <a:pt x="1053" y="1127"/>
                    </a:lnTo>
                    <a:cubicBezTo>
                      <a:pt x="970" y="972"/>
                      <a:pt x="827" y="758"/>
                      <a:pt x="756" y="651"/>
                    </a:cubicBezTo>
                    <a:cubicBezTo>
                      <a:pt x="684" y="555"/>
                      <a:pt x="399" y="210"/>
                      <a:pt x="315" y="103"/>
                    </a:cubicBezTo>
                    <a:cubicBezTo>
                      <a:pt x="258" y="39"/>
                      <a:pt x="141" y="0"/>
                      <a:pt x="7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0"/>
              <p:cNvSpPr/>
              <p:nvPr/>
            </p:nvSpPr>
            <p:spPr>
              <a:xfrm>
                <a:off x="-1733975" y="2681450"/>
                <a:ext cx="44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654" extrusionOk="0">
                    <a:moveTo>
                      <a:pt x="59" y="1"/>
                    </a:moveTo>
                    <a:cubicBezTo>
                      <a:pt x="1" y="1"/>
                      <a:pt x="1" y="62"/>
                      <a:pt x="65" y="166"/>
                    </a:cubicBezTo>
                    <a:lnTo>
                      <a:pt x="291" y="535"/>
                    </a:lnTo>
                    <a:cubicBezTo>
                      <a:pt x="362" y="701"/>
                      <a:pt x="481" y="963"/>
                      <a:pt x="553" y="1130"/>
                    </a:cubicBezTo>
                    <a:lnTo>
                      <a:pt x="719" y="1499"/>
                    </a:lnTo>
                    <a:cubicBezTo>
                      <a:pt x="791" y="1666"/>
                      <a:pt x="898" y="1952"/>
                      <a:pt x="970" y="2106"/>
                    </a:cubicBezTo>
                    <a:lnTo>
                      <a:pt x="1636" y="3535"/>
                    </a:lnTo>
                    <a:cubicBezTo>
                      <a:pt x="1676" y="3614"/>
                      <a:pt x="1713" y="3653"/>
                      <a:pt x="1740" y="3653"/>
                    </a:cubicBezTo>
                    <a:cubicBezTo>
                      <a:pt x="1771" y="3653"/>
                      <a:pt x="1791" y="3605"/>
                      <a:pt x="1791" y="3511"/>
                    </a:cubicBezTo>
                    <a:lnTo>
                      <a:pt x="1779" y="3023"/>
                    </a:lnTo>
                    <a:cubicBezTo>
                      <a:pt x="1743" y="2833"/>
                      <a:pt x="1696" y="2547"/>
                      <a:pt x="1660" y="2368"/>
                    </a:cubicBezTo>
                    <a:lnTo>
                      <a:pt x="1529" y="1904"/>
                    </a:lnTo>
                    <a:cubicBezTo>
                      <a:pt x="1470" y="1737"/>
                      <a:pt x="1339" y="1452"/>
                      <a:pt x="1267" y="1285"/>
                    </a:cubicBezTo>
                    <a:lnTo>
                      <a:pt x="1017" y="856"/>
                    </a:lnTo>
                    <a:cubicBezTo>
                      <a:pt x="910" y="713"/>
                      <a:pt x="731" y="475"/>
                      <a:pt x="612" y="344"/>
                    </a:cubicBezTo>
                    <a:lnTo>
                      <a:pt x="184" y="47"/>
                    </a:lnTo>
                    <a:cubicBezTo>
                      <a:pt x="129" y="15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-1673650" y="2674200"/>
                <a:ext cx="3715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2964" extrusionOk="0">
                    <a:moveTo>
                      <a:pt x="201" y="1"/>
                    </a:moveTo>
                    <a:cubicBezTo>
                      <a:pt x="107" y="1"/>
                      <a:pt x="0" y="58"/>
                      <a:pt x="57" y="87"/>
                    </a:cubicBezTo>
                    <a:cubicBezTo>
                      <a:pt x="116" y="134"/>
                      <a:pt x="271" y="360"/>
                      <a:pt x="307" y="420"/>
                    </a:cubicBezTo>
                    <a:lnTo>
                      <a:pt x="509" y="944"/>
                    </a:lnTo>
                    <a:cubicBezTo>
                      <a:pt x="569" y="1087"/>
                      <a:pt x="747" y="1599"/>
                      <a:pt x="807" y="1742"/>
                    </a:cubicBezTo>
                    <a:cubicBezTo>
                      <a:pt x="866" y="1920"/>
                      <a:pt x="1212" y="2718"/>
                      <a:pt x="1295" y="2861"/>
                    </a:cubicBezTo>
                    <a:cubicBezTo>
                      <a:pt x="1337" y="2930"/>
                      <a:pt x="1375" y="2963"/>
                      <a:pt x="1405" y="2963"/>
                    </a:cubicBezTo>
                    <a:cubicBezTo>
                      <a:pt x="1442" y="2963"/>
                      <a:pt x="1467" y="2912"/>
                      <a:pt x="1474" y="2813"/>
                    </a:cubicBezTo>
                    <a:cubicBezTo>
                      <a:pt x="1485" y="2634"/>
                      <a:pt x="1462" y="2051"/>
                      <a:pt x="1426" y="1872"/>
                    </a:cubicBezTo>
                    <a:cubicBezTo>
                      <a:pt x="1402" y="1718"/>
                      <a:pt x="1224" y="1146"/>
                      <a:pt x="1152" y="980"/>
                    </a:cubicBezTo>
                    <a:cubicBezTo>
                      <a:pt x="1069" y="825"/>
                      <a:pt x="759" y="372"/>
                      <a:pt x="700" y="313"/>
                    </a:cubicBezTo>
                    <a:cubicBezTo>
                      <a:pt x="640" y="241"/>
                      <a:pt x="354" y="63"/>
                      <a:pt x="271" y="15"/>
                    </a:cubicBezTo>
                    <a:cubicBezTo>
                      <a:pt x="251" y="5"/>
                      <a:pt x="226" y="1"/>
                      <a:pt x="2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0"/>
              <p:cNvSpPr/>
              <p:nvPr/>
            </p:nvSpPr>
            <p:spPr>
              <a:xfrm>
                <a:off x="-1950550" y="2669800"/>
                <a:ext cx="39947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8618" extrusionOk="0">
                    <a:moveTo>
                      <a:pt x="15062" y="1"/>
                    </a:moveTo>
                    <a:lnTo>
                      <a:pt x="0" y="7240"/>
                    </a:lnTo>
                    <a:cubicBezTo>
                      <a:pt x="444" y="8162"/>
                      <a:pt x="1638" y="8618"/>
                      <a:pt x="3223" y="8618"/>
                    </a:cubicBezTo>
                    <a:cubicBezTo>
                      <a:pt x="4913" y="8618"/>
                      <a:pt x="7048" y="8099"/>
                      <a:pt x="9192" y="7073"/>
                    </a:cubicBezTo>
                    <a:cubicBezTo>
                      <a:pt x="13335" y="5073"/>
                      <a:pt x="15979" y="1918"/>
                      <a:pt x="1506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oogle Shape;456;p30"/>
            <p:cNvGrpSpPr/>
            <p:nvPr/>
          </p:nvGrpSpPr>
          <p:grpSpPr>
            <a:xfrm>
              <a:off x="6103368" y="1803561"/>
              <a:ext cx="412109" cy="412641"/>
              <a:chOff x="-1258500" y="2931150"/>
              <a:chExt cx="232200" cy="232500"/>
            </a:xfrm>
          </p:grpSpPr>
          <p:sp>
            <p:nvSpPr>
              <p:cNvPr id="457" name="Google Shape;457;p30"/>
              <p:cNvSpPr/>
              <p:nvPr/>
            </p:nvSpPr>
            <p:spPr>
              <a:xfrm>
                <a:off x="-1258500" y="2931450"/>
                <a:ext cx="2322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9288" extrusionOk="0">
                    <a:moveTo>
                      <a:pt x="3715" y="0"/>
                    </a:moveTo>
                    <a:cubicBezTo>
                      <a:pt x="3156" y="0"/>
                      <a:pt x="2405" y="310"/>
                      <a:pt x="2024" y="703"/>
                    </a:cubicBezTo>
                    <a:lnTo>
                      <a:pt x="703" y="2024"/>
                    </a:lnTo>
                    <a:cubicBezTo>
                      <a:pt x="322" y="2405"/>
                      <a:pt x="0" y="3167"/>
                      <a:pt x="0" y="3703"/>
                    </a:cubicBezTo>
                    <a:lnTo>
                      <a:pt x="0" y="5584"/>
                    </a:lnTo>
                    <a:cubicBezTo>
                      <a:pt x="0" y="6132"/>
                      <a:pt x="322" y="6894"/>
                      <a:pt x="703" y="7263"/>
                    </a:cubicBezTo>
                    <a:lnTo>
                      <a:pt x="2024" y="8585"/>
                    </a:lnTo>
                    <a:cubicBezTo>
                      <a:pt x="2417" y="8977"/>
                      <a:pt x="3179" y="9287"/>
                      <a:pt x="3715" y="9287"/>
                    </a:cubicBezTo>
                    <a:lnTo>
                      <a:pt x="5584" y="9287"/>
                    </a:lnTo>
                    <a:cubicBezTo>
                      <a:pt x="6132" y="9287"/>
                      <a:pt x="6894" y="8977"/>
                      <a:pt x="7263" y="8585"/>
                    </a:cubicBezTo>
                    <a:lnTo>
                      <a:pt x="8597" y="7263"/>
                    </a:lnTo>
                    <a:cubicBezTo>
                      <a:pt x="8978" y="6870"/>
                      <a:pt x="9287" y="6120"/>
                      <a:pt x="9287" y="5584"/>
                    </a:cubicBezTo>
                    <a:lnTo>
                      <a:pt x="9287" y="3703"/>
                    </a:lnTo>
                    <a:cubicBezTo>
                      <a:pt x="9287" y="3155"/>
                      <a:pt x="8978" y="2393"/>
                      <a:pt x="8597" y="2024"/>
                    </a:cubicBezTo>
                    <a:lnTo>
                      <a:pt x="7263" y="703"/>
                    </a:lnTo>
                    <a:cubicBezTo>
                      <a:pt x="6882" y="310"/>
                      <a:pt x="6120" y="0"/>
                      <a:pt x="5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0"/>
              <p:cNvSpPr/>
              <p:nvPr/>
            </p:nvSpPr>
            <p:spPr>
              <a:xfrm>
                <a:off x="-1227550" y="2964175"/>
                <a:ext cx="17267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6907" extrusionOk="0">
                    <a:moveTo>
                      <a:pt x="3453" y="1"/>
                    </a:moveTo>
                    <a:cubicBezTo>
                      <a:pt x="1548" y="1"/>
                      <a:pt x="1" y="1549"/>
                      <a:pt x="1" y="3454"/>
                    </a:cubicBezTo>
                    <a:cubicBezTo>
                      <a:pt x="1" y="5359"/>
                      <a:pt x="1548" y="6906"/>
                      <a:pt x="3453" y="6906"/>
                    </a:cubicBezTo>
                    <a:cubicBezTo>
                      <a:pt x="5358" y="6906"/>
                      <a:pt x="6906" y="5359"/>
                      <a:pt x="6906" y="3454"/>
                    </a:cubicBezTo>
                    <a:cubicBezTo>
                      <a:pt x="6906" y="1549"/>
                      <a:pt x="5358" y="1"/>
                      <a:pt x="3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0"/>
              <p:cNvSpPr/>
              <p:nvPr/>
            </p:nvSpPr>
            <p:spPr>
              <a:xfrm>
                <a:off x="-1186175" y="2931150"/>
                <a:ext cx="1598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8822" extrusionOk="0">
                    <a:moveTo>
                      <a:pt x="822" y="0"/>
                    </a:moveTo>
                    <a:cubicBezTo>
                      <a:pt x="263" y="0"/>
                      <a:pt x="1" y="417"/>
                      <a:pt x="203" y="905"/>
                    </a:cubicBezTo>
                    <a:lnTo>
                      <a:pt x="3299" y="8370"/>
                    </a:lnTo>
                    <a:cubicBezTo>
                      <a:pt x="3424" y="8669"/>
                      <a:pt x="3642" y="8822"/>
                      <a:pt x="3875" y="8822"/>
                    </a:cubicBezTo>
                    <a:cubicBezTo>
                      <a:pt x="4042" y="8822"/>
                      <a:pt x="4216" y="8744"/>
                      <a:pt x="4370" y="8585"/>
                    </a:cubicBezTo>
                    <a:lnTo>
                      <a:pt x="5704" y="7263"/>
                    </a:lnTo>
                    <a:cubicBezTo>
                      <a:pt x="6085" y="6870"/>
                      <a:pt x="6394" y="6108"/>
                      <a:pt x="6394" y="5572"/>
                    </a:cubicBezTo>
                    <a:lnTo>
                      <a:pt x="6394" y="3703"/>
                    </a:lnTo>
                    <a:cubicBezTo>
                      <a:pt x="6394" y="3155"/>
                      <a:pt x="6085" y="2393"/>
                      <a:pt x="5704" y="2024"/>
                    </a:cubicBezTo>
                    <a:lnTo>
                      <a:pt x="4370" y="691"/>
                    </a:lnTo>
                    <a:cubicBezTo>
                      <a:pt x="3989" y="310"/>
                      <a:pt x="3227" y="0"/>
                      <a:pt x="269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" name="Google Shape;460;p30"/>
            <p:cNvGrpSpPr/>
            <p:nvPr/>
          </p:nvGrpSpPr>
          <p:grpSpPr>
            <a:xfrm flipH="1">
              <a:off x="5104814" y="2535216"/>
              <a:ext cx="421604" cy="1790906"/>
              <a:chOff x="-1049900" y="1219025"/>
              <a:chExt cx="237550" cy="1009075"/>
            </a:xfrm>
          </p:grpSpPr>
          <p:sp>
            <p:nvSpPr>
              <p:cNvPr id="461" name="Google Shape;461;p30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30"/>
            <p:cNvGrpSpPr/>
            <p:nvPr/>
          </p:nvGrpSpPr>
          <p:grpSpPr>
            <a:xfrm rot="5400000">
              <a:off x="5994355" y="-169143"/>
              <a:ext cx="899384" cy="2469892"/>
              <a:chOff x="-6833900" y="2514375"/>
              <a:chExt cx="614375" cy="1687200"/>
            </a:xfrm>
          </p:grpSpPr>
          <p:sp>
            <p:nvSpPr>
              <p:cNvPr id="468" name="Google Shape;468;p30"/>
              <p:cNvSpPr/>
              <p:nvPr/>
            </p:nvSpPr>
            <p:spPr>
              <a:xfrm>
                <a:off x="-6833900" y="2514375"/>
                <a:ext cx="614375" cy="1687200"/>
              </a:xfrm>
              <a:custGeom>
                <a:avLst/>
                <a:gdLst/>
                <a:ahLst/>
                <a:cxnLst/>
                <a:rect l="l" t="t" r="r" b="b"/>
                <a:pathLst>
                  <a:path w="24575" h="67488" extrusionOk="0">
                    <a:moveTo>
                      <a:pt x="24164" y="1"/>
                    </a:moveTo>
                    <a:cubicBezTo>
                      <a:pt x="24150" y="1"/>
                      <a:pt x="24137" y="1"/>
                      <a:pt x="24122" y="3"/>
                    </a:cubicBezTo>
                    <a:lnTo>
                      <a:pt x="2739" y="1265"/>
                    </a:lnTo>
                    <a:cubicBezTo>
                      <a:pt x="2501" y="1277"/>
                      <a:pt x="2263" y="1491"/>
                      <a:pt x="2239" y="1729"/>
                    </a:cubicBezTo>
                    <a:lnTo>
                      <a:pt x="48" y="16695"/>
                    </a:lnTo>
                    <a:cubicBezTo>
                      <a:pt x="12" y="16933"/>
                      <a:pt x="0" y="17338"/>
                      <a:pt x="12" y="17588"/>
                    </a:cubicBezTo>
                    <a:lnTo>
                      <a:pt x="2155" y="49866"/>
                    </a:lnTo>
                    <a:cubicBezTo>
                      <a:pt x="2179" y="50104"/>
                      <a:pt x="2191" y="50509"/>
                      <a:pt x="2191" y="50759"/>
                    </a:cubicBezTo>
                    <a:lnTo>
                      <a:pt x="2310" y="67047"/>
                    </a:lnTo>
                    <a:cubicBezTo>
                      <a:pt x="2310" y="67285"/>
                      <a:pt x="2513" y="67487"/>
                      <a:pt x="2751" y="67487"/>
                    </a:cubicBezTo>
                    <a:lnTo>
                      <a:pt x="23682" y="67487"/>
                    </a:lnTo>
                    <a:cubicBezTo>
                      <a:pt x="23932" y="67487"/>
                      <a:pt x="24111" y="67297"/>
                      <a:pt x="24099" y="67047"/>
                    </a:cubicBezTo>
                    <a:lnTo>
                      <a:pt x="23265" y="52069"/>
                    </a:lnTo>
                    <a:cubicBezTo>
                      <a:pt x="23253" y="51830"/>
                      <a:pt x="23253" y="51437"/>
                      <a:pt x="23265" y="51176"/>
                    </a:cubicBezTo>
                    <a:lnTo>
                      <a:pt x="24539" y="26815"/>
                    </a:lnTo>
                    <a:cubicBezTo>
                      <a:pt x="24563" y="26577"/>
                      <a:pt x="24575" y="26172"/>
                      <a:pt x="24575" y="25922"/>
                    </a:cubicBezTo>
                    <a:lnTo>
                      <a:pt x="24575" y="419"/>
                    </a:lnTo>
                    <a:cubicBezTo>
                      <a:pt x="24575" y="194"/>
                      <a:pt x="24404" y="1"/>
                      <a:pt x="241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-6795200" y="2554000"/>
                <a:ext cx="534300" cy="1608575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64343" extrusionOk="0">
                    <a:moveTo>
                      <a:pt x="20954" y="1"/>
                    </a:moveTo>
                    <a:cubicBezTo>
                      <a:pt x="20946" y="1"/>
                      <a:pt x="20939" y="1"/>
                      <a:pt x="20931" y="1"/>
                    </a:cubicBezTo>
                    <a:lnTo>
                      <a:pt x="2453" y="1216"/>
                    </a:lnTo>
                    <a:cubicBezTo>
                      <a:pt x="2215" y="1227"/>
                      <a:pt x="1977" y="1430"/>
                      <a:pt x="1953" y="1692"/>
                    </a:cubicBezTo>
                    <a:lnTo>
                      <a:pt x="48" y="15908"/>
                    </a:lnTo>
                    <a:cubicBezTo>
                      <a:pt x="12" y="16158"/>
                      <a:pt x="0" y="16551"/>
                      <a:pt x="12" y="16801"/>
                    </a:cubicBezTo>
                    <a:lnTo>
                      <a:pt x="1881" y="47531"/>
                    </a:lnTo>
                    <a:cubicBezTo>
                      <a:pt x="1893" y="47769"/>
                      <a:pt x="1905" y="48162"/>
                      <a:pt x="1905" y="48424"/>
                    </a:cubicBezTo>
                    <a:lnTo>
                      <a:pt x="2012" y="63902"/>
                    </a:lnTo>
                    <a:cubicBezTo>
                      <a:pt x="2012" y="64140"/>
                      <a:pt x="2215" y="64342"/>
                      <a:pt x="2453" y="64342"/>
                    </a:cubicBezTo>
                    <a:lnTo>
                      <a:pt x="20574" y="64342"/>
                    </a:lnTo>
                    <a:lnTo>
                      <a:pt x="20574" y="64319"/>
                    </a:lnTo>
                    <a:cubicBezTo>
                      <a:pt x="20824" y="64319"/>
                      <a:pt x="21003" y="64116"/>
                      <a:pt x="20991" y="63866"/>
                    </a:cubicBezTo>
                    <a:lnTo>
                      <a:pt x="20253" y="49638"/>
                    </a:lnTo>
                    <a:cubicBezTo>
                      <a:pt x="20241" y="49400"/>
                      <a:pt x="20241" y="48995"/>
                      <a:pt x="20253" y="48745"/>
                    </a:cubicBezTo>
                    <a:lnTo>
                      <a:pt x="21360" y="25576"/>
                    </a:lnTo>
                    <a:cubicBezTo>
                      <a:pt x="21372" y="25338"/>
                      <a:pt x="21372" y="24933"/>
                      <a:pt x="21372" y="24683"/>
                    </a:cubicBezTo>
                    <a:lnTo>
                      <a:pt x="21372" y="418"/>
                    </a:lnTo>
                    <a:cubicBezTo>
                      <a:pt x="21372" y="187"/>
                      <a:pt x="21193" y="1"/>
                      <a:pt x="209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0"/>
              <p:cNvSpPr/>
              <p:nvPr/>
            </p:nvSpPr>
            <p:spPr>
              <a:xfrm>
                <a:off x="-6794325" y="2591075"/>
                <a:ext cx="523025" cy="1571200"/>
              </a:xfrm>
              <a:custGeom>
                <a:avLst/>
                <a:gdLst/>
                <a:ahLst/>
                <a:cxnLst/>
                <a:rect l="l" t="t" r="r" b="b"/>
                <a:pathLst>
                  <a:path w="20921" h="62848" extrusionOk="0">
                    <a:moveTo>
                      <a:pt x="2032" y="0"/>
                    </a:moveTo>
                    <a:cubicBezTo>
                      <a:pt x="1997" y="0"/>
                      <a:pt x="1966" y="63"/>
                      <a:pt x="1942" y="185"/>
                    </a:cubicBezTo>
                    <a:lnTo>
                      <a:pt x="37" y="14413"/>
                    </a:lnTo>
                    <a:cubicBezTo>
                      <a:pt x="13" y="14651"/>
                      <a:pt x="1" y="15056"/>
                      <a:pt x="13" y="15306"/>
                    </a:cubicBezTo>
                    <a:lnTo>
                      <a:pt x="1870" y="46024"/>
                    </a:lnTo>
                    <a:cubicBezTo>
                      <a:pt x="1882" y="46262"/>
                      <a:pt x="1906" y="46667"/>
                      <a:pt x="1906" y="46917"/>
                    </a:cubicBezTo>
                    <a:lnTo>
                      <a:pt x="2001" y="62395"/>
                    </a:lnTo>
                    <a:cubicBezTo>
                      <a:pt x="2001" y="62633"/>
                      <a:pt x="2216" y="62847"/>
                      <a:pt x="2454" y="62847"/>
                    </a:cubicBezTo>
                    <a:lnTo>
                      <a:pt x="20539" y="62847"/>
                    </a:lnTo>
                    <a:cubicBezTo>
                      <a:pt x="20789" y="62847"/>
                      <a:pt x="20920" y="62657"/>
                      <a:pt x="20849" y="62419"/>
                    </a:cubicBezTo>
                    <a:lnTo>
                      <a:pt x="2144" y="173"/>
                    </a:lnTo>
                    <a:cubicBezTo>
                      <a:pt x="2103" y="57"/>
                      <a:pt x="2066" y="0"/>
                      <a:pt x="203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" name="Google Shape;471;p30"/>
            <p:cNvGrpSpPr/>
            <p:nvPr/>
          </p:nvGrpSpPr>
          <p:grpSpPr>
            <a:xfrm rot="-5400000">
              <a:off x="5335876" y="789115"/>
              <a:ext cx="563345" cy="569091"/>
              <a:chOff x="-801600" y="3492775"/>
              <a:chExt cx="384825" cy="388750"/>
            </a:xfrm>
          </p:grpSpPr>
          <p:sp>
            <p:nvSpPr>
              <p:cNvPr id="472" name="Google Shape;472;p30"/>
              <p:cNvSpPr/>
              <p:nvPr/>
            </p:nvSpPr>
            <p:spPr>
              <a:xfrm>
                <a:off x="-557825" y="3634200"/>
                <a:ext cx="375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94" extrusionOk="0">
                    <a:moveTo>
                      <a:pt x="553" y="1"/>
                    </a:moveTo>
                    <a:cubicBezTo>
                      <a:pt x="276" y="1"/>
                      <a:pt x="64" y="89"/>
                      <a:pt x="36" y="227"/>
                    </a:cubicBezTo>
                    <a:cubicBezTo>
                      <a:pt x="1" y="406"/>
                      <a:pt x="298" y="608"/>
                      <a:pt x="691" y="668"/>
                    </a:cubicBezTo>
                    <a:cubicBezTo>
                      <a:pt x="789" y="685"/>
                      <a:pt x="884" y="693"/>
                      <a:pt x="971" y="693"/>
                    </a:cubicBezTo>
                    <a:cubicBezTo>
                      <a:pt x="1245" y="693"/>
                      <a:pt x="1450" y="612"/>
                      <a:pt x="1477" y="477"/>
                    </a:cubicBezTo>
                    <a:cubicBezTo>
                      <a:pt x="1501" y="298"/>
                      <a:pt x="1203" y="96"/>
                      <a:pt x="810" y="25"/>
                    </a:cubicBezTo>
                    <a:cubicBezTo>
                      <a:pt x="721" y="8"/>
                      <a:pt x="634" y="1"/>
                      <a:pt x="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0"/>
              <p:cNvSpPr/>
              <p:nvPr/>
            </p:nvSpPr>
            <p:spPr>
              <a:xfrm>
                <a:off x="-535500" y="3572375"/>
                <a:ext cx="283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78" extrusionOk="0">
                    <a:moveTo>
                      <a:pt x="785" y="1"/>
                    </a:moveTo>
                    <a:cubicBezTo>
                      <a:pt x="696" y="1"/>
                      <a:pt x="595" y="15"/>
                      <a:pt x="489" y="45"/>
                    </a:cubicBezTo>
                    <a:cubicBezTo>
                      <a:pt x="203" y="140"/>
                      <a:pt x="1" y="319"/>
                      <a:pt x="36" y="450"/>
                    </a:cubicBezTo>
                    <a:cubicBezTo>
                      <a:pt x="59" y="533"/>
                      <a:pt x="178" y="578"/>
                      <a:pt x="336" y="578"/>
                    </a:cubicBezTo>
                    <a:cubicBezTo>
                      <a:pt x="426" y="578"/>
                      <a:pt x="528" y="563"/>
                      <a:pt x="632" y="533"/>
                    </a:cubicBezTo>
                    <a:cubicBezTo>
                      <a:pt x="929" y="450"/>
                      <a:pt x="1132" y="271"/>
                      <a:pt x="1096" y="140"/>
                    </a:cubicBezTo>
                    <a:cubicBezTo>
                      <a:pt x="1065" y="48"/>
                      <a:pt x="946" y="1"/>
                      <a:pt x="7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0"/>
              <p:cNvSpPr/>
              <p:nvPr/>
            </p:nvSpPr>
            <p:spPr>
              <a:xfrm>
                <a:off x="-529850" y="3796175"/>
                <a:ext cx="2772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688" extrusionOk="0">
                    <a:moveTo>
                      <a:pt x="265" y="1"/>
                    </a:moveTo>
                    <a:cubicBezTo>
                      <a:pt x="171" y="1"/>
                      <a:pt x="99" y="28"/>
                      <a:pt x="72" y="82"/>
                    </a:cubicBezTo>
                    <a:cubicBezTo>
                      <a:pt x="1" y="213"/>
                      <a:pt x="168" y="427"/>
                      <a:pt x="430" y="570"/>
                    </a:cubicBezTo>
                    <a:cubicBezTo>
                      <a:pt x="579" y="648"/>
                      <a:pt x="728" y="687"/>
                      <a:pt x="843" y="687"/>
                    </a:cubicBezTo>
                    <a:cubicBezTo>
                      <a:pt x="938" y="687"/>
                      <a:pt x="1010" y="660"/>
                      <a:pt x="1037" y="606"/>
                    </a:cubicBezTo>
                    <a:cubicBezTo>
                      <a:pt x="1108" y="487"/>
                      <a:pt x="941" y="273"/>
                      <a:pt x="668" y="118"/>
                    </a:cubicBezTo>
                    <a:cubicBezTo>
                      <a:pt x="525" y="40"/>
                      <a:pt x="378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-570025" y="3735000"/>
                <a:ext cx="36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894" extrusionOk="0">
                    <a:moveTo>
                      <a:pt x="1116" y="1"/>
                    </a:moveTo>
                    <a:cubicBezTo>
                      <a:pt x="965" y="1"/>
                      <a:pt x="768" y="55"/>
                      <a:pt x="572" y="160"/>
                    </a:cubicBezTo>
                    <a:cubicBezTo>
                      <a:pt x="215" y="350"/>
                      <a:pt x="1" y="636"/>
                      <a:pt x="84" y="791"/>
                    </a:cubicBezTo>
                    <a:cubicBezTo>
                      <a:pt x="121" y="860"/>
                      <a:pt x="213" y="893"/>
                      <a:pt x="335" y="893"/>
                    </a:cubicBezTo>
                    <a:cubicBezTo>
                      <a:pt x="486" y="893"/>
                      <a:pt x="684" y="842"/>
                      <a:pt x="882" y="743"/>
                    </a:cubicBezTo>
                    <a:cubicBezTo>
                      <a:pt x="1239" y="553"/>
                      <a:pt x="1453" y="267"/>
                      <a:pt x="1370" y="112"/>
                    </a:cubicBezTo>
                    <a:cubicBezTo>
                      <a:pt x="1332" y="37"/>
                      <a:pt x="1239" y="1"/>
                      <a:pt x="1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0"/>
              <p:cNvSpPr/>
              <p:nvPr/>
            </p:nvSpPr>
            <p:spPr>
              <a:xfrm>
                <a:off x="-645625" y="3666850"/>
                <a:ext cx="375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766" extrusionOk="0">
                    <a:moveTo>
                      <a:pt x="432" y="1"/>
                    </a:moveTo>
                    <a:cubicBezTo>
                      <a:pt x="238" y="1"/>
                      <a:pt x="96" y="58"/>
                      <a:pt x="60" y="159"/>
                    </a:cubicBezTo>
                    <a:cubicBezTo>
                      <a:pt x="0" y="338"/>
                      <a:pt x="274" y="576"/>
                      <a:pt x="655" y="695"/>
                    </a:cubicBezTo>
                    <a:cubicBezTo>
                      <a:pt x="806" y="742"/>
                      <a:pt x="954" y="765"/>
                      <a:pt x="1080" y="765"/>
                    </a:cubicBezTo>
                    <a:cubicBezTo>
                      <a:pt x="1273" y="765"/>
                      <a:pt x="1417" y="712"/>
                      <a:pt x="1453" y="612"/>
                    </a:cubicBezTo>
                    <a:cubicBezTo>
                      <a:pt x="1501" y="433"/>
                      <a:pt x="1239" y="195"/>
                      <a:pt x="858" y="76"/>
                    </a:cubicBezTo>
                    <a:cubicBezTo>
                      <a:pt x="703" y="25"/>
                      <a:pt x="557" y="1"/>
                      <a:pt x="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0"/>
              <p:cNvSpPr/>
              <p:nvPr/>
            </p:nvSpPr>
            <p:spPr>
              <a:xfrm>
                <a:off x="-677175" y="3729075"/>
                <a:ext cx="30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543" extrusionOk="0">
                    <a:moveTo>
                      <a:pt x="673" y="1"/>
                    </a:moveTo>
                    <a:cubicBezTo>
                      <a:pt x="644" y="1"/>
                      <a:pt x="614" y="2"/>
                      <a:pt x="584" y="4"/>
                    </a:cubicBezTo>
                    <a:cubicBezTo>
                      <a:pt x="250" y="28"/>
                      <a:pt x="0" y="159"/>
                      <a:pt x="0" y="313"/>
                    </a:cubicBezTo>
                    <a:cubicBezTo>
                      <a:pt x="11" y="443"/>
                      <a:pt x="237" y="543"/>
                      <a:pt x="527" y="543"/>
                    </a:cubicBezTo>
                    <a:cubicBezTo>
                      <a:pt x="557" y="543"/>
                      <a:pt x="588" y="542"/>
                      <a:pt x="619" y="540"/>
                    </a:cubicBezTo>
                    <a:cubicBezTo>
                      <a:pt x="941" y="516"/>
                      <a:pt x="1203" y="385"/>
                      <a:pt x="1191" y="242"/>
                    </a:cubicBezTo>
                    <a:cubicBezTo>
                      <a:pt x="1180" y="102"/>
                      <a:pt x="954" y="1"/>
                      <a:pt x="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0"/>
              <p:cNvSpPr/>
              <p:nvPr/>
            </p:nvSpPr>
            <p:spPr>
              <a:xfrm>
                <a:off x="-726000" y="3679700"/>
                <a:ext cx="2980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16" extrusionOk="0">
                    <a:moveTo>
                      <a:pt x="366" y="1"/>
                    </a:moveTo>
                    <a:cubicBezTo>
                      <a:pt x="197" y="1"/>
                      <a:pt x="67" y="53"/>
                      <a:pt x="36" y="145"/>
                    </a:cubicBezTo>
                    <a:cubicBezTo>
                      <a:pt x="1" y="288"/>
                      <a:pt x="215" y="467"/>
                      <a:pt x="513" y="562"/>
                    </a:cubicBezTo>
                    <a:cubicBezTo>
                      <a:pt x="629" y="598"/>
                      <a:pt x="742" y="615"/>
                      <a:pt x="841" y="615"/>
                    </a:cubicBezTo>
                    <a:cubicBezTo>
                      <a:pt x="1004" y="615"/>
                      <a:pt x="1126" y="568"/>
                      <a:pt x="1156" y="479"/>
                    </a:cubicBezTo>
                    <a:cubicBezTo>
                      <a:pt x="1191" y="336"/>
                      <a:pt x="977" y="145"/>
                      <a:pt x="667" y="50"/>
                    </a:cubicBezTo>
                    <a:cubicBezTo>
                      <a:pt x="562" y="16"/>
                      <a:pt x="458" y="1"/>
                      <a:pt x="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0"/>
              <p:cNvSpPr/>
              <p:nvPr/>
            </p:nvSpPr>
            <p:spPr>
              <a:xfrm>
                <a:off x="-801600" y="3492775"/>
                <a:ext cx="384800" cy="388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15526" extrusionOk="0">
                    <a:moveTo>
                      <a:pt x="14903" y="1"/>
                    </a:moveTo>
                    <a:cubicBezTo>
                      <a:pt x="14794" y="1"/>
                      <a:pt x="14674" y="32"/>
                      <a:pt x="14550" y="98"/>
                    </a:cubicBezTo>
                    <a:lnTo>
                      <a:pt x="12621" y="1086"/>
                    </a:lnTo>
                    <a:lnTo>
                      <a:pt x="465" y="7396"/>
                    </a:lnTo>
                    <a:cubicBezTo>
                      <a:pt x="0" y="7634"/>
                      <a:pt x="0" y="8027"/>
                      <a:pt x="465" y="8265"/>
                    </a:cubicBezTo>
                    <a:lnTo>
                      <a:pt x="12490" y="14409"/>
                    </a:lnTo>
                    <a:lnTo>
                      <a:pt x="14502" y="15433"/>
                    </a:lnTo>
                    <a:cubicBezTo>
                      <a:pt x="14625" y="15496"/>
                      <a:pt x="14742" y="15526"/>
                      <a:pt x="14848" y="15526"/>
                    </a:cubicBezTo>
                    <a:cubicBezTo>
                      <a:pt x="15142" y="15526"/>
                      <a:pt x="15348" y="15297"/>
                      <a:pt x="15348" y="14921"/>
                    </a:cubicBezTo>
                    <a:lnTo>
                      <a:pt x="15360" y="8230"/>
                    </a:lnTo>
                    <a:lnTo>
                      <a:pt x="15383" y="598"/>
                    </a:lnTo>
                    <a:cubicBezTo>
                      <a:pt x="15392" y="218"/>
                      <a:pt x="15188" y="1"/>
                      <a:pt x="149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0"/>
              <p:cNvSpPr/>
              <p:nvPr/>
            </p:nvSpPr>
            <p:spPr>
              <a:xfrm>
                <a:off x="-489650" y="3493125"/>
                <a:ext cx="72875" cy="38840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5536" extrusionOk="0">
                    <a:moveTo>
                      <a:pt x="2419" y="1"/>
                    </a:moveTo>
                    <a:cubicBezTo>
                      <a:pt x="2312" y="1"/>
                      <a:pt x="2194" y="31"/>
                      <a:pt x="2072" y="96"/>
                    </a:cubicBezTo>
                    <a:lnTo>
                      <a:pt x="786" y="750"/>
                    </a:lnTo>
                    <a:lnTo>
                      <a:pt x="143" y="1072"/>
                    </a:lnTo>
                    <a:lnTo>
                      <a:pt x="0" y="14407"/>
                    </a:lnTo>
                    <a:lnTo>
                      <a:pt x="667" y="14752"/>
                    </a:lnTo>
                    <a:lnTo>
                      <a:pt x="2012" y="15443"/>
                    </a:lnTo>
                    <a:cubicBezTo>
                      <a:pt x="2132" y="15505"/>
                      <a:pt x="2247" y="15535"/>
                      <a:pt x="2352" y="15535"/>
                    </a:cubicBezTo>
                    <a:cubicBezTo>
                      <a:pt x="2645" y="15535"/>
                      <a:pt x="2858" y="15304"/>
                      <a:pt x="2858" y="14919"/>
                    </a:cubicBezTo>
                    <a:lnTo>
                      <a:pt x="2905" y="596"/>
                    </a:lnTo>
                    <a:cubicBezTo>
                      <a:pt x="2914" y="222"/>
                      <a:pt x="2707" y="1"/>
                      <a:pt x="2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0"/>
              <p:cNvSpPr/>
              <p:nvPr/>
            </p:nvSpPr>
            <p:spPr>
              <a:xfrm>
                <a:off x="-489650" y="3511575"/>
                <a:ext cx="19675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003" extrusionOk="0">
                    <a:moveTo>
                      <a:pt x="786" y="0"/>
                    </a:moveTo>
                    <a:lnTo>
                      <a:pt x="143" y="334"/>
                    </a:lnTo>
                    <a:lnTo>
                      <a:pt x="0" y="13657"/>
                    </a:lnTo>
                    <a:lnTo>
                      <a:pt x="667" y="1400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0"/>
              <p:cNvSpPr/>
              <p:nvPr/>
            </p:nvSpPr>
            <p:spPr>
              <a:xfrm>
                <a:off x="-568825" y="3626775"/>
                <a:ext cx="37525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93" extrusionOk="0">
                    <a:moveTo>
                      <a:pt x="546" y="0"/>
                    </a:moveTo>
                    <a:cubicBezTo>
                      <a:pt x="264" y="0"/>
                      <a:pt x="52" y="88"/>
                      <a:pt x="24" y="226"/>
                    </a:cubicBezTo>
                    <a:cubicBezTo>
                      <a:pt x="0" y="405"/>
                      <a:pt x="298" y="607"/>
                      <a:pt x="691" y="667"/>
                    </a:cubicBezTo>
                    <a:cubicBezTo>
                      <a:pt x="786" y="684"/>
                      <a:pt x="878" y="692"/>
                      <a:pt x="964" y="692"/>
                    </a:cubicBezTo>
                    <a:cubicBezTo>
                      <a:pt x="1233" y="692"/>
                      <a:pt x="1438" y="612"/>
                      <a:pt x="1465" y="476"/>
                    </a:cubicBezTo>
                    <a:cubicBezTo>
                      <a:pt x="1500" y="298"/>
                      <a:pt x="1203" y="95"/>
                      <a:pt x="810" y="24"/>
                    </a:cubicBezTo>
                    <a:cubicBezTo>
                      <a:pt x="718" y="8"/>
                      <a:pt x="629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0"/>
              <p:cNvSpPr/>
              <p:nvPr/>
            </p:nvSpPr>
            <p:spPr>
              <a:xfrm>
                <a:off x="-546800" y="3564925"/>
                <a:ext cx="283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79" extrusionOk="0">
                    <a:moveTo>
                      <a:pt x="791" y="1"/>
                    </a:moveTo>
                    <a:cubicBezTo>
                      <a:pt x="702" y="1"/>
                      <a:pt x="602" y="16"/>
                      <a:pt x="500" y="45"/>
                    </a:cubicBezTo>
                    <a:cubicBezTo>
                      <a:pt x="203" y="141"/>
                      <a:pt x="0" y="319"/>
                      <a:pt x="36" y="450"/>
                    </a:cubicBezTo>
                    <a:cubicBezTo>
                      <a:pt x="66" y="533"/>
                      <a:pt x="184" y="578"/>
                      <a:pt x="342" y="578"/>
                    </a:cubicBezTo>
                    <a:cubicBezTo>
                      <a:pt x="432" y="578"/>
                      <a:pt x="535" y="564"/>
                      <a:pt x="643" y="533"/>
                    </a:cubicBezTo>
                    <a:cubicBezTo>
                      <a:pt x="929" y="450"/>
                      <a:pt x="1131" y="271"/>
                      <a:pt x="1096" y="141"/>
                    </a:cubicBezTo>
                    <a:cubicBezTo>
                      <a:pt x="1073" y="49"/>
                      <a:pt x="951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0"/>
              <p:cNvSpPr/>
              <p:nvPr/>
            </p:nvSpPr>
            <p:spPr>
              <a:xfrm>
                <a:off x="-540850" y="3788750"/>
                <a:ext cx="274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687" extrusionOk="0">
                    <a:moveTo>
                      <a:pt x="259" y="0"/>
                    </a:moveTo>
                    <a:cubicBezTo>
                      <a:pt x="164" y="0"/>
                      <a:pt x="92" y="27"/>
                      <a:pt x="60" y="81"/>
                    </a:cubicBezTo>
                    <a:cubicBezTo>
                      <a:pt x="0" y="212"/>
                      <a:pt x="155" y="427"/>
                      <a:pt x="429" y="570"/>
                    </a:cubicBezTo>
                    <a:cubicBezTo>
                      <a:pt x="572" y="648"/>
                      <a:pt x="718" y="687"/>
                      <a:pt x="833" y="687"/>
                    </a:cubicBezTo>
                    <a:cubicBezTo>
                      <a:pt x="929" y="687"/>
                      <a:pt x="1004" y="659"/>
                      <a:pt x="1036" y="605"/>
                    </a:cubicBezTo>
                    <a:cubicBezTo>
                      <a:pt x="1096" y="486"/>
                      <a:pt x="929" y="272"/>
                      <a:pt x="667" y="117"/>
                    </a:cubicBezTo>
                    <a:cubicBezTo>
                      <a:pt x="518" y="39"/>
                      <a:pt x="37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>
                <a:off x="-581325" y="3727575"/>
                <a:ext cx="366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893" extrusionOk="0">
                    <a:moveTo>
                      <a:pt x="1118" y="0"/>
                    </a:moveTo>
                    <a:cubicBezTo>
                      <a:pt x="967" y="0"/>
                      <a:pt x="773" y="54"/>
                      <a:pt x="584" y="159"/>
                    </a:cubicBezTo>
                    <a:cubicBezTo>
                      <a:pt x="226" y="350"/>
                      <a:pt x="0" y="635"/>
                      <a:pt x="83" y="790"/>
                    </a:cubicBezTo>
                    <a:cubicBezTo>
                      <a:pt x="121" y="859"/>
                      <a:pt x="213" y="893"/>
                      <a:pt x="335" y="893"/>
                    </a:cubicBezTo>
                    <a:cubicBezTo>
                      <a:pt x="486" y="893"/>
                      <a:pt x="684" y="841"/>
                      <a:pt x="881" y="743"/>
                    </a:cubicBezTo>
                    <a:cubicBezTo>
                      <a:pt x="1238" y="552"/>
                      <a:pt x="1465" y="266"/>
                      <a:pt x="1381" y="112"/>
                    </a:cubicBezTo>
                    <a:cubicBezTo>
                      <a:pt x="1338" y="36"/>
                      <a:pt x="1242" y="0"/>
                      <a:pt x="1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0"/>
              <p:cNvSpPr/>
              <p:nvPr/>
            </p:nvSpPr>
            <p:spPr>
              <a:xfrm>
                <a:off x="-656650" y="3659400"/>
                <a:ext cx="375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766" extrusionOk="0">
                    <a:moveTo>
                      <a:pt x="425" y="1"/>
                    </a:moveTo>
                    <a:cubicBezTo>
                      <a:pt x="231" y="1"/>
                      <a:pt x="85" y="58"/>
                      <a:pt x="48" y="160"/>
                    </a:cubicBezTo>
                    <a:cubicBezTo>
                      <a:pt x="1" y="338"/>
                      <a:pt x="263" y="576"/>
                      <a:pt x="644" y="695"/>
                    </a:cubicBezTo>
                    <a:cubicBezTo>
                      <a:pt x="800" y="743"/>
                      <a:pt x="950" y="765"/>
                      <a:pt x="1077" y="765"/>
                    </a:cubicBezTo>
                    <a:cubicBezTo>
                      <a:pt x="1271" y="765"/>
                      <a:pt x="1413" y="713"/>
                      <a:pt x="1441" y="612"/>
                    </a:cubicBezTo>
                    <a:cubicBezTo>
                      <a:pt x="1501" y="433"/>
                      <a:pt x="1227" y="195"/>
                      <a:pt x="846" y="76"/>
                    </a:cubicBezTo>
                    <a:cubicBezTo>
                      <a:pt x="697" y="25"/>
                      <a:pt x="551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0"/>
              <p:cNvSpPr/>
              <p:nvPr/>
            </p:nvSpPr>
            <p:spPr>
              <a:xfrm>
                <a:off x="-688500" y="3721625"/>
                <a:ext cx="301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544" extrusionOk="0">
                    <a:moveTo>
                      <a:pt x="676" y="1"/>
                    </a:moveTo>
                    <a:cubicBezTo>
                      <a:pt x="646" y="1"/>
                      <a:pt x="615" y="2"/>
                      <a:pt x="584" y="4"/>
                    </a:cubicBezTo>
                    <a:cubicBezTo>
                      <a:pt x="263" y="28"/>
                      <a:pt x="1" y="159"/>
                      <a:pt x="13" y="314"/>
                    </a:cubicBezTo>
                    <a:cubicBezTo>
                      <a:pt x="24" y="443"/>
                      <a:pt x="249" y="543"/>
                      <a:pt x="531" y="543"/>
                    </a:cubicBezTo>
                    <a:cubicBezTo>
                      <a:pt x="560" y="543"/>
                      <a:pt x="590" y="542"/>
                      <a:pt x="620" y="540"/>
                    </a:cubicBezTo>
                    <a:cubicBezTo>
                      <a:pt x="953" y="516"/>
                      <a:pt x="1203" y="385"/>
                      <a:pt x="1203" y="242"/>
                    </a:cubicBezTo>
                    <a:cubicBezTo>
                      <a:pt x="1193" y="102"/>
                      <a:pt x="967" y="1"/>
                      <a:pt x="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-737300" y="3672250"/>
                <a:ext cx="3007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16" extrusionOk="0">
                    <a:moveTo>
                      <a:pt x="369" y="1"/>
                    </a:moveTo>
                    <a:cubicBezTo>
                      <a:pt x="198" y="1"/>
                      <a:pt x="71" y="53"/>
                      <a:pt x="48" y="146"/>
                    </a:cubicBezTo>
                    <a:cubicBezTo>
                      <a:pt x="0" y="289"/>
                      <a:pt x="215" y="467"/>
                      <a:pt x="524" y="562"/>
                    </a:cubicBezTo>
                    <a:cubicBezTo>
                      <a:pt x="641" y="598"/>
                      <a:pt x="752" y="616"/>
                      <a:pt x="848" y="616"/>
                    </a:cubicBezTo>
                    <a:cubicBezTo>
                      <a:pt x="1008" y="616"/>
                      <a:pt x="1125" y="568"/>
                      <a:pt x="1155" y="479"/>
                    </a:cubicBezTo>
                    <a:cubicBezTo>
                      <a:pt x="1203" y="336"/>
                      <a:pt x="988" y="146"/>
                      <a:pt x="679" y="50"/>
                    </a:cubicBezTo>
                    <a:cubicBezTo>
                      <a:pt x="569" y="17"/>
                      <a:pt x="463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>
                <a:off x="-789700" y="3698500"/>
                <a:ext cx="372100" cy="18242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7297" extrusionOk="0">
                    <a:moveTo>
                      <a:pt x="14884" y="1"/>
                    </a:moveTo>
                    <a:lnTo>
                      <a:pt x="1" y="48"/>
                    </a:lnTo>
                    <a:lnTo>
                      <a:pt x="12014" y="6180"/>
                    </a:lnTo>
                    <a:lnTo>
                      <a:pt x="14026" y="7204"/>
                    </a:lnTo>
                    <a:cubicBezTo>
                      <a:pt x="14149" y="7267"/>
                      <a:pt x="14266" y="7297"/>
                      <a:pt x="14372" y="7297"/>
                    </a:cubicBezTo>
                    <a:cubicBezTo>
                      <a:pt x="14666" y="7297"/>
                      <a:pt x="14872" y="7068"/>
                      <a:pt x="14872" y="6692"/>
                    </a:cubicBezTo>
                    <a:lnTo>
                      <a:pt x="14884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" name="Google Shape;490;p30"/>
            <p:cNvGrpSpPr/>
            <p:nvPr/>
          </p:nvGrpSpPr>
          <p:grpSpPr>
            <a:xfrm rot="-5400000">
              <a:off x="6385099" y="789115"/>
              <a:ext cx="563345" cy="569091"/>
              <a:chOff x="-801600" y="3492775"/>
              <a:chExt cx="384825" cy="388750"/>
            </a:xfrm>
          </p:grpSpPr>
          <p:sp>
            <p:nvSpPr>
              <p:cNvPr id="491" name="Google Shape;491;p30"/>
              <p:cNvSpPr/>
              <p:nvPr/>
            </p:nvSpPr>
            <p:spPr>
              <a:xfrm>
                <a:off x="-557825" y="3634200"/>
                <a:ext cx="375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94" extrusionOk="0">
                    <a:moveTo>
                      <a:pt x="553" y="1"/>
                    </a:moveTo>
                    <a:cubicBezTo>
                      <a:pt x="276" y="1"/>
                      <a:pt x="64" y="89"/>
                      <a:pt x="36" y="227"/>
                    </a:cubicBezTo>
                    <a:cubicBezTo>
                      <a:pt x="1" y="406"/>
                      <a:pt x="298" y="608"/>
                      <a:pt x="691" y="668"/>
                    </a:cubicBezTo>
                    <a:cubicBezTo>
                      <a:pt x="789" y="685"/>
                      <a:pt x="884" y="693"/>
                      <a:pt x="971" y="693"/>
                    </a:cubicBezTo>
                    <a:cubicBezTo>
                      <a:pt x="1245" y="693"/>
                      <a:pt x="1450" y="612"/>
                      <a:pt x="1477" y="477"/>
                    </a:cubicBezTo>
                    <a:cubicBezTo>
                      <a:pt x="1501" y="298"/>
                      <a:pt x="1203" y="96"/>
                      <a:pt x="810" y="25"/>
                    </a:cubicBezTo>
                    <a:cubicBezTo>
                      <a:pt x="721" y="8"/>
                      <a:pt x="634" y="1"/>
                      <a:pt x="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>
                <a:off x="-535500" y="3572375"/>
                <a:ext cx="283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78" extrusionOk="0">
                    <a:moveTo>
                      <a:pt x="785" y="1"/>
                    </a:moveTo>
                    <a:cubicBezTo>
                      <a:pt x="696" y="1"/>
                      <a:pt x="595" y="15"/>
                      <a:pt x="489" y="45"/>
                    </a:cubicBezTo>
                    <a:cubicBezTo>
                      <a:pt x="203" y="140"/>
                      <a:pt x="1" y="319"/>
                      <a:pt x="36" y="450"/>
                    </a:cubicBezTo>
                    <a:cubicBezTo>
                      <a:pt x="59" y="533"/>
                      <a:pt x="178" y="578"/>
                      <a:pt x="336" y="578"/>
                    </a:cubicBezTo>
                    <a:cubicBezTo>
                      <a:pt x="426" y="578"/>
                      <a:pt x="528" y="563"/>
                      <a:pt x="632" y="533"/>
                    </a:cubicBezTo>
                    <a:cubicBezTo>
                      <a:pt x="929" y="450"/>
                      <a:pt x="1132" y="271"/>
                      <a:pt x="1096" y="140"/>
                    </a:cubicBezTo>
                    <a:cubicBezTo>
                      <a:pt x="1065" y="48"/>
                      <a:pt x="946" y="1"/>
                      <a:pt x="7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0"/>
              <p:cNvSpPr/>
              <p:nvPr/>
            </p:nvSpPr>
            <p:spPr>
              <a:xfrm>
                <a:off x="-529850" y="3796175"/>
                <a:ext cx="2772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688" extrusionOk="0">
                    <a:moveTo>
                      <a:pt x="265" y="1"/>
                    </a:moveTo>
                    <a:cubicBezTo>
                      <a:pt x="171" y="1"/>
                      <a:pt x="99" y="28"/>
                      <a:pt x="72" y="82"/>
                    </a:cubicBezTo>
                    <a:cubicBezTo>
                      <a:pt x="1" y="213"/>
                      <a:pt x="168" y="427"/>
                      <a:pt x="430" y="570"/>
                    </a:cubicBezTo>
                    <a:cubicBezTo>
                      <a:pt x="579" y="648"/>
                      <a:pt x="728" y="687"/>
                      <a:pt x="843" y="687"/>
                    </a:cubicBezTo>
                    <a:cubicBezTo>
                      <a:pt x="938" y="687"/>
                      <a:pt x="1010" y="660"/>
                      <a:pt x="1037" y="606"/>
                    </a:cubicBezTo>
                    <a:cubicBezTo>
                      <a:pt x="1108" y="487"/>
                      <a:pt x="941" y="273"/>
                      <a:pt x="668" y="118"/>
                    </a:cubicBezTo>
                    <a:cubicBezTo>
                      <a:pt x="525" y="40"/>
                      <a:pt x="378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0"/>
              <p:cNvSpPr/>
              <p:nvPr/>
            </p:nvSpPr>
            <p:spPr>
              <a:xfrm>
                <a:off x="-570025" y="3735000"/>
                <a:ext cx="36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894" extrusionOk="0">
                    <a:moveTo>
                      <a:pt x="1116" y="1"/>
                    </a:moveTo>
                    <a:cubicBezTo>
                      <a:pt x="965" y="1"/>
                      <a:pt x="768" y="55"/>
                      <a:pt x="572" y="160"/>
                    </a:cubicBezTo>
                    <a:cubicBezTo>
                      <a:pt x="215" y="350"/>
                      <a:pt x="1" y="636"/>
                      <a:pt x="84" y="791"/>
                    </a:cubicBezTo>
                    <a:cubicBezTo>
                      <a:pt x="121" y="860"/>
                      <a:pt x="213" y="893"/>
                      <a:pt x="335" y="893"/>
                    </a:cubicBezTo>
                    <a:cubicBezTo>
                      <a:pt x="486" y="893"/>
                      <a:pt x="684" y="842"/>
                      <a:pt x="882" y="743"/>
                    </a:cubicBezTo>
                    <a:cubicBezTo>
                      <a:pt x="1239" y="553"/>
                      <a:pt x="1453" y="267"/>
                      <a:pt x="1370" y="112"/>
                    </a:cubicBezTo>
                    <a:cubicBezTo>
                      <a:pt x="1332" y="37"/>
                      <a:pt x="1239" y="1"/>
                      <a:pt x="1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0"/>
              <p:cNvSpPr/>
              <p:nvPr/>
            </p:nvSpPr>
            <p:spPr>
              <a:xfrm>
                <a:off x="-645625" y="3666850"/>
                <a:ext cx="375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766" extrusionOk="0">
                    <a:moveTo>
                      <a:pt x="432" y="1"/>
                    </a:moveTo>
                    <a:cubicBezTo>
                      <a:pt x="238" y="1"/>
                      <a:pt x="96" y="58"/>
                      <a:pt x="60" y="159"/>
                    </a:cubicBezTo>
                    <a:cubicBezTo>
                      <a:pt x="0" y="338"/>
                      <a:pt x="274" y="576"/>
                      <a:pt x="655" y="695"/>
                    </a:cubicBezTo>
                    <a:cubicBezTo>
                      <a:pt x="806" y="742"/>
                      <a:pt x="954" y="765"/>
                      <a:pt x="1080" y="765"/>
                    </a:cubicBezTo>
                    <a:cubicBezTo>
                      <a:pt x="1273" y="765"/>
                      <a:pt x="1417" y="712"/>
                      <a:pt x="1453" y="612"/>
                    </a:cubicBezTo>
                    <a:cubicBezTo>
                      <a:pt x="1501" y="433"/>
                      <a:pt x="1239" y="195"/>
                      <a:pt x="858" y="76"/>
                    </a:cubicBezTo>
                    <a:cubicBezTo>
                      <a:pt x="703" y="25"/>
                      <a:pt x="557" y="1"/>
                      <a:pt x="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0"/>
              <p:cNvSpPr/>
              <p:nvPr/>
            </p:nvSpPr>
            <p:spPr>
              <a:xfrm>
                <a:off x="-677175" y="3729075"/>
                <a:ext cx="30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543" extrusionOk="0">
                    <a:moveTo>
                      <a:pt x="673" y="1"/>
                    </a:moveTo>
                    <a:cubicBezTo>
                      <a:pt x="644" y="1"/>
                      <a:pt x="614" y="2"/>
                      <a:pt x="584" y="4"/>
                    </a:cubicBezTo>
                    <a:cubicBezTo>
                      <a:pt x="250" y="28"/>
                      <a:pt x="0" y="159"/>
                      <a:pt x="0" y="313"/>
                    </a:cubicBezTo>
                    <a:cubicBezTo>
                      <a:pt x="11" y="443"/>
                      <a:pt x="237" y="543"/>
                      <a:pt x="527" y="543"/>
                    </a:cubicBezTo>
                    <a:cubicBezTo>
                      <a:pt x="557" y="543"/>
                      <a:pt x="588" y="542"/>
                      <a:pt x="619" y="540"/>
                    </a:cubicBezTo>
                    <a:cubicBezTo>
                      <a:pt x="941" y="516"/>
                      <a:pt x="1203" y="385"/>
                      <a:pt x="1191" y="242"/>
                    </a:cubicBezTo>
                    <a:cubicBezTo>
                      <a:pt x="1180" y="102"/>
                      <a:pt x="954" y="1"/>
                      <a:pt x="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0"/>
              <p:cNvSpPr/>
              <p:nvPr/>
            </p:nvSpPr>
            <p:spPr>
              <a:xfrm>
                <a:off x="-726000" y="3679700"/>
                <a:ext cx="2980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16" extrusionOk="0">
                    <a:moveTo>
                      <a:pt x="366" y="1"/>
                    </a:moveTo>
                    <a:cubicBezTo>
                      <a:pt x="197" y="1"/>
                      <a:pt x="67" y="53"/>
                      <a:pt x="36" y="145"/>
                    </a:cubicBezTo>
                    <a:cubicBezTo>
                      <a:pt x="1" y="288"/>
                      <a:pt x="215" y="467"/>
                      <a:pt x="513" y="562"/>
                    </a:cubicBezTo>
                    <a:cubicBezTo>
                      <a:pt x="629" y="598"/>
                      <a:pt x="742" y="615"/>
                      <a:pt x="841" y="615"/>
                    </a:cubicBezTo>
                    <a:cubicBezTo>
                      <a:pt x="1004" y="615"/>
                      <a:pt x="1126" y="568"/>
                      <a:pt x="1156" y="479"/>
                    </a:cubicBezTo>
                    <a:cubicBezTo>
                      <a:pt x="1191" y="336"/>
                      <a:pt x="977" y="145"/>
                      <a:pt x="667" y="50"/>
                    </a:cubicBezTo>
                    <a:cubicBezTo>
                      <a:pt x="562" y="16"/>
                      <a:pt x="458" y="1"/>
                      <a:pt x="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0"/>
              <p:cNvSpPr/>
              <p:nvPr/>
            </p:nvSpPr>
            <p:spPr>
              <a:xfrm>
                <a:off x="-801600" y="3492775"/>
                <a:ext cx="384800" cy="388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15526" extrusionOk="0">
                    <a:moveTo>
                      <a:pt x="14903" y="1"/>
                    </a:moveTo>
                    <a:cubicBezTo>
                      <a:pt x="14794" y="1"/>
                      <a:pt x="14674" y="32"/>
                      <a:pt x="14550" y="98"/>
                    </a:cubicBezTo>
                    <a:lnTo>
                      <a:pt x="12621" y="1086"/>
                    </a:lnTo>
                    <a:lnTo>
                      <a:pt x="465" y="7396"/>
                    </a:lnTo>
                    <a:cubicBezTo>
                      <a:pt x="0" y="7634"/>
                      <a:pt x="0" y="8027"/>
                      <a:pt x="465" y="8265"/>
                    </a:cubicBezTo>
                    <a:lnTo>
                      <a:pt x="12490" y="14409"/>
                    </a:lnTo>
                    <a:lnTo>
                      <a:pt x="14502" y="15433"/>
                    </a:lnTo>
                    <a:cubicBezTo>
                      <a:pt x="14625" y="15496"/>
                      <a:pt x="14742" y="15526"/>
                      <a:pt x="14848" y="15526"/>
                    </a:cubicBezTo>
                    <a:cubicBezTo>
                      <a:pt x="15142" y="15526"/>
                      <a:pt x="15348" y="15297"/>
                      <a:pt x="15348" y="14921"/>
                    </a:cubicBezTo>
                    <a:lnTo>
                      <a:pt x="15360" y="8230"/>
                    </a:lnTo>
                    <a:lnTo>
                      <a:pt x="15383" y="598"/>
                    </a:lnTo>
                    <a:cubicBezTo>
                      <a:pt x="15392" y="218"/>
                      <a:pt x="15188" y="1"/>
                      <a:pt x="149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0"/>
              <p:cNvSpPr/>
              <p:nvPr/>
            </p:nvSpPr>
            <p:spPr>
              <a:xfrm>
                <a:off x="-489650" y="3493125"/>
                <a:ext cx="72875" cy="38840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5536" extrusionOk="0">
                    <a:moveTo>
                      <a:pt x="2419" y="1"/>
                    </a:moveTo>
                    <a:cubicBezTo>
                      <a:pt x="2312" y="1"/>
                      <a:pt x="2194" y="31"/>
                      <a:pt x="2072" y="96"/>
                    </a:cubicBezTo>
                    <a:lnTo>
                      <a:pt x="786" y="750"/>
                    </a:lnTo>
                    <a:lnTo>
                      <a:pt x="143" y="1072"/>
                    </a:lnTo>
                    <a:lnTo>
                      <a:pt x="0" y="14407"/>
                    </a:lnTo>
                    <a:lnTo>
                      <a:pt x="667" y="14752"/>
                    </a:lnTo>
                    <a:lnTo>
                      <a:pt x="2012" y="15443"/>
                    </a:lnTo>
                    <a:cubicBezTo>
                      <a:pt x="2132" y="15505"/>
                      <a:pt x="2247" y="15535"/>
                      <a:pt x="2352" y="15535"/>
                    </a:cubicBezTo>
                    <a:cubicBezTo>
                      <a:pt x="2645" y="15535"/>
                      <a:pt x="2858" y="15304"/>
                      <a:pt x="2858" y="14919"/>
                    </a:cubicBezTo>
                    <a:lnTo>
                      <a:pt x="2905" y="596"/>
                    </a:lnTo>
                    <a:cubicBezTo>
                      <a:pt x="2914" y="222"/>
                      <a:pt x="2707" y="1"/>
                      <a:pt x="2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>
                <a:off x="-489650" y="3511575"/>
                <a:ext cx="19675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003" extrusionOk="0">
                    <a:moveTo>
                      <a:pt x="786" y="0"/>
                    </a:moveTo>
                    <a:lnTo>
                      <a:pt x="143" y="334"/>
                    </a:lnTo>
                    <a:lnTo>
                      <a:pt x="0" y="13657"/>
                    </a:lnTo>
                    <a:lnTo>
                      <a:pt x="667" y="1400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0"/>
              <p:cNvSpPr/>
              <p:nvPr/>
            </p:nvSpPr>
            <p:spPr>
              <a:xfrm>
                <a:off x="-568825" y="3626775"/>
                <a:ext cx="37525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93" extrusionOk="0">
                    <a:moveTo>
                      <a:pt x="546" y="0"/>
                    </a:moveTo>
                    <a:cubicBezTo>
                      <a:pt x="264" y="0"/>
                      <a:pt x="52" y="88"/>
                      <a:pt x="24" y="226"/>
                    </a:cubicBezTo>
                    <a:cubicBezTo>
                      <a:pt x="0" y="405"/>
                      <a:pt x="298" y="607"/>
                      <a:pt x="691" y="667"/>
                    </a:cubicBezTo>
                    <a:cubicBezTo>
                      <a:pt x="786" y="684"/>
                      <a:pt x="878" y="692"/>
                      <a:pt x="964" y="692"/>
                    </a:cubicBezTo>
                    <a:cubicBezTo>
                      <a:pt x="1233" y="692"/>
                      <a:pt x="1438" y="612"/>
                      <a:pt x="1465" y="476"/>
                    </a:cubicBezTo>
                    <a:cubicBezTo>
                      <a:pt x="1500" y="298"/>
                      <a:pt x="1203" y="95"/>
                      <a:pt x="810" y="24"/>
                    </a:cubicBezTo>
                    <a:cubicBezTo>
                      <a:pt x="718" y="8"/>
                      <a:pt x="629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0"/>
              <p:cNvSpPr/>
              <p:nvPr/>
            </p:nvSpPr>
            <p:spPr>
              <a:xfrm>
                <a:off x="-546800" y="3564925"/>
                <a:ext cx="283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79" extrusionOk="0">
                    <a:moveTo>
                      <a:pt x="791" y="1"/>
                    </a:moveTo>
                    <a:cubicBezTo>
                      <a:pt x="702" y="1"/>
                      <a:pt x="602" y="16"/>
                      <a:pt x="500" y="45"/>
                    </a:cubicBezTo>
                    <a:cubicBezTo>
                      <a:pt x="203" y="141"/>
                      <a:pt x="0" y="319"/>
                      <a:pt x="36" y="450"/>
                    </a:cubicBezTo>
                    <a:cubicBezTo>
                      <a:pt x="66" y="533"/>
                      <a:pt x="184" y="578"/>
                      <a:pt x="342" y="578"/>
                    </a:cubicBezTo>
                    <a:cubicBezTo>
                      <a:pt x="432" y="578"/>
                      <a:pt x="535" y="564"/>
                      <a:pt x="643" y="533"/>
                    </a:cubicBezTo>
                    <a:cubicBezTo>
                      <a:pt x="929" y="450"/>
                      <a:pt x="1131" y="271"/>
                      <a:pt x="1096" y="141"/>
                    </a:cubicBezTo>
                    <a:cubicBezTo>
                      <a:pt x="1073" y="49"/>
                      <a:pt x="951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0"/>
              <p:cNvSpPr/>
              <p:nvPr/>
            </p:nvSpPr>
            <p:spPr>
              <a:xfrm>
                <a:off x="-540850" y="3788750"/>
                <a:ext cx="274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687" extrusionOk="0">
                    <a:moveTo>
                      <a:pt x="259" y="0"/>
                    </a:moveTo>
                    <a:cubicBezTo>
                      <a:pt x="164" y="0"/>
                      <a:pt x="92" y="27"/>
                      <a:pt x="60" y="81"/>
                    </a:cubicBezTo>
                    <a:cubicBezTo>
                      <a:pt x="0" y="212"/>
                      <a:pt x="155" y="427"/>
                      <a:pt x="429" y="570"/>
                    </a:cubicBezTo>
                    <a:cubicBezTo>
                      <a:pt x="572" y="648"/>
                      <a:pt x="718" y="687"/>
                      <a:pt x="833" y="687"/>
                    </a:cubicBezTo>
                    <a:cubicBezTo>
                      <a:pt x="929" y="687"/>
                      <a:pt x="1004" y="659"/>
                      <a:pt x="1036" y="605"/>
                    </a:cubicBezTo>
                    <a:cubicBezTo>
                      <a:pt x="1096" y="486"/>
                      <a:pt x="929" y="272"/>
                      <a:pt x="667" y="117"/>
                    </a:cubicBezTo>
                    <a:cubicBezTo>
                      <a:pt x="518" y="39"/>
                      <a:pt x="37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>
                <a:off x="-581325" y="3727575"/>
                <a:ext cx="366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893" extrusionOk="0">
                    <a:moveTo>
                      <a:pt x="1118" y="0"/>
                    </a:moveTo>
                    <a:cubicBezTo>
                      <a:pt x="967" y="0"/>
                      <a:pt x="773" y="54"/>
                      <a:pt x="584" y="159"/>
                    </a:cubicBezTo>
                    <a:cubicBezTo>
                      <a:pt x="226" y="350"/>
                      <a:pt x="0" y="635"/>
                      <a:pt x="83" y="790"/>
                    </a:cubicBezTo>
                    <a:cubicBezTo>
                      <a:pt x="121" y="859"/>
                      <a:pt x="213" y="893"/>
                      <a:pt x="335" y="893"/>
                    </a:cubicBezTo>
                    <a:cubicBezTo>
                      <a:pt x="486" y="893"/>
                      <a:pt x="684" y="841"/>
                      <a:pt x="881" y="743"/>
                    </a:cubicBezTo>
                    <a:cubicBezTo>
                      <a:pt x="1238" y="552"/>
                      <a:pt x="1465" y="266"/>
                      <a:pt x="1381" y="112"/>
                    </a:cubicBezTo>
                    <a:cubicBezTo>
                      <a:pt x="1338" y="36"/>
                      <a:pt x="1242" y="0"/>
                      <a:pt x="1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-656650" y="3659400"/>
                <a:ext cx="375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766" extrusionOk="0">
                    <a:moveTo>
                      <a:pt x="425" y="1"/>
                    </a:moveTo>
                    <a:cubicBezTo>
                      <a:pt x="231" y="1"/>
                      <a:pt x="85" y="58"/>
                      <a:pt x="48" y="160"/>
                    </a:cubicBezTo>
                    <a:cubicBezTo>
                      <a:pt x="1" y="338"/>
                      <a:pt x="263" y="576"/>
                      <a:pt x="644" y="695"/>
                    </a:cubicBezTo>
                    <a:cubicBezTo>
                      <a:pt x="800" y="743"/>
                      <a:pt x="950" y="765"/>
                      <a:pt x="1077" y="765"/>
                    </a:cubicBezTo>
                    <a:cubicBezTo>
                      <a:pt x="1271" y="765"/>
                      <a:pt x="1413" y="713"/>
                      <a:pt x="1441" y="612"/>
                    </a:cubicBezTo>
                    <a:cubicBezTo>
                      <a:pt x="1501" y="433"/>
                      <a:pt x="1227" y="195"/>
                      <a:pt x="846" y="76"/>
                    </a:cubicBezTo>
                    <a:cubicBezTo>
                      <a:pt x="697" y="25"/>
                      <a:pt x="551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-688500" y="3721625"/>
                <a:ext cx="301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544" extrusionOk="0">
                    <a:moveTo>
                      <a:pt x="676" y="1"/>
                    </a:moveTo>
                    <a:cubicBezTo>
                      <a:pt x="646" y="1"/>
                      <a:pt x="615" y="2"/>
                      <a:pt x="584" y="4"/>
                    </a:cubicBezTo>
                    <a:cubicBezTo>
                      <a:pt x="263" y="28"/>
                      <a:pt x="1" y="159"/>
                      <a:pt x="13" y="314"/>
                    </a:cubicBezTo>
                    <a:cubicBezTo>
                      <a:pt x="24" y="443"/>
                      <a:pt x="249" y="543"/>
                      <a:pt x="531" y="543"/>
                    </a:cubicBezTo>
                    <a:cubicBezTo>
                      <a:pt x="560" y="543"/>
                      <a:pt x="590" y="542"/>
                      <a:pt x="620" y="540"/>
                    </a:cubicBezTo>
                    <a:cubicBezTo>
                      <a:pt x="953" y="516"/>
                      <a:pt x="1203" y="385"/>
                      <a:pt x="1203" y="242"/>
                    </a:cubicBezTo>
                    <a:cubicBezTo>
                      <a:pt x="1193" y="102"/>
                      <a:pt x="967" y="1"/>
                      <a:pt x="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-737300" y="3672250"/>
                <a:ext cx="3007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16" extrusionOk="0">
                    <a:moveTo>
                      <a:pt x="369" y="1"/>
                    </a:moveTo>
                    <a:cubicBezTo>
                      <a:pt x="198" y="1"/>
                      <a:pt x="71" y="53"/>
                      <a:pt x="48" y="146"/>
                    </a:cubicBezTo>
                    <a:cubicBezTo>
                      <a:pt x="0" y="289"/>
                      <a:pt x="215" y="467"/>
                      <a:pt x="524" y="562"/>
                    </a:cubicBezTo>
                    <a:cubicBezTo>
                      <a:pt x="641" y="598"/>
                      <a:pt x="752" y="616"/>
                      <a:pt x="848" y="616"/>
                    </a:cubicBezTo>
                    <a:cubicBezTo>
                      <a:pt x="1008" y="616"/>
                      <a:pt x="1125" y="568"/>
                      <a:pt x="1155" y="479"/>
                    </a:cubicBezTo>
                    <a:cubicBezTo>
                      <a:pt x="1203" y="336"/>
                      <a:pt x="988" y="146"/>
                      <a:pt x="679" y="50"/>
                    </a:cubicBezTo>
                    <a:cubicBezTo>
                      <a:pt x="569" y="17"/>
                      <a:pt x="463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-789700" y="3698500"/>
                <a:ext cx="372100" cy="18242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7297" extrusionOk="0">
                    <a:moveTo>
                      <a:pt x="14884" y="1"/>
                    </a:moveTo>
                    <a:lnTo>
                      <a:pt x="1" y="48"/>
                    </a:lnTo>
                    <a:lnTo>
                      <a:pt x="12014" y="6180"/>
                    </a:lnTo>
                    <a:lnTo>
                      <a:pt x="14026" y="7204"/>
                    </a:lnTo>
                    <a:cubicBezTo>
                      <a:pt x="14149" y="7267"/>
                      <a:pt x="14266" y="7297"/>
                      <a:pt x="14372" y="7297"/>
                    </a:cubicBezTo>
                    <a:cubicBezTo>
                      <a:pt x="14666" y="7297"/>
                      <a:pt x="14872" y="7068"/>
                      <a:pt x="14872" y="6692"/>
                    </a:cubicBezTo>
                    <a:lnTo>
                      <a:pt x="14884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30"/>
            <p:cNvGrpSpPr/>
            <p:nvPr/>
          </p:nvGrpSpPr>
          <p:grpSpPr>
            <a:xfrm rot="-5400000" flipH="1">
              <a:off x="5860488" y="773045"/>
              <a:ext cx="563345" cy="569091"/>
              <a:chOff x="-801600" y="3492775"/>
              <a:chExt cx="384825" cy="388750"/>
            </a:xfrm>
          </p:grpSpPr>
          <p:sp>
            <p:nvSpPr>
              <p:cNvPr id="510" name="Google Shape;510;p30"/>
              <p:cNvSpPr/>
              <p:nvPr/>
            </p:nvSpPr>
            <p:spPr>
              <a:xfrm>
                <a:off x="-557825" y="3634200"/>
                <a:ext cx="375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94" extrusionOk="0">
                    <a:moveTo>
                      <a:pt x="553" y="1"/>
                    </a:moveTo>
                    <a:cubicBezTo>
                      <a:pt x="276" y="1"/>
                      <a:pt x="64" y="89"/>
                      <a:pt x="36" y="227"/>
                    </a:cubicBezTo>
                    <a:cubicBezTo>
                      <a:pt x="1" y="406"/>
                      <a:pt x="298" y="608"/>
                      <a:pt x="691" y="668"/>
                    </a:cubicBezTo>
                    <a:cubicBezTo>
                      <a:pt x="789" y="685"/>
                      <a:pt x="884" y="693"/>
                      <a:pt x="971" y="693"/>
                    </a:cubicBezTo>
                    <a:cubicBezTo>
                      <a:pt x="1245" y="693"/>
                      <a:pt x="1450" y="612"/>
                      <a:pt x="1477" y="477"/>
                    </a:cubicBezTo>
                    <a:cubicBezTo>
                      <a:pt x="1501" y="298"/>
                      <a:pt x="1203" y="96"/>
                      <a:pt x="810" y="25"/>
                    </a:cubicBezTo>
                    <a:cubicBezTo>
                      <a:pt x="721" y="8"/>
                      <a:pt x="634" y="1"/>
                      <a:pt x="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-535500" y="3572375"/>
                <a:ext cx="283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78" extrusionOk="0">
                    <a:moveTo>
                      <a:pt x="785" y="1"/>
                    </a:moveTo>
                    <a:cubicBezTo>
                      <a:pt x="696" y="1"/>
                      <a:pt x="595" y="15"/>
                      <a:pt x="489" y="45"/>
                    </a:cubicBezTo>
                    <a:cubicBezTo>
                      <a:pt x="203" y="140"/>
                      <a:pt x="1" y="319"/>
                      <a:pt x="36" y="450"/>
                    </a:cubicBezTo>
                    <a:cubicBezTo>
                      <a:pt x="59" y="533"/>
                      <a:pt x="178" y="578"/>
                      <a:pt x="336" y="578"/>
                    </a:cubicBezTo>
                    <a:cubicBezTo>
                      <a:pt x="426" y="578"/>
                      <a:pt x="528" y="563"/>
                      <a:pt x="632" y="533"/>
                    </a:cubicBezTo>
                    <a:cubicBezTo>
                      <a:pt x="929" y="450"/>
                      <a:pt x="1132" y="271"/>
                      <a:pt x="1096" y="140"/>
                    </a:cubicBezTo>
                    <a:cubicBezTo>
                      <a:pt x="1065" y="48"/>
                      <a:pt x="946" y="1"/>
                      <a:pt x="7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-529850" y="3796175"/>
                <a:ext cx="2772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688" extrusionOk="0">
                    <a:moveTo>
                      <a:pt x="265" y="1"/>
                    </a:moveTo>
                    <a:cubicBezTo>
                      <a:pt x="171" y="1"/>
                      <a:pt x="99" y="28"/>
                      <a:pt x="72" y="82"/>
                    </a:cubicBezTo>
                    <a:cubicBezTo>
                      <a:pt x="1" y="213"/>
                      <a:pt x="168" y="427"/>
                      <a:pt x="430" y="570"/>
                    </a:cubicBezTo>
                    <a:cubicBezTo>
                      <a:pt x="579" y="648"/>
                      <a:pt x="728" y="687"/>
                      <a:pt x="843" y="687"/>
                    </a:cubicBezTo>
                    <a:cubicBezTo>
                      <a:pt x="938" y="687"/>
                      <a:pt x="1010" y="660"/>
                      <a:pt x="1037" y="606"/>
                    </a:cubicBezTo>
                    <a:cubicBezTo>
                      <a:pt x="1108" y="487"/>
                      <a:pt x="941" y="273"/>
                      <a:pt x="668" y="118"/>
                    </a:cubicBezTo>
                    <a:cubicBezTo>
                      <a:pt x="525" y="40"/>
                      <a:pt x="378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-570025" y="3735000"/>
                <a:ext cx="36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894" extrusionOk="0">
                    <a:moveTo>
                      <a:pt x="1116" y="1"/>
                    </a:moveTo>
                    <a:cubicBezTo>
                      <a:pt x="965" y="1"/>
                      <a:pt x="768" y="55"/>
                      <a:pt x="572" y="160"/>
                    </a:cubicBezTo>
                    <a:cubicBezTo>
                      <a:pt x="215" y="350"/>
                      <a:pt x="1" y="636"/>
                      <a:pt x="84" y="791"/>
                    </a:cubicBezTo>
                    <a:cubicBezTo>
                      <a:pt x="121" y="860"/>
                      <a:pt x="213" y="893"/>
                      <a:pt x="335" y="893"/>
                    </a:cubicBezTo>
                    <a:cubicBezTo>
                      <a:pt x="486" y="893"/>
                      <a:pt x="684" y="842"/>
                      <a:pt x="882" y="743"/>
                    </a:cubicBezTo>
                    <a:cubicBezTo>
                      <a:pt x="1239" y="553"/>
                      <a:pt x="1453" y="267"/>
                      <a:pt x="1370" y="112"/>
                    </a:cubicBezTo>
                    <a:cubicBezTo>
                      <a:pt x="1332" y="37"/>
                      <a:pt x="1239" y="1"/>
                      <a:pt x="1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-645625" y="3666850"/>
                <a:ext cx="375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766" extrusionOk="0">
                    <a:moveTo>
                      <a:pt x="432" y="1"/>
                    </a:moveTo>
                    <a:cubicBezTo>
                      <a:pt x="238" y="1"/>
                      <a:pt x="96" y="58"/>
                      <a:pt x="60" y="159"/>
                    </a:cubicBezTo>
                    <a:cubicBezTo>
                      <a:pt x="0" y="338"/>
                      <a:pt x="274" y="576"/>
                      <a:pt x="655" y="695"/>
                    </a:cubicBezTo>
                    <a:cubicBezTo>
                      <a:pt x="806" y="742"/>
                      <a:pt x="954" y="765"/>
                      <a:pt x="1080" y="765"/>
                    </a:cubicBezTo>
                    <a:cubicBezTo>
                      <a:pt x="1273" y="765"/>
                      <a:pt x="1417" y="712"/>
                      <a:pt x="1453" y="612"/>
                    </a:cubicBezTo>
                    <a:cubicBezTo>
                      <a:pt x="1501" y="433"/>
                      <a:pt x="1239" y="195"/>
                      <a:pt x="858" y="76"/>
                    </a:cubicBezTo>
                    <a:cubicBezTo>
                      <a:pt x="703" y="25"/>
                      <a:pt x="557" y="1"/>
                      <a:pt x="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-677175" y="3729075"/>
                <a:ext cx="30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543" extrusionOk="0">
                    <a:moveTo>
                      <a:pt x="673" y="1"/>
                    </a:moveTo>
                    <a:cubicBezTo>
                      <a:pt x="644" y="1"/>
                      <a:pt x="614" y="2"/>
                      <a:pt x="584" y="4"/>
                    </a:cubicBezTo>
                    <a:cubicBezTo>
                      <a:pt x="250" y="28"/>
                      <a:pt x="0" y="159"/>
                      <a:pt x="0" y="313"/>
                    </a:cubicBezTo>
                    <a:cubicBezTo>
                      <a:pt x="11" y="443"/>
                      <a:pt x="237" y="543"/>
                      <a:pt x="527" y="543"/>
                    </a:cubicBezTo>
                    <a:cubicBezTo>
                      <a:pt x="557" y="543"/>
                      <a:pt x="588" y="542"/>
                      <a:pt x="619" y="540"/>
                    </a:cubicBezTo>
                    <a:cubicBezTo>
                      <a:pt x="941" y="516"/>
                      <a:pt x="1203" y="385"/>
                      <a:pt x="1191" y="242"/>
                    </a:cubicBezTo>
                    <a:cubicBezTo>
                      <a:pt x="1180" y="102"/>
                      <a:pt x="954" y="1"/>
                      <a:pt x="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-726000" y="3679700"/>
                <a:ext cx="2980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16" extrusionOk="0">
                    <a:moveTo>
                      <a:pt x="366" y="1"/>
                    </a:moveTo>
                    <a:cubicBezTo>
                      <a:pt x="197" y="1"/>
                      <a:pt x="67" y="53"/>
                      <a:pt x="36" y="145"/>
                    </a:cubicBezTo>
                    <a:cubicBezTo>
                      <a:pt x="1" y="288"/>
                      <a:pt x="215" y="467"/>
                      <a:pt x="513" y="562"/>
                    </a:cubicBezTo>
                    <a:cubicBezTo>
                      <a:pt x="629" y="598"/>
                      <a:pt x="742" y="615"/>
                      <a:pt x="841" y="615"/>
                    </a:cubicBezTo>
                    <a:cubicBezTo>
                      <a:pt x="1004" y="615"/>
                      <a:pt x="1126" y="568"/>
                      <a:pt x="1156" y="479"/>
                    </a:cubicBezTo>
                    <a:cubicBezTo>
                      <a:pt x="1191" y="336"/>
                      <a:pt x="977" y="145"/>
                      <a:pt x="667" y="50"/>
                    </a:cubicBezTo>
                    <a:cubicBezTo>
                      <a:pt x="562" y="16"/>
                      <a:pt x="458" y="1"/>
                      <a:pt x="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-801600" y="3492775"/>
                <a:ext cx="384800" cy="388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15526" extrusionOk="0">
                    <a:moveTo>
                      <a:pt x="14903" y="1"/>
                    </a:moveTo>
                    <a:cubicBezTo>
                      <a:pt x="14794" y="1"/>
                      <a:pt x="14674" y="32"/>
                      <a:pt x="14550" y="98"/>
                    </a:cubicBezTo>
                    <a:lnTo>
                      <a:pt x="12621" y="1086"/>
                    </a:lnTo>
                    <a:lnTo>
                      <a:pt x="465" y="7396"/>
                    </a:lnTo>
                    <a:cubicBezTo>
                      <a:pt x="0" y="7634"/>
                      <a:pt x="0" y="8027"/>
                      <a:pt x="465" y="8265"/>
                    </a:cubicBezTo>
                    <a:lnTo>
                      <a:pt x="12490" y="14409"/>
                    </a:lnTo>
                    <a:lnTo>
                      <a:pt x="14502" y="15433"/>
                    </a:lnTo>
                    <a:cubicBezTo>
                      <a:pt x="14625" y="15496"/>
                      <a:pt x="14742" y="15526"/>
                      <a:pt x="14848" y="15526"/>
                    </a:cubicBezTo>
                    <a:cubicBezTo>
                      <a:pt x="15142" y="15526"/>
                      <a:pt x="15348" y="15297"/>
                      <a:pt x="15348" y="14921"/>
                    </a:cubicBezTo>
                    <a:lnTo>
                      <a:pt x="15360" y="8230"/>
                    </a:lnTo>
                    <a:lnTo>
                      <a:pt x="15383" y="598"/>
                    </a:lnTo>
                    <a:cubicBezTo>
                      <a:pt x="15392" y="218"/>
                      <a:pt x="15188" y="1"/>
                      <a:pt x="149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>
                <a:off x="-489650" y="3493125"/>
                <a:ext cx="72875" cy="38840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5536" extrusionOk="0">
                    <a:moveTo>
                      <a:pt x="2419" y="1"/>
                    </a:moveTo>
                    <a:cubicBezTo>
                      <a:pt x="2312" y="1"/>
                      <a:pt x="2194" y="31"/>
                      <a:pt x="2072" y="96"/>
                    </a:cubicBezTo>
                    <a:lnTo>
                      <a:pt x="786" y="750"/>
                    </a:lnTo>
                    <a:lnTo>
                      <a:pt x="143" y="1072"/>
                    </a:lnTo>
                    <a:lnTo>
                      <a:pt x="0" y="14407"/>
                    </a:lnTo>
                    <a:lnTo>
                      <a:pt x="667" y="14752"/>
                    </a:lnTo>
                    <a:lnTo>
                      <a:pt x="2012" y="15443"/>
                    </a:lnTo>
                    <a:cubicBezTo>
                      <a:pt x="2132" y="15505"/>
                      <a:pt x="2247" y="15535"/>
                      <a:pt x="2352" y="15535"/>
                    </a:cubicBezTo>
                    <a:cubicBezTo>
                      <a:pt x="2645" y="15535"/>
                      <a:pt x="2858" y="15304"/>
                      <a:pt x="2858" y="14919"/>
                    </a:cubicBezTo>
                    <a:lnTo>
                      <a:pt x="2905" y="596"/>
                    </a:lnTo>
                    <a:cubicBezTo>
                      <a:pt x="2914" y="222"/>
                      <a:pt x="2707" y="1"/>
                      <a:pt x="2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>
                <a:off x="-489650" y="3511575"/>
                <a:ext cx="19675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003" extrusionOk="0">
                    <a:moveTo>
                      <a:pt x="786" y="0"/>
                    </a:moveTo>
                    <a:lnTo>
                      <a:pt x="143" y="334"/>
                    </a:lnTo>
                    <a:lnTo>
                      <a:pt x="0" y="13657"/>
                    </a:lnTo>
                    <a:lnTo>
                      <a:pt x="667" y="1400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0"/>
              <p:cNvSpPr/>
              <p:nvPr/>
            </p:nvSpPr>
            <p:spPr>
              <a:xfrm>
                <a:off x="-568825" y="3626775"/>
                <a:ext cx="37525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93" extrusionOk="0">
                    <a:moveTo>
                      <a:pt x="546" y="0"/>
                    </a:moveTo>
                    <a:cubicBezTo>
                      <a:pt x="264" y="0"/>
                      <a:pt x="52" y="88"/>
                      <a:pt x="24" y="226"/>
                    </a:cubicBezTo>
                    <a:cubicBezTo>
                      <a:pt x="0" y="405"/>
                      <a:pt x="298" y="607"/>
                      <a:pt x="691" y="667"/>
                    </a:cubicBezTo>
                    <a:cubicBezTo>
                      <a:pt x="786" y="684"/>
                      <a:pt x="878" y="692"/>
                      <a:pt x="964" y="692"/>
                    </a:cubicBezTo>
                    <a:cubicBezTo>
                      <a:pt x="1233" y="692"/>
                      <a:pt x="1438" y="612"/>
                      <a:pt x="1465" y="476"/>
                    </a:cubicBezTo>
                    <a:cubicBezTo>
                      <a:pt x="1500" y="298"/>
                      <a:pt x="1203" y="95"/>
                      <a:pt x="810" y="24"/>
                    </a:cubicBezTo>
                    <a:cubicBezTo>
                      <a:pt x="718" y="8"/>
                      <a:pt x="629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0"/>
              <p:cNvSpPr/>
              <p:nvPr/>
            </p:nvSpPr>
            <p:spPr>
              <a:xfrm>
                <a:off x="-546800" y="3564925"/>
                <a:ext cx="283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79" extrusionOk="0">
                    <a:moveTo>
                      <a:pt x="791" y="1"/>
                    </a:moveTo>
                    <a:cubicBezTo>
                      <a:pt x="702" y="1"/>
                      <a:pt x="602" y="16"/>
                      <a:pt x="500" y="45"/>
                    </a:cubicBezTo>
                    <a:cubicBezTo>
                      <a:pt x="203" y="141"/>
                      <a:pt x="0" y="319"/>
                      <a:pt x="36" y="450"/>
                    </a:cubicBezTo>
                    <a:cubicBezTo>
                      <a:pt x="66" y="533"/>
                      <a:pt x="184" y="578"/>
                      <a:pt x="342" y="578"/>
                    </a:cubicBezTo>
                    <a:cubicBezTo>
                      <a:pt x="432" y="578"/>
                      <a:pt x="535" y="564"/>
                      <a:pt x="643" y="533"/>
                    </a:cubicBezTo>
                    <a:cubicBezTo>
                      <a:pt x="929" y="450"/>
                      <a:pt x="1131" y="271"/>
                      <a:pt x="1096" y="141"/>
                    </a:cubicBezTo>
                    <a:cubicBezTo>
                      <a:pt x="1073" y="49"/>
                      <a:pt x="951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0"/>
              <p:cNvSpPr/>
              <p:nvPr/>
            </p:nvSpPr>
            <p:spPr>
              <a:xfrm>
                <a:off x="-540850" y="3788750"/>
                <a:ext cx="274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687" extrusionOk="0">
                    <a:moveTo>
                      <a:pt x="259" y="0"/>
                    </a:moveTo>
                    <a:cubicBezTo>
                      <a:pt x="164" y="0"/>
                      <a:pt x="92" y="27"/>
                      <a:pt x="60" y="81"/>
                    </a:cubicBezTo>
                    <a:cubicBezTo>
                      <a:pt x="0" y="212"/>
                      <a:pt x="155" y="427"/>
                      <a:pt x="429" y="570"/>
                    </a:cubicBezTo>
                    <a:cubicBezTo>
                      <a:pt x="572" y="648"/>
                      <a:pt x="718" y="687"/>
                      <a:pt x="833" y="687"/>
                    </a:cubicBezTo>
                    <a:cubicBezTo>
                      <a:pt x="929" y="687"/>
                      <a:pt x="1004" y="659"/>
                      <a:pt x="1036" y="605"/>
                    </a:cubicBezTo>
                    <a:cubicBezTo>
                      <a:pt x="1096" y="486"/>
                      <a:pt x="929" y="272"/>
                      <a:pt x="667" y="117"/>
                    </a:cubicBezTo>
                    <a:cubicBezTo>
                      <a:pt x="518" y="39"/>
                      <a:pt x="37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-581325" y="3727575"/>
                <a:ext cx="366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893" extrusionOk="0">
                    <a:moveTo>
                      <a:pt x="1118" y="0"/>
                    </a:moveTo>
                    <a:cubicBezTo>
                      <a:pt x="967" y="0"/>
                      <a:pt x="773" y="54"/>
                      <a:pt x="584" y="159"/>
                    </a:cubicBezTo>
                    <a:cubicBezTo>
                      <a:pt x="226" y="350"/>
                      <a:pt x="0" y="635"/>
                      <a:pt x="83" y="790"/>
                    </a:cubicBezTo>
                    <a:cubicBezTo>
                      <a:pt x="121" y="859"/>
                      <a:pt x="213" y="893"/>
                      <a:pt x="335" y="893"/>
                    </a:cubicBezTo>
                    <a:cubicBezTo>
                      <a:pt x="486" y="893"/>
                      <a:pt x="684" y="841"/>
                      <a:pt x="881" y="743"/>
                    </a:cubicBezTo>
                    <a:cubicBezTo>
                      <a:pt x="1238" y="552"/>
                      <a:pt x="1465" y="266"/>
                      <a:pt x="1381" y="112"/>
                    </a:cubicBezTo>
                    <a:cubicBezTo>
                      <a:pt x="1338" y="36"/>
                      <a:pt x="1242" y="0"/>
                      <a:pt x="1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0"/>
              <p:cNvSpPr/>
              <p:nvPr/>
            </p:nvSpPr>
            <p:spPr>
              <a:xfrm>
                <a:off x="-656650" y="3659400"/>
                <a:ext cx="375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766" extrusionOk="0">
                    <a:moveTo>
                      <a:pt x="425" y="1"/>
                    </a:moveTo>
                    <a:cubicBezTo>
                      <a:pt x="231" y="1"/>
                      <a:pt x="85" y="58"/>
                      <a:pt x="48" y="160"/>
                    </a:cubicBezTo>
                    <a:cubicBezTo>
                      <a:pt x="1" y="338"/>
                      <a:pt x="263" y="576"/>
                      <a:pt x="644" y="695"/>
                    </a:cubicBezTo>
                    <a:cubicBezTo>
                      <a:pt x="800" y="743"/>
                      <a:pt x="950" y="765"/>
                      <a:pt x="1077" y="765"/>
                    </a:cubicBezTo>
                    <a:cubicBezTo>
                      <a:pt x="1271" y="765"/>
                      <a:pt x="1413" y="713"/>
                      <a:pt x="1441" y="612"/>
                    </a:cubicBezTo>
                    <a:cubicBezTo>
                      <a:pt x="1501" y="433"/>
                      <a:pt x="1227" y="195"/>
                      <a:pt x="846" y="76"/>
                    </a:cubicBezTo>
                    <a:cubicBezTo>
                      <a:pt x="697" y="25"/>
                      <a:pt x="551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0"/>
              <p:cNvSpPr/>
              <p:nvPr/>
            </p:nvSpPr>
            <p:spPr>
              <a:xfrm>
                <a:off x="-688500" y="3721625"/>
                <a:ext cx="301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544" extrusionOk="0">
                    <a:moveTo>
                      <a:pt x="676" y="1"/>
                    </a:moveTo>
                    <a:cubicBezTo>
                      <a:pt x="646" y="1"/>
                      <a:pt x="615" y="2"/>
                      <a:pt x="584" y="4"/>
                    </a:cubicBezTo>
                    <a:cubicBezTo>
                      <a:pt x="263" y="28"/>
                      <a:pt x="1" y="159"/>
                      <a:pt x="13" y="314"/>
                    </a:cubicBezTo>
                    <a:cubicBezTo>
                      <a:pt x="24" y="443"/>
                      <a:pt x="249" y="543"/>
                      <a:pt x="531" y="543"/>
                    </a:cubicBezTo>
                    <a:cubicBezTo>
                      <a:pt x="560" y="543"/>
                      <a:pt x="590" y="542"/>
                      <a:pt x="620" y="540"/>
                    </a:cubicBezTo>
                    <a:cubicBezTo>
                      <a:pt x="953" y="516"/>
                      <a:pt x="1203" y="385"/>
                      <a:pt x="1203" y="242"/>
                    </a:cubicBezTo>
                    <a:cubicBezTo>
                      <a:pt x="1193" y="102"/>
                      <a:pt x="967" y="1"/>
                      <a:pt x="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0"/>
              <p:cNvSpPr/>
              <p:nvPr/>
            </p:nvSpPr>
            <p:spPr>
              <a:xfrm>
                <a:off x="-737300" y="3672250"/>
                <a:ext cx="3007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16" extrusionOk="0">
                    <a:moveTo>
                      <a:pt x="369" y="1"/>
                    </a:moveTo>
                    <a:cubicBezTo>
                      <a:pt x="198" y="1"/>
                      <a:pt x="71" y="53"/>
                      <a:pt x="48" y="146"/>
                    </a:cubicBezTo>
                    <a:cubicBezTo>
                      <a:pt x="0" y="289"/>
                      <a:pt x="215" y="467"/>
                      <a:pt x="524" y="562"/>
                    </a:cubicBezTo>
                    <a:cubicBezTo>
                      <a:pt x="641" y="598"/>
                      <a:pt x="752" y="616"/>
                      <a:pt x="848" y="616"/>
                    </a:cubicBezTo>
                    <a:cubicBezTo>
                      <a:pt x="1008" y="616"/>
                      <a:pt x="1125" y="568"/>
                      <a:pt x="1155" y="479"/>
                    </a:cubicBezTo>
                    <a:cubicBezTo>
                      <a:pt x="1203" y="336"/>
                      <a:pt x="988" y="146"/>
                      <a:pt x="679" y="50"/>
                    </a:cubicBezTo>
                    <a:cubicBezTo>
                      <a:pt x="569" y="17"/>
                      <a:pt x="463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-789700" y="3698500"/>
                <a:ext cx="372100" cy="18242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7297" extrusionOk="0">
                    <a:moveTo>
                      <a:pt x="14884" y="1"/>
                    </a:moveTo>
                    <a:lnTo>
                      <a:pt x="1" y="48"/>
                    </a:lnTo>
                    <a:lnTo>
                      <a:pt x="12014" y="6180"/>
                    </a:lnTo>
                    <a:lnTo>
                      <a:pt x="14026" y="7204"/>
                    </a:lnTo>
                    <a:cubicBezTo>
                      <a:pt x="14149" y="7267"/>
                      <a:pt x="14266" y="7297"/>
                      <a:pt x="14372" y="7297"/>
                    </a:cubicBezTo>
                    <a:cubicBezTo>
                      <a:pt x="14666" y="7297"/>
                      <a:pt x="14872" y="7068"/>
                      <a:pt x="14872" y="6692"/>
                    </a:cubicBezTo>
                    <a:lnTo>
                      <a:pt x="14884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" name="Google Shape;528;p30"/>
            <p:cNvGrpSpPr/>
            <p:nvPr/>
          </p:nvGrpSpPr>
          <p:grpSpPr>
            <a:xfrm rot="-5400000" flipH="1">
              <a:off x="6909710" y="773045"/>
              <a:ext cx="563345" cy="569091"/>
              <a:chOff x="-801600" y="3492775"/>
              <a:chExt cx="384825" cy="388750"/>
            </a:xfrm>
          </p:grpSpPr>
          <p:sp>
            <p:nvSpPr>
              <p:cNvPr id="529" name="Google Shape;529;p30"/>
              <p:cNvSpPr/>
              <p:nvPr/>
            </p:nvSpPr>
            <p:spPr>
              <a:xfrm>
                <a:off x="-557825" y="3634200"/>
                <a:ext cx="375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94" extrusionOk="0">
                    <a:moveTo>
                      <a:pt x="553" y="1"/>
                    </a:moveTo>
                    <a:cubicBezTo>
                      <a:pt x="276" y="1"/>
                      <a:pt x="64" y="89"/>
                      <a:pt x="36" y="227"/>
                    </a:cubicBezTo>
                    <a:cubicBezTo>
                      <a:pt x="1" y="406"/>
                      <a:pt x="298" y="608"/>
                      <a:pt x="691" y="668"/>
                    </a:cubicBezTo>
                    <a:cubicBezTo>
                      <a:pt x="789" y="685"/>
                      <a:pt x="884" y="693"/>
                      <a:pt x="971" y="693"/>
                    </a:cubicBezTo>
                    <a:cubicBezTo>
                      <a:pt x="1245" y="693"/>
                      <a:pt x="1450" y="612"/>
                      <a:pt x="1477" y="477"/>
                    </a:cubicBezTo>
                    <a:cubicBezTo>
                      <a:pt x="1501" y="298"/>
                      <a:pt x="1203" y="96"/>
                      <a:pt x="810" y="25"/>
                    </a:cubicBezTo>
                    <a:cubicBezTo>
                      <a:pt x="721" y="8"/>
                      <a:pt x="634" y="1"/>
                      <a:pt x="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-535500" y="3572375"/>
                <a:ext cx="283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78" extrusionOk="0">
                    <a:moveTo>
                      <a:pt x="785" y="1"/>
                    </a:moveTo>
                    <a:cubicBezTo>
                      <a:pt x="696" y="1"/>
                      <a:pt x="595" y="15"/>
                      <a:pt x="489" y="45"/>
                    </a:cubicBezTo>
                    <a:cubicBezTo>
                      <a:pt x="203" y="140"/>
                      <a:pt x="1" y="319"/>
                      <a:pt x="36" y="450"/>
                    </a:cubicBezTo>
                    <a:cubicBezTo>
                      <a:pt x="59" y="533"/>
                      <a:pt x="178" y="578"/>
                      <a:pt x="336" y="578"/>
                    </a:cubicBezTo>
                    <a:cubicBezTo>
                      <a:pt x="426" y="578"/>
                      <a:pt x="528" y="563"/>
                      <a:pt x="632" y="533"/>
                    </a:cubicBezTo>
                    <a:cubicBezTo>
                      <a:pt x="929" y="450"/>
                      <a:pt x="1132" y="271"/>
                      <a:pt x="1096" y="140"/>
                    </a:cubicBezTo>
                    <a:cubicBezTo>
                      <a:pt x="1065" y="48"/>
                      <a:pt x="946" y="1"/>
                      <a:pt x="7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0"/>
              <p:cNvSpPr/>
              <p:nvPr/>
            </p:nvSpPr>
            <p:spPr>
              <a:xfrm>
                <a:off x="-529850" y="3796175"/>
                <a:ext cx="2772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688" extrusionOk="0">
                    <a:moveTo>
                      <a:pt x="265" y="1"/>
                    </a:moveTo>
                    <a:cubicBezTo>
                      <a:pt x="171" y="1"/>
                      <a:pt x="99" y="28"/>
                      <a:pt x="72" y="82"/>
                    </a:cubicBezTo>
                    <a:cubicBezTo>
                      <a:pt x="1" y="213"/>
                      <a:pt x="168" y="427"/>
                      <a:pt x="430" y="570"/>
                    </a:cubicBezTo>
                    <a:cubicBezTo>
                      <a:pt x="579" y="648"/>
                      <a:pt x="728" y="687"/>
                      <a:pt x="843" y="687"/>
                    </a:cubicBezTo>
                    <a:cubicBezTo>
                      <a:pt x="938" y="687"/>
                      <a:pt x="1010" y="660"/>
                      <a:pt x="1037" y="606"/>
                    </a:cubicBezTo>
                    <a:cubicBezTo>
                      <a:pt x="1108" y="487"/>
                      <a:pt x="941" y="273"/>
                      <a:pt x="668" y="118"/>
                    </a:cubicBezTo>
                    <a:cubicBezTo>
                      <a:pt x="525" y="40"/>
                      <a:pt x="378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0"/>
              <p:cNvSpPr/>
              <p:nvPr/>
            </p:nvSpPr>
            <p:spPr>
              <a:xfrm>
                <a:off x="-570025" y="3735000"/>
                <a:ext cx="36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894" extrusionOk="0">
                    <a:moveTo>
                      <a:pt x="1116" y="1"/>
                    </a:moveTo>
                    <a:cubicBezTo>
                      <a:pt x="965" y="1"/>
                      <a:pt x="768" y="55"/>
                      <a:pt x="572" y="160"/>
                    </a:cubicBezTo>
                    <a:cubicBezTo>
                      <a:pt x="215" y="350"/>
                      <a:pt x="1" y="636"/>
                      <a:pt x="84" y="791"/>
                    </a:cubicBezTo>
                    <a:cubicBezTo>
                      <a:pt x="121" y="860"/>
                      <a:pt x="213" y="893"/>
                      <a:pt x="335" y="893"/>
                    </a:cubicBezTo>
                    <a:cubicBezTo>
                      <a:pt x="486" y="893"/>
                      <a:pt x="684" y="842"/>
                      <a:pt x="882" y="743"/>
                    </a:cubicBezTo>
                    <a:cubicBezTo>
                      <a:pt x="1239" y="553"/>
                      <a:pt x="1453" y="267"/>
                      <a:pt x="1370" y="112"/>
                    </a:cubicBezTo>
                    <a:cubicBezTo>
                      <a:pt x="1332" y="37"/>
                      <a:pt x="1239" y="1"/>
                      <a:pt x="1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-645625" y="3666850"/>
                <a:ext cx="375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766" extrusionOk="0">
                    <a:moveTo>
                      <a:pt x="432" y="1"/>
                    </a:moveTo>
                    <a:cubicBezTo>
                      <a:pt x="238" y="1"/>
                      <a:pt x="96" y="58"/>
                      <a:pt x="60" y="159"/>
                    </a:cubicBezTo>
                    <a:cubicBezTo>
                      <a:pt x="0" y="338"/>
                      <a:pt x="274" y="576"/>
                      <a:pt x="655" y="695"/>
                    </a:cubicBezTo>
                    <a:cubicBezTo>
                      <a:pt x="806" y="742"/>
                      <a:pt x="954" y="765"/>
                      <a:pt x="1080" y="765"/>
                    </a:cubicBezTo>
                    <a:cubicBezTo>
                      <a:pt x="1273" y="765"/>
                      <a:pt x="1417" y="712"/>
                      <a:pt x="1453" y="612"/>
                    </a:cubicBezTo>
                    <a:cubicBezTo>
                      <a:pt x="1501" y="433"/>
                      <a:pt x="1239" y="195"/>
                      <a:pt x="858" y="76"/>
                    </a:cubicBezTo>
                    <a:cubicBezTo>
                      <a:pt x="703" y="25"/>
                      <a:pt x="557" y="1"/>
                      <a:pt x="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0"/>
              <p:cNvSpPr/>
              <p:nvPr/>
            </p:nvSpPr>
            <p:spPr>
              <a:xfrm>
                <a:off x="-677175" y="3729075"/>
                <a:ext cx="30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543" extrusionOk="0">
                    <a:moveTo>
                      <a:pt x="673" y="1"/>
                    </a:moveTo>
                    <a:cubicBezTo>
                      <a:pt x="644" y="1"/>
                      <a:pt x="614" y="2"/>
                      <a:pt x="584" y="4"/>
                    </a:cubicBezTo>
                    <a:cubicBezTo>
                      <a:pt x="250" y="28"/>
                      <a:pt x="0" y="159"/>
                      <a:pt x="0" y="313"/>
                    </a:cubicBezTo>
                    <a:cubicBezTo>
                      <a:pt x="11" y="443"/>
                      <a:pt x="237" y="543"/>
                      <a:pt x="527" y="543"/>
                    </a:cubicBezTo>
                    <a:cubicBezTo>
                      <a:pt x="557" y="543"/>
                      <a:pt x="588" y="542"/>
                      <a:pt x="619" y="540"/>
                    </a:cubicBezTo>
                    <a:cubicBezTo>
                      <a:pt x="941" y="516"/>
                      <a:pt x="1203" y="385"/>
                      <a:pt x="1191" y="242"/>
                    </a:cubicBezTo>
                    <a:cubicBezTo>
                      <a:pt x="1180" y="102"/>
                      <a:pt x="954" y="1"/>
                      <a:pt x="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0"/>
              <p:cNvSpPr/>
              <p:nvPr/>
            </p:nvSpPr>
            <p:spPr>
              <a:xfrm>
                <a:off x="-726000" y="3679700"/>
                <a:ext cx="2980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16" extrusionOk="0">
                    <a:moveTo>
                      <a:pt x="366" y="1"/>
                    </a:moveTo>
                    <a:cubicBezTo>
                      <a:pt x="197" y="1"/>
                      <a:pt x="67" y="53"/>
                      <a:pt x="36" y="145"/>
                    </a:cubicBezTo>
                    <a:cubicBezTo>
                      <a:pt x="1" y="288"/>
                      <a:pt x="215" y="467"/>
                      <a:pt x="513" y="562"/>
                    </a:cubicBezTo>
                    <a:cubicBezTo>
                      <a:pt x="629" y="598"/>
                      <a:pt x="742" y="615"/>
                      <a:pt x="841" y="615"/>
                    </a:cubicBezTo>
                    <a:cubicBezTo>
                      <a:pt x="1004" y="615"/>
                      <a:pt x="1126" y="568"/>
                      <a:pt x="1156" y="479"/>
                    </a:cubicBezTo>
                    <a:cubicBezTo>
                      <a:pt x="1191" y="336"/>
                      <a:pt x="977" y="145"/>
                      <a:pt x="667" y="50"/>
                    </a:cubicBezTo>
                    <a:cubicBezTo>
                      <a:pt x="562" y="16"/>
                      <a:pt x="458" y="1"/>
                      <a:pt x="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-801600" y="3492775"/>
                <a:ext cx="384800" cy="388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15526" extrusionOk="0">
                    <a:moveTo>
                      <a:pt x="14903" y="1"/>
                    </a:moveTo>
                    <a:cubicBezTo>
                      <a:pt x="14794" y="1"/>
                      <a:pt x="14674" y="32"/>
                      <a:pt x="14550" y="98"/>
                    </a:cubicBezTo>
                    <a:lnTo>
                      <a:pt x="12621" y="1086"/>
                    </a:lnTo>
                    <a:lnTo>
                      <a:pt x="465" y="7396"/>
                    </a:lnTo>
                    <a:cubicBezTo>
                      <a:pt x="0" y="7634"/>
                      <a:pt x="0" y="8027"/>
                      <a:pt x="465" y="8265"/>
                    </a:cubicBezTo>
                    <a:lnTo>
                      <a:pt x="12490" y="14409"/>
                    </a:lnTo>
                    <a:lnTo>
                      <a:pt x="14502" y="15433"/>
                    </a:lnTo>
                    <a:cubicBezTo>
                      <a:pt x="14625" y="15496"/>
                      <a:pt x="14742" y="15526"/>
                      <a:pt x="14848" y="15526"/>
                    </a:cubicBezTo>
                    <a:cubicBezTo>
                      <a:pt x="15142" y="15526"/>
                      <a:pt x="15348" y="15297"/>
                      <a:pt x="15348" y="14921"/>
                    </a:cubicBezTo>
                    <a:lnTo>
                      <a:pt x="15360" y="8230"/>
                    </a:lnTo>
                    <a:lnTo>
                      <a:pt x="15383" y="598"/>
                    </a:lnTo>
                    <a:cubicBezTo>
                      <a:pt x="15392" y="218"/>
                      <a:pt x="15188" y="1"/>
                      <a:pt x="149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0"/>
              <p:cNvSpPr/>
              <p:nvPr/>
            </p:nvSpPr>
            <p:spPr>
              <a:xfrm>
                <a:off x="-489650" y="3493125"/>
                <a:ext cx="72875" cy="38840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5536" extrusionOk="0">
                    <a:moveTo>
                      <a:pt x="2419" y="1"/>
                    </a:moveTo>
                    <a:cubicBezTo>
                      <a:pt x="2312" y="1"/>
                      <a:pt x="2194" y="31"/>
                      <a:pt x="2072" y="96"/>
                    </a:cubicBezTo>
                    <a:lnTo>
                      <a:pt x="786" y="750"/>
                    </a:lnTo>
                    <a:lnTo>
                      <a:pt x="143" y="1072"/>
                    </a:lnTo>
                    <a:lnTo>
                      <a:pt x="0" y="14407"/>
                    </a:lnTo>
                    <a:lnTo>
                      <a:pt x="667" y="14752"/>
                    </a:lnTo>
                    <a:lnTo>
                      <a:pt x="2012" y="15443"/>
                    </a:lnTo>
                    <a:cubicBezTo>
                      <a:pt x="2132" y="15505"/>
                      <a:pt x="2247" y="15535"/>
                      <a:pt x="2352" y="15535"/>
                    </a:cubicBezTo>
                    <a:cubicBezTo>
                      <a:pt x="2645" y="15535"/>
                      <a:pt x="2858" y="15304"/>
                      <a:pt x="2858" y="14919"/>
                    </a:cubicBezTo>
                    <a:lnTo>
                      <a:pt x="2905" y="596"/>
                    </a:lnTo>
                    <a:cubicBezTo>
                      <a:pt x="2914" y="222"/>
                      <a:pt x="2707" y="1"/>
                      <a:pt x="2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0"/>
              <p:cNvSpPr/>
              <p:nvPr/>
            </p:nvSpPr>
            <p:spPr>
              <a:xfrm>
                <a:off x="-489650" y="3511575"/>
                <a:ext cx="19675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003" extrusionOk="0">
                    <a:moveTo>
                      <a:pt x="786" y="0"/>
                    </a:moveTo>
                    <a:lnTo>
                      <a:pt x="143" y="334"/>
                    </a:lnTo>
                    <a:lnTo>
                      <a:pt x="0" y="13657"/>
                    </a:lnTo>
                    <a:lnTo>
                      <a:pt x="667" y="1400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0"/>
              <p:cNvSpPr/>
              <p:nvPr/>
            </p:nvSpPr>
            <p:spPr>
              <a:xfrm>
                <a:off x="-568825" y="3626775"/>
                <a:ext cx="37525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93" extrusionOk="0">
                    <a:moveTo>
                      <a:pt x="546" y="0"/>
                    </a:moveTo>
                    <a:cubicBezTo>
                      <a:pt x="264" y="0"/>
                      <a:pt x="52" y="88"/>
                      <a:pt x="24" y="226"/>
                    </a:cubicBezTo>
                    <a:cubicBezTo>
                      <a:pt x="0" y="405"/>
                      <a:pt x="298" y="607"/>
                      <a:pt x="691" y="667"/>
                    </a:cubicBezTo>
                    <a:cubicBezTo>
                      <a:pt x="786" y="684"/>
                      <a:pt x="878" y="692"/>
                      <a:pt x="964" y="692"/>
                    </a:cubicBezTo>
                    <a:cubicBezTo>
                      <a:pt x="1233" y="692"/>
                      <a:pt x="1438" y="612"/>
                      <a:pt x="1465" y="476"/>
                    </a:cubicBezTo>
                    <a:cubicBezTo>
                      <a:pt x="1500" y="298"/>
                      <a:pt x="1203" y="95"/>
                      <a:pt x="810" y="24"/>
                    </a:cubicBezTo>
                    <a:cubicBezTo>
                      <a:pt x="718" y="8"/>
                      <a:pt x="629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0"/>
              <p:cNvSpPr/>
              <p:nvPr/>
            </p:nvSpPr>
            <p:spPr>
              <a:xfrm>
                <a:off x="-546800" y="3564925"/>
                <a:ext cx="283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79" extrusionOk="0">
                    <a:moveTo>
                      <a:pt x="791" y="1"/>
                    </a:moveTo>
                    <a:cubicBezTo>
                      <a:pt x="702" y="1"/>
                      <a:pt x="602" y="16"/>
                      <a:pt x="500" y="45"/>
                    </a:cubicBezTo>
                    <a:cubicBezTo>
                      <a:pt x="203" y="141"/>
                      <a:pt x="0" y="319"/>
                      <a:pt x="36" y="450"/>
                    </a:cubicBezTo>
                    <a:cubicBezTo>
                      <a:pt x="66" y="533"/>
                      <a:pt x="184" y="578"/>
                      <a:pt x="342" y="578"/>
                    </a:cubicBezTo>
                    <a:cubicBezTo>
                      <a:pt x="432" y="578"/>
                      <a:pt x="535" y="564"/>
                      <a:pt x="643" y="533"/>
                    </a:cubicBezTo>
                    <a:cubicBezTo>
                      <a:pt x="929" y="450"/>
                      <a:pt x="1131" y="271"/>
                      <a:pt x="1096" y="141"/>
                    </a:cubicBezTo>
                    <a:cubicBezTo>
                      <a:pt x="1073" y="49"/>
                      <a:pt x="951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0"/>
              <p:cNvSpPr/>
              <p:nvPr/>
            </p:nvSpPr>
            <p:spPr>
              <a:xfrm>
                <a:off x="-540850" y="3788750"/>
                <a:ext cx="274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687" extrusionOk="0">
                    <a:moveTo>
                      <a:pt x="259" y="0"/>
                    </a:moveTo>
                    <a:cubicBezTo>
                      <a:pt x="164" y="0"/>
                      <a:pt x="92" y="27"/>
                      <a:pt x="60" y="81"/>
                    </a:cubicBezTo>
                    <a:cubicBezTo>
                      <a:pt x="0" y="212"/>
                      <a:pt x="155" y="427"/>
                      <a:pt x="429" y="570"/>
                    </a:cubicBezTo>
                    <a:cubicBezTo>
                      <a:pt x="572" y="648"/>
                      <a:pt x="718" y="687"/>
                      <a:pt x="833" y="687"/>
                    </a:cubicBezTo>
                    <a:cubicBezTo>
                      <a:pt x="929" y="687"/>
                      <a:pt x="1004" y="659"/>
                      <a:pt x="1036" y="605"/>
                    </a:cubicBezTo>
                    <a:cubicBezTo>
                      <a:pt x="1096" y="486"/>
                      <a:pt x="929" y="272"/>
                      <a:pt x="667" y="117"/>
                    </a:cubicBezTo>
                    <a:cubicBezTo>
                      <a:pt x="518" y="39"/>
                      <a:pt x="37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0"/>
              <p:cNvSpPr/>
              <p:nvPr/>
            </p:nvSpPr>
            <p:spPr>
              <a:xfrm>
                <a:off x="-581325" y="3727575"/>
                <a:ext cx="366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893" extrusionOk="0">
                    <a:moveTo>
                      <a:pt x="1118" y="0"/>
                    </a:moveTo>
                    <a:cubicBezTo>
                      <a:pt x="967" y="0"/>
                      <a:pt x="773" y="54"/>
                      <a:pt x="584" y="159"/>
                    </a:cubicBezTo>
                    <a:cubicBezTo>
                      <a:pt x="226" y="350"/>
                      <a:pt x="0" y="635"/>
                      <a:pt x="83" y="790"/>
                    </a:cubicBezTo>
                    <a:cubicBezTo>
                      <a:pt x="121" y="859"/>
                      <a:pt x="213" y="893"/>
                      <a:pt x="335" y="893"/>
                    </a:cubicBezTo>
                    <a:cubicBezTo>
                      <a:pt x="486" y="893"/>
                      <a:pt x="684" y="841"/>
                      <a:pt x="881" y="743"/>
                    </a:cubicBezTo>
                    <a:cubicBezTo>
                      <a:pt x="1238" y="552"/>
                      <a:pt x="1465" y="266"/>
                      <a:pt x="1381" y="112"/>
                    </a:cubicBezTo>
                    <a:cubicBezTo>
                      <a:pt x="1338" y="36"/>
                      <a:pt x="1242" y="0"/>
                      <a:pt x="1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-656650" y="3659400"/>
                <a:ext cx="375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766" extrusionOk="0">
                    <a:moveTo>
                      <a:pt x="425" y="1"/>
                    </a:moveTo>
                    <a:cubicBezTo>
                      <a:pt x="231" y="1"/>
                      <a:pt x="85" y="58"/>
                      <a:pt x="48" y="160"/>
                    </a:cubicBezTo>
                    <a:cubicBezTo>
                      <a:pt x="1" y="338"/>
                      <a:pt x="263" y="576"/>
                      <a:pt x="644" y="695"/>
                    </a:cubicBezTo>
                    <a:cubicBezTo>
                      <a:pt x="800" y="743"/>
                      <a:pt x="950" y="765"/>
                      <a:pt x="1077" y="765"/>
                    </a:cubicBezTo>
                    <a:cubicBezTo>
                      <a:pt x="1271" y="765"/>
                      <a:pt x="1413" y="713"/>
                      <a:pt x="1441" y="612"/>
                    </a:cubicBezTo>
                    <a:cubicBezTo>
                      <a:pt x="1501" y="433"/>
                      <a:pt x="1227" y="195"/>
                      <a:pt x="846" y="76"/>
                    </a:cubicBezTo>
                    <a:cubicBezTo>
                      <a:pt x="697" y="25"/>
                      <a:pt x="551" y="1"/>
                      <a:pt x="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-688500" y="3721625"/>
                <a:ext cx="301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544" extrusionOk="0">
                    <a:moveTo>
                      <a:pt x="676" y="1"/>
                    </a:moveTo>
                    <a:cubicBezTo>
                      <a:pt x="646" y="1"/>
                      <a:pt x="615" y="2"/>
                      <a:pt x="584" y="4"/>
                    </a:cubicBezTo>
                    <a:cubicBezTo>
                      <a:pt x="263" y="28"/>
                      <a:pt x="1" y="159"/>
                      <a:pt x="13" y="314"/>
                    </a:cubicBezTo>
                    <a:cubicBezTo>
                      <a:pt x="24" y="443"/>
                      <a:pt x="249" y="543"/>
                      <a:pt x="531" y="543"/>
                    </a:cubicBezTo>
                    <a:cubicBezTo>
                      <a:pt x="560" y="543"/>
                      <a:pt x="590" y="542"/>
                      <a:pt x="620" y="540"/>
                    </a:cubicBezTo>
                    <a:cubicBezTo>
                      <a:pt x="953" y="516"/>
                      <a:pt x="1203" y="385"/>
                      <a:pt x="1203" y="242"/>
                    </a:cubicBezTo>
                    <a:cubicBezTo>
                      <a:pt x="1193" y="102"/>
                      <a:pt x="967" y="1"/>
                      <a:pt x="6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-737300" y="3672250"/>
                <a:ext cx="3007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16" extrusionOk="0">
                    <a:moveTo>
                      <a:pt x="369" y="1"/>
                    </a:moveTo>
                    <a:cubicBezTo>
                      <a:pt x="198" y="1"/>
                      <a:pt x="71" y="53"/>
                      <a:pt x="48" y="146"/>
                    </a:cubicBezTo>
                    <a:cubicBezTo>
                      <a:pt x="0" y="289"/>
                      <a:pt x="215" y="467"/>
                      <a:pt x="524" y="562"/>
                    </a:cubicBezTo>
                    <a:cubicBezTo>
                      <a:pt x="641" y="598"/>
                      <a:pt x="752" y="616"/>
                      <a:pt x="848" y="616"/>
                    </a:cubicBezTo>
                    <a:cubicBezTo>
                      <a:pt x="1008" y="616"/>
                      <a:pt x="1125" y="568"/>
                      <a:pt x="1155" y="479"/>
                    </a:cubicBezTo>
                    <a:cubicBezTo>
                      <a:pt x="1203" y="336"/>
                      <a:pt x="988" y="146"/>
                      <a:pt x="679" y="50"/>
                    </a:cubicBezTo>
                    <a:cubicBezTo>
                      <a:pt x="569" y="17"/>
                      <a:pt x="463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-789700" y="3698500"/>
                <a:ext cx="372100" cy="18242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7297" extrusionOk="0">
                    <a:moveTo>
                      <a:pt x="14884" y="1"/>
                    </a:moveTo>
                    <a:lnTo>
                      <a:pt x="1" y="48"/>
                    </a:lnTo>
                    <a:lnTo>
                      <a:pt x="12014" y="6180"/>
                    </a:lnTo>
                    <a:lnTo>
                      <a:pt x="14026" y="7204"/>
                    </a:lnTo>
                    <a:cubicBezTo>
                      <a:pt x="14149" y="7267"/>
                      <a:pt x="14266" y="7297"/>
                      <a:pt x="14372" y="7297"/>
                    </a:cubicBezTo>
                    <a:cubicBezTo>
                      <a:pt x="14666" y="7297"/>
                      <a:pt x="14872" y="7068"/>
                      <a:pt x="14872" y="6692"/>
                    </a:cubicBezTo>
                    <a:lnTo>
                      <a:pt x="14884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" name="Google Shape;547;p30"/>
            <p:cNvGrpSpPr/>
            <p:nvPr/>
          </p:nvGrpSpPr>
          <p:grpSpPr>
            <a:xfrm>
              <a:off x="8203296" y="2878888"/>
              <a:ext cx="231946" cy="1644037"/>
              <a:chOff x="-1310600" y="3676525"/>
              <a:chExt cx="129225" cy="916000"/>
            </a:xfrm>
          </p:grpSpPr>
          <p:sp>
            <p:nvSpPr>
              <p:cNvPr id="548" name="Google Shape;548;p30"/>
              <p:cNvSpPr/>
              <p:nvPr/>
            </p:nvSpPr>
            <p:spPr>
              <a:xfrm>
                <a:off x="-1310600" y="4116700"/>
                <a:ext cx="9767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3680" y="15324"/>
                    </a:lnTo>
                    <a:cubicBezTo>
                      <a:pt x="3847" y="14836"/>
                      <a:pt x="3906" y="14336"/>
                      <a:pt x="3882" y="13848"/>
                    </a:cubicBezTo>
                    <a:lnTo>
                      <a:pt x="2811" y="37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-1282625" y="4454850"/>
                <a:ext cx="417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70" extrusionOk="0">
                    <a:moveTo>
                      <a:pt x="834" y="0"/>
                    </a:moveTo>
                    <a:cubicBezTo>
                      <a:pt x="382" y="0"/>
                      <a:pt x="1" y="762"/>
                      <a:pt x="1" y="1691"/>
                    </a:cubicBezTo>
                    <a:cubicBezTo>
                      <a:pt x="1" y="2620"/>
                      <a:pt x="382" y="3370"/>
                      <a:pt x="834" y="3370"/>
                    </a:cubicBezTo>
                    <a:cubicBezTo>
                      <a:pt x="1299" y="3370"/>
                      <a:pt x="1668" y="2620"/>
                      <a:pt x="1668" y="1691"/>
                    </a:cubicBezTo>
                    <a:cubicBezTo>
                      <a:pt x="1668" y="762"/>
                      <a:pt x="129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-1286475" y="3676525"/>
                <a:ext cx="105100" cy="441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7644" extrusionOk="0">
                    <a:moveTo>
                      <a:pt x="2174" y="1"/>
                    </a:moveTo>
                    <a:cubicBezTo>
                      <a:pt x="1572" y="1"/>
                      <a:pt x="834" y="1047"/>
                      <a:pt x="500" y="2582"/>
                    </a:cubicBezTo>
                    <a:cubicBezTo>
                      <a:pt x="0" y="4868"/>
                      <a:pt x="500" y="17608"/>
                      <a:pt x="500" y="17608"/>
                    </a:cubicBezTo>
                    <a:lnTo>
                      <a:pt x="1810" y="17644"/>
                    </a:lnTo>
                    <a:cubicBezTo>
                      <a:pt x="1739" y="16655"/>
                      <a:pt x="2310" y="15917"/>
                      <a:pt x="2310" y="15917"/>
                    </a:cubicBezTo>
                    <a:cubicBezTo>
                      <a:pt x="4203" y="13655"/>
                      <a:pt x="3417" y="2594"/>
                      <a:pt x="2905" y="844"/>
                    </a:cubicBezTo>
                    <a:cubicBezTo>
                      <a:pt x="2739" y="259"/>
                      <a:pt x="2474" y="1"/>
                      <a:pt x="2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-1286475" y="3740775"/>
                <a:ext cx="45550" cy="37655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5062" extrusionOk="0">
                    <a:moveTo>
                      <a:pt x="500" y="0"/>
                    </a:moveTo>
                    <a:cubicBezTo>
                      <a:pt x="0" y="2286"/>
                      <a:pt x="500" y="15026"/>
                      <a:pt x="500" y="15026"/>
                    </a:cubicBezTo>
                    <a:lnTo>
                      <a:pt x="1822" y="15062"/>
                    </a:lnTo>
                    <a:lnTo>
                      <a:pt x="1822" y="1506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-1310600" y="4116700"/>
                <a:ext cx="6342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30"/>
            <p:cNvGrpSpPr/>
            <p:nvPr/>
          </p:nvGrpSpPr>
          <p:grpSpPr>
            <a:xfrm>
              <a:off x="7866128" y="3186381"/>
              <a:ext cx="271479" cy="1340805"/>
              <a:chOff x="-3162025" y="3863875"/>
              <a:chExt cx="151250" cy="747050"/>
            </a:xfrm>
          </p:grpSpPr>
          <p:sp>
            <p:nvSpPr>
              <p:cNvPr id="554" name="Google Shape;554;p30"/>
              <p:cNvSpPr/>
              <p:nvPr/>
            </p:nvSpPr>
            <p:spPr>
              <a:xfrm>
                <a:off x="-3161425" y="3864700"/>
                <a:ext cx="1506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0855" extrusionOk="0">
                    <a:moveTo>
                      <a:pt x="1360" y="0"/>
                    </a:moveTo>
                    <a:cubicBezTo>
                      <a:pt x="1142" y="0"/>
                      <a:pt x="948" y="168"/>
                      <a:pt x="906" y="401"/>
                    </a:cubicBezTo>
                    <a:cubicBezTo>
                      <a:pt x="906" y="401"/>
                      <a:pt x="560" y="2616"/>
                      <a:pt x="453" y="3354"/>
                    </a:cubicBezTo>
                    <a:cubicBezTo>
                      <a:pt x="394" y="3747"/>
                      <a:pt x="358" y="4175"/>
                      <a:pt x="310" y="4663"/>
                    </a:cubicBezTo>
                    <a:cubicBezTo>
                      <a:pt x="1" y="6807"/>
                      <a:pt x="1263" y="7842"/>
                      <a:pt x="2584" y="8021"/>
                    </a:cubicBezTo>
                    <a:cubicBezTo>
                      <a:pt x="2525" y="8212"/>
                      <a:pt x="2477" y="8450"/>
                      <a:pt x="2477" y="8700"/>
                    </a:cubicBezTo>
                    <a:lnTo>
                      <a:pt x="2418" y="10819"/>
                    </a:lnTo>
                    <a:cubicBezTo>
                      <a:pt x="2418" y="10819"/>
                      <a:pt x="2418" y="10831"/>
                      <a:pt x="2442" y="10831"/>
                    </a:cubicBezTo>
                    <a:lnTo>
                      <a:pt x="3751" y="10831"/>
                    </a:lnTo>
                    <a:lnTo>
                      <a:pt x="3763" y="10855"/>
                    </a:lnTo>
                    <a:lnTo>
                      <a:pt x="3704" y="8712"/>
                    </a:lnTo>
                    <a:cubicBezTo>
                      <a:pt x="3692" y="8462"/>
                      <a:pt x="3656" y="8212"/>
                      <a:pt x="3596" y="8021"/>
                    </a:cubicBezTo>
                    <a:cubicBezTo>
                      <a:pt x="4858" y="7783"/>
                      <a:pt x="6025" y="6735"/>
                      <a:pt x="5787" y="4663"/>
                    </a:cubicBezTo>
                    <a:cubicBezTo>
                      <a:pt x="5728" y="4175"/>
                      <a:pt x="5680" y="3747"/>
                      <a:pt x="5632" y="3354"/>
                    </a:cubicBezTo>
                    <a:cubicBezTo>
                      <a:pt x="5537" y="2616"/>
                      <a:pt x="5192" y="401"/>
                      <a:pt x="5192" y="401"/>
                    </a:cubicBezTo>
                    <a:cubicBezTo>
                      <a:pt x="5149" y="168"/>
                      <a:pt x="4956" y="0"/>
                      <a:pt x="4737" y="0"/>
                    </a:cubicBezTo>
                    <a:cubicBezTo>
                      <a:pt x="4710" y="0"/>
                      <a:pt x="4683" y="3"/>
                      <a:pt x="4656" y="8"/>
                    </a:cubicBezTo>
                    <a:cubicBezTo>
                      <a:pt x="4406" y="56"/>
                      <a:pt x="4227" y="294"/>
                      <a:pt x="4263" y="544"/>
                    </a:cubicBezTo>
                    <a:lnTo>
                      <a:pt x="4763" y="3735"/>
                    </a:lnTo>
                    <a:cubicBezTo>
                      <a:pt x="4763" y="4056"/>
                      <a:pt x="4489" y="4330"/>
                      <a:pt x="4168" y="4330"/>
                    </a:cubicBezTo>
                    <a:cubicBezTo>
                      <a:pt x="3835" y="4330"/>
                      <a:pt x="3585" y="4056"/>
                      <a:pt x="3585" y="3747"/>
                    </a:cubicBezTo>
                    <a:lnTo>
                      <a:pt x="3585" y="472"/>
                    </a:lnTo>
                    <a:cubicBezTo>
                      <a:pt x="3585" y="222"/>
                      <a:pt x="3370" y="8"/>
                      <a:pt x="3120" y="8"/>
                    </a:cubicBezTo>
                    <a:lnTo>
                      <a:pt x="2977" y="8"/>
                    </a:lnTo>
                    <a:cubicBezTo>
                      <a:pt x="2715" y="8"/>
                      <a:pt x="2513" y="222"/>
                      <a:pt x="2513" y="472"/>
                    </a:cubicBezTo>
                    <a:lnTo>
                      <a:pt x="2513" y="3747"/>
                    </a:lnTo>
                    <a:cubicBezTo>
                      <a:pt x="2513" y="4068"/>
                      <a:pt x="2263" y="4330"/>
                      <a:pt x="1930" y="4330"/>
                    </a:cubicBezTo>
                    <a:cubicBezTo>
                      <a:pt x="1608" y="4330"/>
                      <a:pt x="1334" y="4056"/>
                      <a:pt x="1334" y="3735"/>
                    </a:cubicBezTo>
                    <a:lnTo>
                      <a:pt x="1822" y="544"/>
                    </a:lnTo>
                    <a:cubicBezTo>
                      <a:pt x="1870" y="294"/>
                      <a:pt x="1691" y="56"/>
                      <a:pt x="1441" y="8"/>
                    </a:cubicBezTo>
                    <a:cubicBezTo>
                      <a:pt x="1414" y="3"/>
                      <a:pt x="1387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-3162025" y="3863875"/>
                <a:ext cx="94400" cy="2713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0852" extrusionOk="0">
                    <a:moveTo>
                      <a:pt x="1327" y="1"/>
                    </a:moveTo>
                    <a:cubicBezTo>
                      <a:pt x="1093" y="1"/>
                      <a:pt x="891" y="170"/>
                      <a:pt x="858" y="398"/>
                    </a:cubicBezTo>
                    <a:cubicBezTo>
                      <a:pt x="858" y="398"/>
                      <a:pt x="513" y="2613"/>
                      <a:pt x="406" y="3363"/>
                    </a:cubicBezTo>
                    <a:cubicBezTo>
                      <a:pt x="370" y="3744"/>
                      <a:pt x="322" y="4173"/>
                      <a:pt x="263" y="4673"/>
                    </a:cubicBezTo>
                    <a:cubicBezTo>
                      <a:pt x="1" y="6828"/>
                      <a:pt x="1287" y="7864"/>
                      <a:pt x="2608" y="8030"/>
                    </a:cubicBezTo>
                    <a:cubicBezTo>
                      <a:pt x="2549" y="8245"/>
                      <a:pt x="2525" y="8459"/>
                      <a:pt x="2501" y="8721"/>
                    </a:cubicBezTo>
                    <a:lnTo>
                      <a:pt x="2442" y="10828"/>
                    </a:lnTo>
                    <a:cubicBezTo>
                      <a:pt x="2442" y="10852"/>
                      <a:pt x="2466" y="10852"/>
                      <a:pt x="2466" y="10852"/>
                    </a:cubicBezTo>
                    <a:lnTo>
                      <a:pt x="3775" y="10852"/>
                    </a:lnTo>
                    <a:lnTo>
                      <a:pt x="2466" y="3744"/>
                    </a:lnTo>
                    <a:cubicBezTo>
                      <a:pt x="2466" y="4065"/>
                      <a:pt x="2215" y="4327"/>
                      <a:pt x="1882" y="4327"/>
                    </a:cubicBezTo>
                    <a:cubicBezTo>
                      <a:pt x="1561" y="4327"/>
                      <a:pt x="1287" y="4065"/>
                      <a:pt x="1287" y="3732"/>
                    </a:cubicBezTo>
                    <a:lnTo>
                      <a:pt x="1775" y="541"/>
                    </a:lnTo>
                    <a:cubicBezTo>
                      <a:pt x="1823" y="291"/>
                      <a:pt x="1644" y="53"/>
                      <a:pt x="1394" y="5"/>
                    </a:cubicBezTo>
                    <a:cubicBezTo>
                      <a:pt x="1371" y="2"/>
                      <a:pt x="1349" y="1"/>
                      <a:pt x="132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-3137000" y="4135150"/>
                <a:ext cx="97650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3679" y="15312"/>
                    </a:lnTo>
                    <a:cubicBezTo>
                      <a:pt x="3846" y="14836"/>
                      <a:pt x="3905" y="14324"/>
                      <a:pt x="3870" y="13836"/>
                    </a:cubicBezTo>
                    <a:lnTo>
                      <a:pt x="2798" y="25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-3109025" y="4473300"/>
                <a:ext cx="4170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58" extrusionOk="0">
                    <a:moveTo>
                      <a:pt x="834" y="0"/>
                    </a:moveTo>
                    <a:cubicBezTo>
                      <a:pt x="369" y="0"/>
                      <a:pt x="0" y="751"/>
                      <a:pt x="0" y="1679"/>
                    </a:cubicBezTo>
                    <a:cubicBezTo>
                      <a:pt x="0" y="2608"/>
                      <a:pt x="369" y="3358"/>
                      <a:pt x="834" y="3358"/>
                    </a:cubicBezTo>
                    <a:cubicBezTo>
                      <a:pt x="1298" y="3358"/>
                      <a:pt x="1667" y="2608"/>
                      <a:pt x="1667" y="1679"/>
                    </a:cubicBezTo>
                    <a:cubicBezTo>
                      <a:pt x="1667" y="751"/>
                      <a:pt x="1298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-3137000" y="4135150"/>
                <a:ext cx="63425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30"/>
            <p:cNvGrpSpPr/>
            <p:nvPr/>
          </p:nvGrpSpPr>
          <p:grpSpPr>
            <a:xfrm>
              <a:off x="5618529" y="2802113"/>
              <a:ext cx="427660" cy="323780"/>
              <a:chOff x="-2195225" y="3806575"/>
              <a:chExt cx="323275" cy="244750"/>
            </a:xfrm>
          </p:grpSpPr>
          <p:sp>
            <p:nvSpPr>
              <p:cNvPr id="560" name="Google Shape;560;p30"/>
              <p:cNvSpPr/>
              <p:nvPr/>
            </p:nvSpPr>
            <p:spPr>
              <a:xfrm>
                <a:off x="-2191350" y="3814000"/>
                <a:ext cx="3194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9493" extrusionOk="0">
                    <a:moveTo>
                      <a:pt x="5901" y="1"/>
                    </a:moveTo>
                    <a:cubicBezTo>
                      <a:pt x="3135" y="1"/>
                      <a:pt x="812" y="1515"/>
                      <a:pt x="429" y="3739"/>
                    </a:cubicBezTo>
                    <a:cubicBezTo>
                      <a:pt x="0" y="6299"/>
                      <a:pt x="2310" y="8823"/>
                      <a:pt x="5608" y="9382"/>
                    </a:cubicBezTo>
                    <a:cubicBezTo>
                      <a:pt x="6047" y="9457"/>
                      <a:pt x="6481" y="9493"/>
                      <a:pt x="6904" y="9493"/>
                    </a:cubicBezTo>
                    <a:cubicBezTo>
                      <a:pt x="9655" y="9493"/>
                      <a:pt x="11976" y="7981"/>
                      <a:pt x="12347" y="5763"/>
                    </a:cubicBezTo>
                    <a:cubicBezTo>
                      <a:pt x="12776" y="3191"/>
                      <a:pt x="10466" y="667"/>
                      <a:pt x="7180" y="107"/>
                    </a:cubicBezTo>
                    <a:cubicBezTo>
                      <a:pt x="6747" y="35"/>
                      <a:pt x="6319" y="1"/>
                      <a:pt x="59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-2154450" y="3841450"/>
                <a:ext cx="2450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7274" extrusionOk="0">
                    <a:moveTo>
                      <a:pt x="4527" y="0"/>
                    </a:moveTo>
                    <a:cubicBezTo>
                      <a:pt x="2407" y="0"/>
                      <a:pt x="624" y="1159"/>
                      <a:pt x="334" y="2867"/>
                    </a:cubicBezTo>
                    <a:cubicBezTo>
                      <a:pt x="1" y="4820"/>
                      <a:pt x="1775" y="6760"/>
                      <a:pt x="4299" y="7189"/>
                    </a:cubicBezTo>
                    <a:cubicBezTo>
                      <a:pt x="4634" y="7246"/>
                      <a:pt x="4965" y="7273"/>
                      <a:pt x="5289" y="7273"/>
                    </a:cubicBezTo>
                    <a:cubicBezTo>
                      <a:pt x="7401" y="7273"/>
                      <a:pt x="9177" y="6108"/>
                      <a:pt x="9466" y="4415"/>
                    </a:cubicBezTo>
                    <a:cubicBezTo>
                      <a:pt x="9799" y="2450"/>
                      <a:pt x="8025" y="510"/>
                      <a:pt x="5501" y="81"/>
                    </a:cubicBezTo>
                    <a:cubicBezTo>
                      <a:pt x="5171" y="26"/>
                      <a:pt x="4845" y="0"/>
                      <a:pt x="45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-2138075" y="3903000"/>
                <a:ext cx="1009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3" extrusionOk="0">
                    <a:moveTo>
                      <a:pt x="2560" y="0"/>
                    </a:moveTo>
                    <a:cubicBezTo>
                      <a:pt x="2560" y="0"/>
                      <a:pt x="0" y="369"/>
                      <a:pt x="703" y="1857"/>
                    </a:cubicBezTo>
                    <a:cubicBezTo>
                      <a:pt x="1247" y="3010"/>
                      <a:pt x="2305" y="3913"/>
                      <a:pt x="3004" y="3913"/>
                    </a:cubicBezTo>
                    <a:cubicBezTo>
                      <a:pt x="3207" y="3913"/>
                      <a:pt x="3380" y="3836"/>
                      <a:pt x="3501" y="3667"/>
                    </a:cubicBezTo>
                    <a:cubicBezTo>
                      <a:pt x="4037" y="2929"/>
                      <a:pt x="3596" y="250"/>
                      <a:pt x="3334" y="214"/>
                    </a:cubicBezTo>
                    <a:cubicBezTo>
                      <a:pt x="3108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-2096700" y="3852350"/>
                <a:ext cx="1217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9" extrusionOk="0">
                    <a:moveTo>
                      <a:pt x="2221" y="1"/>
                    </a:moveTo>
                    <a:cubicBezTo>
                      <a:pt x="2103" y="1"/>
                      <a:pt x="1982" y="5"/>
                      <a:pt x="1858" y="14"/>
                    </a:cubicBezTo>
                    <a:cubicBezTo>
                      <a:pt x="1858" y="14"/>
                      <a:pt x="0" y="97"/>
                      <a:pt x="262" y="752"/>
                    </a:cubicBezTo>
                    <a:cubicBezTo>
                      <a:pt x="512" y="1407"/>
                      <a:pt x="2144" y="2109"/>
                      <a:pt x="2310" y="2157"/>
                    </a:cubicBezTo>
                    <a:cubicBezTo>
                      <a:pt x="2315" y="2158"/>
                      <a:pt x="2321" y="2159"/>
                      <a:pt x="2329" y="2159"/>
                    </a:cubicBezTo>
                    <a:cubicBezTo>
                      <a:pt x="2608" y="2159"/>
                      <a:pt x="4870" y="1562"/>
                      <a:pt x="4870" y="1169"/>
                    </a:cubicBezTo>
                    <a:cubicBezTo>
                      <a:pt x="4870" y="792"/>
                      <a:pt x="3836" y="1"/>
                      <a:pt x="2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-2032700" y="3899150"/>
                <a:ext cx="1011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67" extrusionOk="0">
                    <a:moveTo>
                      <a:pt x="2517" y="1"/>
                    </a:moveTo>
                    <a:cubicBezTo>
                      <a:pt x="1443" y="1"/>
                      <a:pt x="48" y="1011"/>
                      <a:pt x="48" y="1011"/>
                    </a:cubicBezTo>
                    <a:cubicBezTo>
                      <a:pt x="48" y="1011"/>
                      <a:pt x="0" y="3976"/>
                      <a:pt x="488" y="4143"/>
                    </a:cubicBezTo>
                    <a:cubicBezTo>
                      <a:pt x="538" y="4158"/>
                      <a:pt x="612" y="4166"/>
                      <a:pt x="705" y="4166"/>
                    </a:cubicBezTo>
                    <a:cubicBezTo>
                      <a:pt x="1563" y="4166"/>
                      <a:pt x="4047" y="3476"/>
                      <a:pt x="3703" y="1178"/>
                    </a:cubicBezTo>
                    <a:cubicBezTo>
                      <a:pt x="3574" y="290"/>
                      <a:pt x="3091" y="1"/>
                      <a:pt x="25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-2114850" y="3916375"/>
                <a:ext cx="60725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940" extrusionOk="0">
                    <a:moveTo>
                      <a:pt x="2048" y="1"/>
                    </a:moveTo>
                    <a:cubicBezTo>
                      <a:pt x="2048" y="1"/>
                      <a:pt x="0" y="418"/>
                      <a:pt x="119" y="811"/>
                    </a:cubicBezTo>
                    <a:cubicBezTo>
                      <a:pt x="170" y="990"/>
                      <a:pt x="254" y="1032"/>
                      <a:pt x="339" y="1032"/>
                    </a:cubicBezTo>
                    <a:cubicBezTo>
                      <a:pt x="417" y="1032"/>
                      <a:pt x="496" y="996"/>
                      <a:pt x="550" y="996"/>
                    </a:cubicBezTo>
                    <a:cubicBezTo>
                      <a:pt x="575" y="996"/>
                      <a:pt x="595" y="1004"/>
                      <a:pt x="607" y="1025"/>
                    </a:cubicBezTo>
                    <a:cubicBezTo>
                      <a:pt x="703" y="1144"/>
                      <a:pt x="405" y="1346"/>
                      <a:pt x="524" y="1561"/>
                    </a:cubicBezTo>
                    <a:cubicBezTo>
                      <a:pt x="556" y="1615"/>
                      <a:pt x="611" y="1631"/>
                      <a:pt x="677" y="1631"/>
                    </a:cubicBezTo>
                    <a:cubicBezTo>
                      <a:pt x="784" y="1631"/>
                      <a:pt x="919" y="1587"/>
                      <a:pt x="1023" y="1587"/>
                    </a:cubicBezTo>
                    <a:cubicBezTo>
                      <a:pt x="1096" y="1587"/>
                      <a:pt x="1154" y="1608"/>
                      <a:pt x="1179" y="1680"/>
                    </a:cubicBezTo>
                    <a:cubicBezTo>
                      <a:pt x="1250" y="1918"/>
                      <a:pt x="845" y="2418"/>
                      <a:pt x="1215" y="2537"/>
                    </a:cubicBezTo>
                    <a:cubicBezTo>
                      <a:pt x="1252" y="2549"/>
                      <a:pt x="1287" y="2554"/>
                      <a:pt x="1320" y="2554"/>
                    </a:cubicBezTo>
                    <a:cubicBezTo>
                      <a:pt x="1565" y="2554"/>
                      <a:pt x="1701" y="2275"/>
                      <a:pt x="1801" y="2275"/>
                    </a:cubicBezTo>
                    <a:cubicBezTo>
                      <a:pt x="1826" y="2275"/>
                      <a:pt x="1848" y="2292"/>
                      <a:pt x="1869" y="2335"/>
                    </a:cubicBezTo>
                    <a:cubicBezTo>
                      <a:pt x="1972" y="2549"/>
                      <a:pt x="1933" y="2940"/>
                      <a:pt x="2072" y="2940"/>
                    </a:cubicBezTo>
                    <a:cubicBezTo>
                      <a:pt x="2094" y="2940"/>
                      <a:pt x="2122" y="2929"/>
                      <a:pt x="2155" y="2906"/>
                    </a:cubicBezTo>
                    <a:cubicBezTo>
                      <a:pt x="2393" y="2751"/>
                      <a:pt x="2429" y="787"/>
                      <a:pt x="20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-2107425" y="3916375"/>
                <a:ext cx="52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63" extrusionOk="0">
                    <a:moveTo>
                      <a:pt x="1799" y="1"/>
                    </a:moveTo>
                    <a:cubicBezTo>
                      <a:pt x="1799" y="1"/>
                      <a:pt x="1" y="191"/>
                      <a:pt x="191" y="620"/>
                    </a:cubicBezTo>
                    <a:cubicBezTo>
                      <a:pt x="253" y="748"/>
                      <a:pt x="325" y="777"/>
                      <a:pt x="393" y="777"/>
                    </a:cubicBezTo>
                    <a:cubicBezTo>
                      <a:pt x="450" y="777"/>
                      <a:pt x="504" y="757"/>
                      <a:pt x="546" y="757"/>
                    </a:cubicBezTo>
                    <a:cubicBezTo>
                      <a:pt x="572" y="757"/>
                      <a:pt x="593" y="764"/>
                      <a:pt x="608" y="787"/>
                    </a:cubicBezTo>
                    <a:cubicBezTo>
                      <a:pt x="691" y="870"/>
                      <a:pt x="429" y="1037"/>
                      <a:pt x="537" y="1203"/>
                    </a:cubicBezTo>
                    <a:cubicBezTo>
                      <a:pt x="565" y="1248"/>
                      <a:pt x="612" y="1262"/>
                      <a:pt x="667" y="1262"/>
                    </a:cubicBezTo>
                    <a:cubicBezTo>
                      <a:pt x="761" y="1262"/>
                      <a:pt x="878" y="1221"/>
                      <a:pt x="966" y="1221"/>
                    </a:cubicBezTo>
                    <a:cubicBezTo>
                      <a:pt x="1021" y="1221"/>
                      <a:pt x="1064" y="1237"/>
                      <a:pt x="1084" y="1287"/>
                    </a:cubicBezTo>
                    <a:cubicBezTo>
                      <a:pt x="1168" y="1489"/>
                      <a:pt x="822" y="1858"/>
                      <a:pt x="1120" y="1965"/>
                    </a:cubicBezTo>
                    <a:cubicBezTo>
                      <a:pt x="1148" y="1973"/>
                      <a:pt x="1174" y="1976"/>
                      <a:pt x="1200" y="1976"/>
                    </a:cubicBezTo>
                    <a:cubicBezTo>
                      <a:pt x="1404" y="1976"/>
                      <a:pt x="1520" y="1755"/>
                      <a:pt x="1608" y="1755"/>
                    </a:cubicBezTo>
                    <a:cubicBezTo>
                      <a:pt x="1629" y="1755"/>
                      <a:pt x="1649" y="1767"/>
                      <a:pt x="1668" y="1799"/>
                    </a:cubicBezTo>
                    <a:cubicBezTo>
                      <a:pt x="1760" y="1964"/>
                      <a:pt x="1719" y="2262"/>
                      <a:pt x="1838" y="2262"/>
                    </a:cubicBezTo>
                    <a:cubicBezTo>
                      <a:pt x="1856" y="2262"/>
                      <a:pt x="1879" y="2255"/>
                      <a:pt x="1906" y="2239"/>
                    </a:cubicBezTo>
                    <a:cubicBezTo>
                      <a:pt x="2108" y="2108"/>
                      <a:pt x="2108" y="596"/>
                      <a:pt x="17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-2022300" y="3911900"/>
                <a:ext cx="7207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134" extrusionOk="0">
                    <a:moveTo>
                      <a:pt x="2203" y="1"/>
                    </a:moveTo>
                    <a:cubicBezTo>
                      <a:pt x="1755" y="1"/>
                      <a:pt x="296" y="242"/>
                      <a:pt x="1" y="716"/>
                    </a:cubicBezTo>
                    <a:cubicBezTo>
                      <a:pt x="1" y="716"/>
                      <a:pt x="258" y="3133"/>
                      <a:pt x="483" y="3133"/>
                    </a:cubicBezTo>
                    <a:cubicBezTo>
                      <a:pt x="485" y="3133"/>
                      <a:pt x="487" y="3133"/>
                      <a:pt x="489" y="3133"/>
                    </a:cubicBezTo>
                    <a:cubicBezTo>
                      <a:pt x="723" y="3101"/>
                      <a:pt x="748" y="2672"/>
                      <a:pt x="945" y="2672"/>
                    </a:cubicBezTo>
                    <a:cubicBezTo>
                      <a:pt x="969" y="2672"/>
                      <a:pt x="995" y="2678"/>
                      <a:pt x="1025" y="2692"/>
                    </a:cubicBezTo>
                    <a:cubicBezTo>
                      <a:pt x="1194" y="2763"/>
                      <a:pt x="1426" y="2850"/>
                      <a:pt x="1602" y="2850"/>
                    </a:cubicBezTo>
                    <a:cubicBezTo>
                      <a:pt x="1723" y="2850"/>
                      <a:pt x="1817" y="2809"/>
                      <a:pt x="1846" y="2692"/>
                    </a:cubicBezTo>
                    <a:cubicBezTo>
                      <a:pt x="1942" y="2406"/>
                      <a:pt x="1894" y="2204"/>
                      <a:pt x="2180" y="2204"/>
                    </a:cubicBezTo>
                    <a:cubicBezTo>
                      <a:pt x="2454" y="2204"/>
                      <a:pt x="2620" y="2085"/>
                      <a:pt x="2501" y="1787"/>
                    </a:cubicBezTo>
                    <a:cubicBezTo>
                      <a:pt x="2382" y="1501"/>
                      <a:pt x="2501" y="1454"/>
                      <a:pt x="2668" y="1371"/>
                    </a:cubicBezTo>
                    <a:cubicBezTo>
                      <a:pt x="2835" y="1275"/>
                      <a:pt x="2882" y="1085"/>
                      <a:pt x="2668" y="954"/>
                    </a:cubicBezTo>
                    <a:cubicBezTo>
                      <a:pt x="2466" y="835"/>
                      <a:pt x="2501" y="692"/>
                      <a:pt x="2585" y="501"/>
                    </a:cubicBezTo>
                    <a:cubicBezTo>
                      <a:pt x="2668" y="299"/>
                      <a:pt x="2489" y="85"/>
                      <a:pt x="2323" y="13"/>
                    </a:cubicBezTo>
                    <a:cubicBezTo>
                      <a:pt x="2303" y="5"/>
                      <a:pt x="2262" y="1"/>
                      <a:pt x="22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-2022300" y="3912050"/>
                <a:ext cx="583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651" extrusionOk="0">
                    <a:moveTo>
                      <a:pt x="1764" y="1"/>
                    </a:moveTo>
                    <a:cubicBezTo>
                      <a:pt x="1370" y="1"/>
                      <a:pt x="235" y="206"/>
                      <a:pt x="1" y="603"/>
                    </a:cubicBezTo>
                    <a:cubicBezTo>
                      <a:pt x="1" y="603"/>
                      <a:pt x="48" y="2651"/>
                      <a:pt x="400" y="2651"/>
                    </a:cubicBezTo>
                    <a:cubicBezTo>
                      <a:pt x="402" y="2651"/>
                      <a:pt x="404" y="2651"/>
                      <a:pt x="406" y="2650"/>
                    </a:cubicBezTo>
                    <a:cubicBezTo>
                      <a:pt x="588" y="2640"/>
                      <a:pt x="606" y="2254"/>
                      <a:pt x="772" y="2254"/>
                    </a:cubicBezTo>
                    <a:cubicBezTo>
                      <a:pt x="791" y="2254"/>
                      <a:pt x="812" y="2259"/>
                      <a:pt x="834" y="2269"/>
                    </a:cubicBezTo>
                    <a:cubicBezTo>
                      <a:pt x="974" y="2332"/>
                      <a:pt x="1163" y="2403"/>
                      <a:pt x="1305" y="2403"/>
                    </a:cubicBezTo>
                    <a:cubicBezTo>
                      <a:pt x="1405" y="2403"/>
                      <a:pt x="1481" y="2368"/>
                      <a:pt x="1501" y="2269"/>
                    </a:cubicBezTo>
                    <a:cubicBezTo>
                      <a:pt x="1584" y="2031"/>
                      <a:pt x="1537" y="1853"/>
                      <a:pt x="1775" y="1853"/>
                    </a:cubicBezTo>
                    <a:cubicBezTo>
                      <a:pt x="2013" y="1853"/>
                      <a:pt x="2144" y="1746"/>
                      <a:pt x="2037" y="1507"/>
                    </a:cubicBezTo>
                    <a:cubicBezTo>
                      <a:pt x="1942" y="1269"/>
                      <a:pt x="2037" y="1222"/>
                      <a:pt x="2180" y="1162"/>
                    </a:cubicBezTo>
                    <a:cubicBezTo>
                      <a:pt x="2311" y="1091"/>
                      <a:pt x="2335" y="924"/>
                      <a:pt x="2180" y="829"/>
                    </a:cubicBezTo>
                    <a:cubicBezTo>
                      <a:pt x="2013" y="722"/>
                      <a:pt x="2037" y="614"/>
                      <a:pt x="2096" y="436"/>
                    </a:cubicBezTo>
                    <a:cubicBezTo>
                      <a:pt x="2180" y="257"/>
                      <a:pt x="2025" y="91"/>
                      <a:pt x="1894" y="19"/>
                    </a:cubicBezTo>
                    <a:cubicBezTo>
                      <a:pt x="1878" y="7"/>
                      <a:pt x="1832" y="1"/>
                      <a:pt x="1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-2076175" y="3861925"/>
                <a:ext cx="88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373" extrusionOk="0">
                    <a:moveTo>
                      <a:pt x="1132" y="0"/>
                    </a:moveTo>
                    <a:cubicBezTo>
                      <a:pt x="854" y="0"/>
                      <a:pt x="908" y="290"/>
                      <a:pt x="752" y="290"/>
                    </a:cubicBezTo>
                    <a:cubicBezTo>
                      <a:pt x="741" y="290"/>
                      <a:pt x="729" y="289"/>
                      <a:pt x="715" y="286"/>
                    </a:cubicBezTo>
                    <a:cubicBezTo>
                      <a:pt x="592" y="258"/>
                      <a:pt x="493" y="200"/>
                      <a:pt x="397" y="200"/>
                    </a:cubicBezTo>
                    <a:cubicBezTo>
                      <a:pt x="325" y="200"/>
                      <a:pt x="256" y="232"/>
                      <a:pt x="180" y="333"/>
                    </a:cubicBezTo>
                    <a:cubicBezTo>
                      <a:pt x="1" y="572"/>
                      <a:pt x="1323" y="1357"/>
                      <a:pt x="1323" y="1357"/>
                    </a:cubicBezTo>
                    <a:cubicBezTo>
                      <a:pt x="1388" y="1368"/>
                      <a:pt x="1457" y="1373"/>
                      <a:pt x="1529" y="1373"/>
                    </a:cubicBezTo>
                    <a:cubicBezTo>
                      <a:pt x="2275" y="1373"/>
                      <a:pt x="3290" y="846"/>
                      <a:pt x="3442" y="607"/>
                    </a:cubicBezTo>
                    <a:cubicBezTo>
                      <a:pt x="3554" y="426"/>
                      <a:pt x="3241" y="401"/>
                      <a:pt x="3002" y="401"/>
                    </a:cubicBezTo>
                    <a:cubicBezTo>
                      <a:pt x="2910" y="401"/>
                      <a:pt x="2830" y="405"/>
                      <a:pt x="2787" y="405"/>
                    </a:cubicBezTo>
                    <a:cubicBezTo>
                      <a:pt x="2620" y="405"/>
                      <a:pt x="2466" y="107"/>
                      <a:pt x="2287" y="36"/>
                    </a:cubicBezTo>
                    <a:cubicBezTo>
                      <a:pt x="2267" y="27"/>
                      <a:pt x="2244" y="22"/>
                      <a:pt x="2219" y="22"/>
                    </a:cubicBezTo>
                    <a:cubicBezTo>
                      <a:pt x="2016" y="22"/>
                      <a:pt x="1668" y="286"/>
                      <a:pt x="1668" y="286"/>
                    </a:cubicBezTo>
                    <a:cubicBezTo>
                      <a:pt x="1668" y="286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-2076175" y="3873225"/>
                <a:ext cx="890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917" extrusionOk="0">
                    <a:moveTo>
                      <a:pt x="1132" y="0"/>
                    </a:moveTo>
                    <a:cubicBezTo>
                      <a:pt x="850" y="0"/>
                      <a:pt x="910" y="193"/>
                      <a:pt x="745" y="193"/>
                    </a:cubicBezTo>
                    <a:cubicBezTo>
                      <a:pt x="736" y="193"/>
                      <a:pt x="726" y="192"/>
                      <a:pt x="715" y="191"/>
                    </a:cubicBezTo>
                    <a:cubicBezTo>
                      <a:pt x="590" y="170"/>
                      <a:pt x="486" y="129"/>
                      <a:pt x="387" y="129"/>
                    </a:cubicBezTo>
                    <a:cubicBezTo>
                      <a:pt x="317" y="129"/>
                      <a:pt x="249" y="150"/>
                      <a:pt x="180" y="215"/>
                    </a:cubicBezTo>
                    <a:cubicBezTo>
                      <a:pt x="1" y="381"/>
                      <a:pt x="1323" y="905"/>
                      <a:pt x="1323" y="905"/>
                    </a:cubicBezTo>
                    <a:cubicBezTo>
                      <a:pt x="1390" y="913"/>
                      <a:pt x="1460" y="916"/>
                      <a:pt x="1533" y="916"/>
                    </a:cubicBezTo>
                    <a:cubicBezTo>
                      <a:pt x="2277" y="916"/>
                      <a:pt x="3279" y="558"/>
                      <a:pt x="3442" y="417"/>
                    </a:cubicBezTo>
                    <a:cubicBezTo>
                      <a:pt x="3562" y="288"/>
                      <a:pt x="3193" y="273"/>
                      <a:pt x="2950" y="273"/>
                    </a:cubicBezTo>
                    <a:cubicBezTo>
                      <a:pt x="2880" y="273"/>
                      <a:pt x="2821" y="274"/>
                      <a:pt x="2787" y="274"/>
                    </a:cubicBezTo>
                    <a:cubicBezTo>
                      <a:pt x="2620" y="274"/>
                      <a:pt x="2454" y="84"/>
                      <a:pt x="2287" y="24"/>
                    </a:cubicBezTo>
                    <a:cubicBezTo>
                      <a:pt x="2266" y="17"/>
                      <a:pt x="2242" y="14"/>
                      <a:pt x="2215" y="14"/>
                    </a:cubicBezTo>
                    <a:cubicBezTo>
                      <a:pt x="2012" y="14"/>
                      <a:pt x="1668" y="191"/>
                      <a:pt x="1668" y="191"/>
                    </a:cubicBezTo>
                    <a:cubicBezTo>
                      <a:pt x="1668" y="191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-2080925" y="3926500"/>
                <a:ext cx="80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4" extrusionOk="0">
                    <a:moveTo>
                      <a:pt x="155" y="1"/>
                    </a:moveTo>
                    <a:cubicBezTo>
                      <a:pt x="72" y="1"/>
                      <a:pt x="0" y="108"/>
                      <a:pt x="0" y="227"/>
                    </a:cubicBezTo>
                    <a:cubicBezTo>
                      <a:pt x="0" y="358"/>
                      <a:pt x="72" y="453"/>
                      <a:pt x="155" y="453"/>
                    </a:cubicBezTo>
                    <a:cubicBezTo>
                      <a:pt x="250" y="453"/>
                      <a:pt x="322" y="358"/>
                      <a:pt x="322" y="227"/>
                    </a:cubicBezTo>
                    <a:cubicBezTo>
                      <a:pt x="322" y="108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-2071100" y="3943075"/>
                <a:ext cx="9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47" extrusionOk="0">
                    <a:moveTo>
                      <a:pt x="164" y="0"/>
                    </a:moveTo>
                    <a:cubicBezTo>
                      <a:pt x="153" y="0"/>
                      <a:pt x="142" y="2"/>
                      <a:pt x="131" y="4"/>
                    </a:cubicBezTo>
                    <a:cubicBezTo>
                      <a:pt x="48" y="28"/>
                      <a:pt x="0" y="147"/>
                      <a:pt x="24" y="266"/>
                    </a:cubicBezTo>
                    <a:cubicBezTo>
                      <a:pt x="57" y="377"/>
                      <a:pt x="142" y="446"/>
                      <a:pt x="220" y="446"/>
                    </a:cubicBezTo>
                    <a:cubicBezTo>
                      <a:pt x="226" y="446"/>
                      <a:pt x="232" y="446"/>
                      <a:pt x="238" y="445"/>
                    </a:cubicBezTo>
                    <a:cubicBezTo>
                      <a:pt x="322" y="421"/>
                      <a:pt x="369" y="302"/>
                      <a:pt x="346" y="183"/>
                    </a:cubicBezTo>
                    <a:cubicBezTo>
                      <a:pt x="325" y="78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-2090750" y="3914075"/>
                <a:ext cx="107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00" extrusionOk="0">
                    <a:moveTo>
                      <a:pt x="276" y="1"/>
                    </a:moveTo>
                    <a:cubicBezTo>
                      <a:pt x="216" y="1"/>
                      <a:pt x="149" y="33"/>
                      <a:pt x="96" y="93"/>
                    </a:cubicBezTo>
                    <a:cubicBezTo>
                      <a:pt x="12" y="176"/>
                      <a:pt x="1" y="307"/>
                      <a:pt x="60" y="367"/>
                    </a:cubicBezTo>
                    <a:cubicBezTo>
                      <a:pt x="86" y="389"/>
                      <a:pt x="119" y="399"/>
                      <a:pt x="154" y="399"/>
                    </a:cubicBezTo>
                    <a:cubicBezTo>
                      <a:pt x="214" y="399"/>
                      <a:pt x="281" y="368"/>
                      <a:pt x="334" y="307"/>
                    </a:cubicBezTo>
                    <a:cubicBezTo>
                      <a:pt x="417" y="212"/>
                      <a:pt x="429" y="93"/>
                      <a:pt x="370" y="33"/>
                    </a:cubicBezTo>
                    <a:cubicBezTo>
                      <a:pt x="343" y="12"/>
                      <a:pt x="311" y="1"/>
                      <a:pt x="2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-2066050" y="3923525"/>
                <a:ext cx="101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3" extrusionOk="0">
                    <a:moveTo>
                      <a:pt x="253" y="1"/>
                    </a:moveTo>
                    <a:cubicBezTo>
                      <a:pt x="183" y="1"/>
                      <a:pt x="107" y="50"/>
                      <a:pt x="60" y="144"/>
                    </a:cubicBezTo>
                    <a:cubicBezTo>
                      <a:pt x="1" y="251"/>
                      <a:pt x="25" y="370"/>
                      <a:pt x="108" y="405"/>
                    </a:cubicBezTo>
                    <a:cubicBezTo>
                      <a:pt x="125" y="417"/>
                      <a:pt x="145" y="422"/>
                      <a:pt x="165" y="422"/>
                    </a:cubicBezTo>
                    <a:cubicBezTo>
                      <a:pt x="232" y="422"/>
                      <a:pt x="310" y="368"/>
                      <a:pt x="346" y="286"/>
                    </a:cubicBezTo>
                    <a:cubicBezTo>
                      <a:pt x="406" y="179"/>
                      <a:pt x="394" y="60"/>
                      <a:pt x="310" y="13"/>
                    </a:cubicBezTo>
                    <a:cubicBezTo>
                      <a:pt x="292" y="5"/>
                      <a:pt x="273" y="1"/>
                      <a:pt x="2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-1998775" y="394287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7" y="0"/>
                    </a:moveTo>
                    <a:cubicBezTo>
                      <a:pt x="133" y="0"/>
                      <a:pt x="86" y="21"/>
                      <a:pt x="60" y="60"/>
                    </a:cubicBezTo>
                    <a:cubicBezTo>
                      <a:pt x="1" y="132"/>
                      <a:pt x="48" y="251"/>
                      <a:pt x="155" y="322"/>
                    </a:cubicBezTo>
                    <a:cubicBezTo>
                      <a:pt x="201" y="350"/>
                      <a:pt x="254" y="365"/>
                      <a:pt x="303" y="365"/>
                    </a:cubicBezTo>
                    <a:cubicBezTo>
                      <a:pt x="357" y="365"/>
                      <a:pt x="404" y="347"/>
                      <a:pt x="429" y="310"/>
                    </a:cubicBezTo>
                    <a:cubicBezTo>
                      <a:pt x="477" y="227"/>
                      <a:pt x="441" y="108"/>
                      <a:pt x="334" y="48"/>
                    </a:cubicBezTo>
                    <a:cubicBezTo>
                      <a:pt x="285" y="15"/>
                      <a:pt x="233" y="0"/>
                      <a:pt x="1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-1990450" y="3925650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75" y="0"/>
                    </a:moveTo>
                    <a:cubicBezTo>
                      <a:pt x="252" y="0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7"/>
                      <a:pt x="477" y="213"/>
                      <a:pt x="465" y="118"/>
                    </a:cubicBezTo>
                    <a:cubicBezTo>
                      <a:pt x="446" y="52"/>
                      <a:pt x="367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-2018725" y="3942850"/>
                <a:ext cx="86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44" extrusionOk="0">
                    <a:moveTo>
                      <a:pt x="172" y="1"/>
                    </a:moveTo>
                    <a:cubicBezTo>
                      <a:pt x="166" y="1"/>
                      <a:pt x="161" y="1"/>
                      <a:pt x="156" y="2"/>
                    </a:cubicBezTo>
                    <a:cubicBezTo>
                      <a:pt x="60" y="2"/>
                      <a:pt x="1" y="109"/>
                      <a:pt x="13" y="228"/>
                    </a:cubicBezTo>
                    <a:cubicBezTo>
                      <a:pt x="13" y="351"/>
                      <a:pt x="87" y="443"/>
                      <a:pt x="165" y="443"/>
                    </a:cubicBezTo>
                    <a:cubicBezTo>
                      <a:pt x="170" y="443"/>
                      <a:pt x="175" y="443"/>
                      <a:pt x="179" y="442"/>
                    </a:cubicBezTo>
                    <a:cubicBezTo>
                      <a:pt x="275" y="442"/>
                      <a:pt x="346" y="335"/>
                      <a:pt x="334" y="204"/>
                    </a:cubicBezTo>
                    <a:cubicBezTo>
                      <a:pt x="323" y="92"/>
                      <a:pt x="259" y="1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-2012175" y="392617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9" y="0"/>
                    </a:moveTo>
                    <a:cubicBezTo>
                      <a:pt x="116" y="0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6" y="323"/>
                    </a:cubicBezTo>
                    <a:cubicBezTo>
                      <a:pt x="197" y="346"/>
                      <a:pt x="243" y="357"/>
                      <a:pt x="285" y="357"/>
                    </a:cubicBezTo>
                    <a:cubicBezTo>
                      <a:pt x="350" y="357"/>
                      <a:pt x="408" y="331"/>
                      <a:pt x="429" y="288"/>
                    </a:cubicBezTo>
                    <a:cubicBezTo>
                      <a:pt x="477" y="204"/>
                      <a:pt x="429" y="97"/>
                      <a:pt x="322" y="38"/>
                    </a:cubicBezTo>
                    <a:cubicBezTo>
                      <a:pt x="273" y="13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-2034200" y="38801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5" y="1"/>
                    </a:moveTo>
                    <a:cubicBezTo>
                      <a:pt x="251" y="1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4"/>
                    </a:cubicBezTo>
                    <a:cubicBezTo>
                      <a:pt x="34" y="293"/>
                      <a:pt x="118" y="339"/>
                      <a:pt x="214" y="339"/>
                    </a:cubicBezTo>
                    <a:cubicBezTo>
                      <a:pt x="234" y="339"/>
                      <a:pt x="254" y="337"/>
                      <a:pt x="275" y="333"/>
                    </a:cubicBezTo>
                    <a:cubicBezTo>
                      <a:pt x="394" y="297"/>
                      <a:pt x="477" y="214"/>
                      <a:pt x="453" y="118"/>
                    </a:cubicBezTo>
                    <a:cubicBezTo>
                      <a:pt x="444" y="52"/>
                      <a:pt x="366" y="1"/>
                      <a:pt x="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-2016625" y="388395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67" y="0"/>
                    </a:moveTo>
                    <a:cubicBezTo>
                      <a:pt x="72" y="12"/>
                      <a:pt x="0" y="107"/>
                      <a:pt x="12" y="238"/>
                    </a:cubicBezTo>
                    <a:cubicBezTo>
                      <a:pt x="23" y="351"/>
                      <a:pt x="87" y="442"/>
                      <a:pt x="175" y="442"/>
                    </a:cubicBezTo>
                    <a:cubicBezTo>
                      <a:pt x="180" y="442"/>
                      <a:pt x="185" y="441"/>
                      <a:pt x="191" y="441"/>
                    </a:cubicBezTo>
                    <a:cubicBezTo>
                      <a:pt x="286" y="441"/>
                      <a:pt x="345" y="333"/>
                      <a:pt x="334" y="214"/>
                    </a:cubicBezTo>
                    <a:cubicBezTo>
                      <a:pt x="334" y="95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-2056225" y="388092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6" y="1"/>
                    </a:moveTo>
                    <a:cubicBezTo>
                      <a:pt x="116" y="1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5" y="324"/>
                    </a:cubicBezTo>
                    <a:cubicBezTo>
                      <a:pt x="197" y="347"/>
                      <a:pt x="243" y="357"/>
                      <a:pt x="284" y="357"/>
                    </a:cubicBezTo>
                    <a:cubicBezTo>
                      <a:pt x="350" y="357"/>
                      <a:pt x="407" y="331"/>
                      <a:pt x="429" y="288"/>
                    </a:cubicBezTo>
                    <a:cubicBezTo>
                      <a:pt x="477" y="204"/>
                      <a:pt x="417" y="97"/>
                      <a:pt x="310" y="38"/>
                    </a:cubicBezTo>
                    <a:cubicBezTo>
                      <a:pt x="266" y="13"/>
                      <a:pt x="219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-2195225" y="3806575"/>
                <a:ext cx="3197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9493" extrusionOk="0">
                    <a:moveTo>
                      <a:pt x="5905" y="0"/>
                    </a:moveTo>
                    <a:cubicBezTo>
                      <a:pt x="3145" y="0"/>
                      <a:pt x="813" y="1514"/>
                      <a:pt x="441" y="3738"/>
                    </a:cubicBezTo>
                    <a:cubicBezTo>
                      <a:pt x="0" y="6298"/>
                      <a:pt x="2322" y="8822"/>
                      <a:pt x="5608" y="9382"/>
                    </a:cubicBezTo>
                    <a:cubicBezTo>
                      <a:pt x="6047" y="9456"/>
                      <a:pt x="6481" y="9492"/>
                      <a:pt x="6905" y="9492"/>
                    </a:cubicBezTo>
                    <a:cubicBezTo>
                      <a:pt x="9655" y="9492"/>
                      <a:pt x="11976" y="7980"/>
                      <a:pt x="12347" y="5762"/>
                    </a:cubicBezTo>
                    <a:cubicBezTo>
                      <a:pt x="12788" y="3190"/>
                      <a:pt x="10466" y="666"/>
                      <a:pt x="7180" y="107"/>
                    </a:cubicBezTo>
                    <a:cubicBezTo>
                      <a:pt x="6749" y="35"/>
                      <a:pt x="6322" y="0"/>
                      <a:pt x="59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-2177375" y="3819650"/>
                <a:ext cx="284000" cy="211150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8446" extrusionOk="0">
                    <a:moveTo>
                      <a:pt x="5245" y="1"/>
                    </a:moveTo>
                    <a:cubicBezTo>
                      <a:pt x="2789" y="1"/>
                      <a:pt x="723" y="1347"/>
                      <a:pt x="382" y="3322"/>
                    </a:cubicBezTo>
                    <a:cubicBezTo>
                      <a:pt x="1" y="5608"/>
                      <a:pt x="2061" y="7858"/>
                      <a:pt x="4978" y="8347"/>
                    </a:cubicBezTo>
                    <a:cubicBezTo>
                      <a:pt x="5368" y="8413"/>
                      <a:pt x="5754" y="8445"/>
                      <a:pt x="6130" y="8445"/>
                    </a:cubicBezTo>
                    <a:cubicBezTo>
                      <a:pt x="8582" y="8445"/>
                      <a:pt x="10648" y="7091"/>
                      <a:pt x="10978" y="5120"/>
                    </a:cubicBezTo>
                    <a:cubicBezTo>
                      <a:pt x="11359" y="2846"/>
                      <a:pt x="9300" y="596"/>
                      <a:pt x="6383" y="96"/>
                    </a:cubicBezTo>
                    <a:cubicBezTo>
                      <a:pt x="5998" y="31"/>
                      <a:pt x="5617" y="1"/>
                      <a:pt x="5245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-2158025" y="3834000"/>
                <a:ext cx="2447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7274" extrusionOk="0">
                    <a:moveTo>
                      <a:pt x="4518" y="1"/>
                    </a:moveTo>
                    <a:cubicBezTo>
                      <a:pt x="2405" y="1"/>
                      <a:pt x="614" y="1159"/>
                      <a:pt x="334" y="2867"/>
                    </a:cubicBezTo>
                    <a:cubicBezTo>
                      <a:pt x="1" y="4820"/>
                      <a:pt x="1775" y="6761"/>
                      <a:pt x="4287" y="7189"/>
                    </a:cubicBezTo>
                    <a:cubicBezTo>
                      <a:pt x="4622" y="7246"/>
                      <a:pt x="4954" y="7273"/>
                      <a:pt x="5277" y="7273"/>
                    </a:cubicBezTo>
                    <a:cubicBezTo>
                      <a:pt x="7390" y="7273"/>
                      <a:pt x="9165" y="6108"/>
                      <a:pt x="9454" y="4415"/>
                    </a:cubicBezTo>
                    <a:cubicBezTo>
                      <a:pt x="9788" y="2451"/>
                      <a:pt x="8014" y="510"/>
                      <a:pt x="5489" y="81"/>
                    </a:cubicBezTo>
                    <a:cubicBezTo>
                      <a:pt x="5161" y="27"/>
                      <a:pt x="4836" y="1"/>
                      <a:pt x="4518" y="1"/>
                    </a:cubicBezTo>
                    <a:close/>
                  </a:path>
                </a:pathLst>
              </a:custGeom>
              <a:solidFill>
                <a:srgbClr val="FFA333">
                  <a:alpha val="574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-2141650" y="3895550"/>
                <a:ext cx="10092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4" extrusionOk="0">
                    <a:moveTo>
                      <a:pt x="2560" y="0"/>
                    </a:moveTo>
                    <a:cubicBezTo>
                      <a:pt x="2560" y="0"/>
                      <a:pt x="1" y="370"/>
                      <a:pt x="703" y="1858"/>
                    </a:cubicBezTo>
                    <a:cubicBezTo>
                      <a:pt x="1247" y="3011"/>
                      <a:pt x="2305" y="3913"/>
                      <a:pt x="3004" y="3913"/>
                    </a:cubicBezTo>
                    <a:cubicBezTo>
                      <a:pt x="3207" y="3913"/>
                      <a:pt x="3380" y="3837"/>
                      <a:pt x="3501" y="3668"/>
                    </a:cubicBezTo>
                    <a:cubicBezTo>
                      <a:pt x="4037" y="2929"/>
                      <a:pt x="3584" y="250"/>
                      <a:pt x="3334" y="215"/>
                    </a:cubicBezTo>
                    <a:cubicBezTo>
                      <a:pt x="3096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-2100275" y="3844925"/>
                <a:ext cx="1217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8" extrusionOk="0">
                    <a:moveTo>
                      <a:pt x="2221" y="0"/>
                    </a:moveTo>
                    <a:cubicBezTo>
                      <a:pt x="2103" y="0"/>
                      <a:pt x="1982" y="4"/>
                      <a:pt x="1858" y="13"/>
                    </a:cubicBezTo>
                    <a:cubicBezTo>
                      <a:pt x="1858" y="13"/>
                      <a:pt x="1" y="97"/>
                      <a:pt x="251" y="751"/>
                    </a:cubicBezTo>
                    <a:cubicBezTo>
                      <a:pt x="501" y="1406"/>
                      <a:pt x="2144" y="2109"/>
                      <a:pt x="2298" y="2156"/>
                    </a:cubicBezTo>
                    <a:cubicBezTo>
                      <a:pt x="2303" y="2157"/>
                      <a:pt x="2309" y="2158"/>
                      <a:pt x="2317" y="2158"/>
                    </a:cubicBezTo>
                    <a:cubicBezTo>
                      <a:pt x="2597" y="2158"/>
                      <a:pt x="4870" y="1562"/>
                      <a:pt x="4870" y="1168"/>
                    </a:cubicBezTo>
                    <a:cubicBezTo>
                      <a:pt x="4870" y="791"/>
                      <a:pt x="3836" y="0"/>
                      <a:pt x="22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-2036275" y="3891725"/>
                <a:ext cx="1009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166" extrusionOk="0">
                    <a:moveTo>
                      <a:pt x="2514" y="0"/>
                    </a:moveTo>
                    <a:cubicBezTo>
                      <a:pt x="1436" y="0"/>
                      <a:pt x="36" y="1011"/>
                      <a:pt x="36" y="1011"/>
                    </a:cubicBezTo>
                    <a:cubicBezTo>
                      <a:pt x="36" y="1011"/>
                      <a:pt x="0" y="3975"/>
                      <a:pt x="489" y="4142"/>
                    </a:cubicBezTo>
                    <a:cubicBezTo>
                      <a:pt x="536" y="4157"/>
                      <a:pt x="610" y="4165"/>
                      <a:pt x="702" y="4165"/>
                    </a:cubicBezTo>
                    <a:cubicBezTo>
                      <a:pt x="1552" y="4165"/>
                      <a:pt x="4036" y="3475"/>
                      <a:pt x="3703" y="1177"/>
                    </a:cubicBezTo>
                    <a:cubicBezTo>
                      <a:pt x="3575" y="289"/>
                      <a:pt x="3090" y="0"/>
                      <a:pt x="25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-2118725" y="3908950"/>
                <a:ext cx="6075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940" extrusionOk="0">
                    <a:moveTo>
                      <a:pt x="2060" y="0"/>
                    </a:moveTo>
                    <a:cubicBezTo>
                      <a:pt x="2060" y="0"/>
                      <a:pt x="0" y="417"/>
                      <a:pt x="119" y="810"/>
                    </a:cubicBezTo>
                    <a:cubicBezTo>
                      <a:pt x="171" y="989"/>
                      <a:pt x="255" y="1032"/>
                      <a:pt x="341" y="1032"/>
                    </a:cubicBezTo>
                    <a:cubicBezTo>
                      <a:pt x="419" y="1032"/>
                      <a:pt x="499" y="996"/>
                      <a:pt x="557" y="996"/>
                    </a:cubicBezTo>
                    <a:cubicBezTo>
                      <a:pt x="583" y="996"/>
                      <a:pt x="605" y="1003"/>
                      <a:pt x="619" y="1024"/>
                    </a:cubicBezTo>
                    <a:cubicBezTo>
                      <a:pt x="703" y="1143"/>
                      <a:pt x="405" y="1346"/>
                      <a:pt x="524" y="1560"/>
                    </a:cubicBezTo>
                    <a:cubicBezTo>
                      <a:pt x="556" y="1614"/>
                      <a:pt x="612" y="1631"/>
                      <a:pt x="679" y="1631"/>
                    </a:cubicBezTo>
                    <a:cubicBezTo>
                      <a:pt x="788" y="1631"/>
                      <a:pt x="924" y="1587"/>
                      <a:pt x="1029" y="1587"/>
                    </a:cubicBezTo>
                    <a:cubicBezTo>
                      <a:pt x="1101" y="1587"/>
                      <a:pt x="1158" y="1608"/>
                      <a:pt x="1179" y="1679"/>
                    </a:cubicBezTo>
                    <a:cubicBezTo>
                      <a:pt x="1250" y="1917"/>
                      <a:pt x="858" y="2417"/>
                      <a:pt x="1227" y="2536"/>
                    </a:cubicBezTo>
                    <a:cubicBezTo>
                      <a:pt x="1263" y="2548"/>
                      <a:pt x="1297" y="2553"/>
                      <a:pt x="1330" y="2553"/>
                    </a:cubicBezTo>
                    <a:cubicBezTo>
                      <a:pt x="1569" y="2553"/>
                      <a:pt x="1710" y="2274"/>
                      <a:pt x="1812" y="2274"/>
                    </a:cubicBezTo>
                    <a:cubicBezTo>
                      <a:pt x="1837" y="2274"/>
                      <a:pt x="1860" y="2291"/>
                      <a:pt x="1882" y="2334"/>
                    </a:cubicBezTo>
                    <a:cubicBezTo>
                      <a:pt x="1984" y="2549"/>
                      <a:pt x="1945" y="2939"/>
                      <a:pt x="2084" y="2939"/>
                    </a:cubicBezTo>
                    <a:cubicBezTo>
                      <a:pt x="2106" y="2939"/>
                      <a:pt x="2134" y="2929"/>
                      <a:pt x="2167" y="2905"/>
                    </a:cubicBezTo>
                    <a:cubicBezTo>
                      <a:pt x="2405" y="2751"/>
                      <a:pt x="2429" y="786"/>
                      <a:pt x="206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-2111300" y="3908950"/>
                <a:ext cx="5302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262" extrusionOk="0">
                    <a:moveTo>
                      <a:pt x="1811" y="0"/>
                    </a:moveTo>
                    <a:cubicBezTo>
                      <a:pt x="1811" y="0"/>
                      <a:pt x="1" y="191"/>
                      <a:pt x="203" y="619"/>
                    </a:cubicBezTo>
                    <a:cubicBezTo>
                      <a:pt x="260" y="747"/>
                      <a:pt x="331" y="776"/>
                      <a:pt x="400" y="776"/>
                    </a:cubicBezTo>
                    <a:cubicBezTo>
                      <a:pt x="458" y="776"/>
                      <a:pt x="514" y="756"/>
                      <a:pt x="557" y="756"/>
                    </a:cubicBezTo>
                    <a:cubicBezTo>
                      <a:pt x="583" y="756"/>
                      <a:pt x="605" y="763"/>
                      <a:pt x="620" y="786"/>
                    </a:cubicBezTo>
                    <a:cubicBezTo>
                      <a:pt x="692" y="869"/>
                      <a:pt x="442" y="1036"/>
                      <a:pt x="549" y="1203"/>
                    </a:cubicBezTo>
                    <a:cubicBezTo>
                      <a:pt x="574" y="1247"/>
                      <a:pt x="620" y="1261"/>
                      <a:pt x="674" y="1261"/>
                    </a:cubicBezTo>
                    <a:cubicBezTo>
                      <a:pt x="767" y="1261"/>
                      <a:pt x="887" y="1221"/>
                      <a:pt x="977" y="1221"/>
                    </a:cubicBezTo>
                    <a:cubicBezTo>
                      <a:pt x="1032" y="1221"/>
                      <a:pt x="1076" y="1236"/>
                      <a:pt x="1096" y="1286"/>
                    </a:cubicBezTo>
                    <a:cubicBezTo>
                      <a:pt x="1168" y="1489"/>
                      <a:pt x="823" y="1858"/>
                      <a:pt x="1120" y="1965"/>
                    </a:cubicBezTo>
                    <a:cubicBezTo>
                      <a:pt x="1149" y="1972"/>
                      <a:pt x="1177" y="1976"/>
                      <a:pt x="1203" y="1976"/>
                    </a:cubicBezTo>
                    <a:cubicBezTo>
                      <a:pt x="1414" y="1976"/>
                      <a:pt x="1532" y="1754"/>
                      <a:pt x="1620" y="1754"/>
                    </a:cubicBezTo>
                    <a:cubicBezTo>
                      <a:pt x="1641" y="1754"/>
                      <a:pt x="1661" y="1767"/>
                      <a:pt x="1680" y="1798"/>
                    </a:cubicBezTo>
                    <a:cubicBezTo>
                      <a:pt x="1762" y="1963"/>
                      <a:pt x="1720" y="2262"/>
                      <a:pt x="1846" y="2262"/>
                    </a:cubicBezTo>
                    <a:cubicBezTo>
                      <a:pt x="1865" y="2262"/>
                      <a:pt x="1889" y="2255"/>
                      <a:pt x="1918" y="2239"/>
                    </a:cubicBezTo>
                    <a:cubicBezTo>
                      <a:pt x="2120" y="2108"/>
                      <a:pt x="2120" y="596"/>
                      <a:pt x="1811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-2025850" y="3904475"/>
                <a:ext cx="7175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133" extrusionOk="0">
                    <a:moveTo>
                      <a:pt x="2202" y="0"/>
                    </a:moveTo>
                    <a:cubicBezTo>
                      <a:pt x="1751" y="0"/>
                      <a:pt x="284" y="241"/>
                      <a:pt x="0" y="715"/>
                    </a:cubicBezTo>
                    <a:cubicBezTo>
                      <a:pt x="0" y="715"/>
                      <a:pt x="245" y="3133"/>
                      <a:pt x="481" y="3133"/>
                    </a:cubicBezTo>
                    <a:cubicBezTo>
                      <a:pt x="484" y="3133"/>
                      <a:pt x="486" y="3132"/>
                      <a:pt x="488" y="3132"/>
                    </a:cubicBezTo>
                    <a:cubicBezTo>
                      <a:pt x="711" y="3100"/>
                      <a:pt x="735" y="2671"/>
                      <a:pt x="940" y="2671"/>
                    </a:cubicBezTo>
                    <a:cubicBezTo>
                      <a:pt x="965" y="2671"/>
                      <a:pt x="993" y="2677"/>
                      <a:pt x="1024" y="2691"/>
                    </a:cubicBezTo>
                    <a:cubicBezTo>
                      <a:pt x="1193" y="2762"/>
                      <a:pt x="1421" y="2849"/>
                      <a:pt x="1596" y="2849"/>
                    </a:cubicBezTo>
                    <a:cubicBezTo>
                      <a:pt x="1716" y="2849"/>
                      <a:pt x="1812" y="2808"/>
                      <a:pt x="1846" y="2691"/>
                    </a:cubicBezTo>
                    <a:cubicBezTo>
                      <a:pt x="1929" y="2406"/>
                      <a:pt x="1881" y="2203"/>
                      <a:pt x="2167" y="2203"/>
                    </a:cubicBezTo>
                    <a:cubicBezTo>
                      <a:pt x="2453" y="2203"/>
                      <a:pt x="2619" y="2084"/>
                      <a:pt x="2500" y="1787"/>
                    </a:cubicBezTo>
                    <a:cubicBezTo>
                      <a:pt x="2381" y="1501"/>
                      <a:pt x="2500" y="1453"/>
                      <a:pt x="2667" y="1370"/>
                    </a:cubicBezTo>
                    <a:cubicBezTo>
                      <a:pt x="2822" y="1275"/>
                      <a:pt x="2869" y="1084"/>
                      <a:pt x="2667" y="953"/>
                    </a:cubicBezTo>
                    <a:cubicBezTo>
                      <a:pt x="2453" y="834"/>
                      <a:pt x="2500" y="691"/>
                      <a:pt x="2572" y="501"/>
                    </a:cubicBezTo>
                    <a:cubicBezTo>
                      <a:pt x="2667" y="298"/>
                      <a:pt x="2488" y="84"/>
                      <a:pt x="2322" y="13"/>
                    </a:cubicBezTo>
                    <a:cubicBezTo>
                      <a:pt x="2303" y="4"/>
                      <a:pt x="2261" y="0"/>
                      <a:pt x="220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-2025850" y="3904625"/>
                <a:ext cx="58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2650" extrusionOk="0">
                    <a:moveTo>
                      <a:pt x="1756" y="0"/>
                    </a:moveTo>
                    <a:cubicBezTo>
                      <a:pt x="1366" y="0"/>
                      <a:pt x="224" y="206"/>
                      <a:pt x="0" y="602"/>
                    </a:cubicBezTo>
                    <a:cubicBezTo>
                      <a:pt x="0" y="602"/>
                      <a:pt x="35" y="2650"/>
                      <a:pt x="399" y="2650"/>
                    </a:cubicBezTo>
                    <a:cubicBezTo>
                      <a:pt x="401" y="2650"/>
                      <a:pt x="403" y="2650"/>
                      <a:pt x="405" y="2650"/>
                    </a:cubicBezTo>
                    <a:cubicBezTo>
                      <a:pt x="587" y="2639"/>
                      <a:pt x="605" y="2253"/>
                      <a:pt x="771" y="2253"/>
                    </a:cubicBezTo>
                    <a:cubicBezTo>
                      <a:pt x="790" y="2253"/>
                      <a:pt x="811" y="2258"/>
                      <a:pt x="834" y="2269"/>
                    </a:cubicBezTo>
                    <a:cubicBezTo>
                      <a:pt x="973" y="2332"/>
                      <a:pt x="1158" y="2403"/>
                      <a:pt x="1299" y="2403"/>
                    </a:cubicBezTo>
                    <a:cubicBezTo>
                      <a:pt x="1398" y="2403"/>
                      <a:pt x="1476" y="2367"/>
                      <a:pt x="1500" y="2269"/>
                    </a:cubicBezTo>
                    <a:cubicBezTo>
                      <a:pt x="1572" y="2031"/>
                      <a:pt x="1536" y="1852"/>
                      <a:pt x="1762" y="1852"/>
                    </a:cubicBezTo>
                    <a:cubicBezTo>
                      <a:pt x="2000" y="1852"/>
                      <a:pt x="2143" y="1745"/>
                      <a:pt x="2036" y="1507"/>
                    </a:cubicBezTo>
                    <a:cubicBezTo>
                      <a:pt x="1929" y="1269"/>
                      <a:pt x="2036" y="1221"/>
                      <a:pt x="2167" y="1161"/>
                    </a:cubicBezTo>
                    <a:cubicBezTo>
                      <a:pt x="2298" y="1090"/>
                      <a:pt x="2334" y="923"/>
                      <a:pt x="2167" y="828"/>
                    </a:cubicBezTo>
                    <a:cubicBezTo>
                      <a:pt x="2000" y="721"/>
                      <a:pt x="2036" y="614"/>
                      <a:pt x="2096" y="435"/>
                    </a:cubicBezTo>
                    <a:cubicBezTo>
                      <a:pt x="2167" y="257"/>
                      <a:pt x="2024" y="90"/>
                      <a:pt x="1881" y="18"/>
                    </a:cubicBezTo>
                    <a:cubicBezTo>
                      <a:pt x="1867" y="6"/>
                      <a:pt x="1823" y="0"/>
                      <a:pt x="1756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-2080025" y="3854475"/>
                <a:ext cx="890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73" extrusionOk="0">
                    <a:moveTo>
                      <a:pt x="1131" y="0"/>
                    </a:moveTo>
                    <a:cubicBezTo>
                      <a:pt x="853" y="0"/>
                      <a:pt x="918" y="291"/>
                      <a:pt x="753" y="291"/>
                    </a:cubicBezTo>
                    <a:cubicBezTo>
                      <a:pt x="742" y="291"/>
                      <a:pt x="729" y="289"/>
                      <a:pt x="715" y="286"/>
                    </a:cubicBezTo>
                    <a:cubicBezTo>
                      <a:pt x="598" y="259"/>
                      <a:pt x="498" y="200"/>
                      <a:pt x="399" y="200"/>
                    </a:cubicBezTo>
                    <a:cubicBezTo>
                      <a:pt x="327" y="200"/>
                      <a:pt x="255" y="232"/>
                      <a:pt x="179" y="334"/>
                    </a:cubicBezTo>
                    <a:cubicBezTo>
                      <a:pt x="0" y="572"/>
                      <a:pt x="1334" y="1358"/>
                      <a:pt x="1334" y="1358"/>
                    </a:cubicBezTo>
                    <a:cubicBezTo>
                      <a:pt x="1398" y="1368"/>
                      <a:pt x="1467" y="1373"/>
                      <a:pt x="1537" y="1373"/>
                    </a:cubicBezTo>
                    <a:cubicBezTo>
                      <a:pt x="2275" y="1373"/>
                      <a:pt x="3289" y="847"/>
                      <a:pt x="3441" y="608"/>
                    </a:cubicBezTo>
                    <a:cubicBezTo>
                      <a:pt x="3562" y="427"/>
                      <a:pt x="3252" y="402"/>
                      <a:pt x="3008" y="402"/>
                    </a:cubicBezTo>
                    <a:cubicBezTo>
                      <a:pt x="2915" y="402"/>
                      <a:pt x="2832" y="405"/>
                      <a:pt x="2786" y="405"/>
                    </a:cubicBezTo>
                    <a:cubicBezTo>
                      <a:pt x="2620" y="405"/>
                      <a:pt x="2477" y="108"/>
                      <a:pt x="2298" y="36"/>
                    </a:cubicBezTo>
                    <a:cubicBezTo>
                      <a:pt x="2278" y="27"/>
                      <a:pt x="2255" y="23"/>
                      <a:pt x="2229" y="23"/>
                    </a:cubicBezTo>
                    <a:cubicBezTo>
                      <a:pt x="2024" y="23"/>
                      <a:pt x="1667" y="286"/>
                      <a:pt x="1667" y="286"/>
                    </a:cubicBezTo>
                    <a:cubicBezTo>
                      <a:pt x="1667" y="286"/>
                      <a:pt x="1417" y="0"/>
                      <a:pt x="113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-2080025" y="3865775"/>
                <a:ext cx="892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917" extrusionOk="0">
                    <a:moveTo>
                      <a:pt x="1131" y="1"/>
                    </a:moveTo>
                    <a:cubicBezTo>
                      <a:pt x="849" y="1"/>
                      <a:pt x="920" y="193"/>
                      <a:pt x="746" y="193"/>
                    </a:cubicBezTo>
                    <a:cubicBezTo>
                      <a:pt x="736" y="193"/>
                      <a:pt x="726" y="193"/>
                      <a:pt x="715" y="191"/>
                    </a:cubicBezTo>
                    <a:cubicBezTo>
                      <a:pt x="597" y="171"/>
                      <a:pt x="491" y="130"/>
                      <a:pt x="390" y="130"/>
                    </a:cubicBezTo>
                    <a:cubicBezTo>
                      <a:pt x="318" y="130"/>
                      <a:pt x="248" y="151"/>
                      <a:pt x="179" y="215"/>
                    </a:cubicBezTo>
                    <a:cubicBezTo>
                      <a:pt x="0" y="382"/>
                      <a:pt x="1334" y="906"/>
                      <a:pt x="1334" y="906"/>
                    </a:cubicBezTo>
                    <a:cubicBezTo>
                      <a:pt x="1400" y="913"/>
                      <a:pt x="1469" y="917"/>
                      <a:pt x="1541" y="917"/>
                    </a:cubicBezTo>
                    <a:cubicBezTo>
                      <a:pt x="2277" y="917"/>
                      <a:pt x="3278" y="559"/>
                      <a:pt x="3441" y="418"/>
                    </a:cubicBezTo>
                    <a:cubicBezTo>
                      <a:pt x="3571" y="288"/>
                      <a:pt x="3203" y="274"/>
                      <a:pt x="2955" y="274"/>
                    </a:cubicBezTo>
                    <a:cubicBezTo>
                      <a:pt x="2884" y="274"/>
                      <a:pt x="2823" y="275"/>
                      <a:pt x="2786" y="275"/>
                    </a:cubicBezTo>
                    <a:cubicBezTo>
                      <a:pt x="2620" y="275"/>
                      <a:pt x="2465" y="84"/>
                      <a:pt x="2298" y="25"/>
                    </a:cubicBezTo>
                    <a:cubicBezTo>
                      <a:pt x="2277" y="18"/>
                      <a:pt x="2253" y="15"/>
                      <a:pt x="2226" y="15"/>
                    </a:cubicBezTo>
                    <a:cubicBezTo>
                      <a:pt x="2020" y="15"/>
                      <a:pt x="1667" y="191"/>
                      <a:pt x="1667" y="191"/>
                    </a:cubicBezTo>
                    <a:cubicBezTo>
                      <a:pt x="1667" y="191"/>
                      <a:pt x="1417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0"/>
              <p:cNvSpPr/>
              <p:nvPr/>
            </p:nvSpPr>
            <p:spPr>
              <a:xfrm>
                <a:off x="-2084800" y="3919075"/>
                <a:ext cx="83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53" extrusionOk="0">
                    <a:moveTo>
                      <a:pt x="167" y="0"/>
                    </a:moveTo>
                    <a:cubicBezTo>
                      <a:pt x="72" y="0"/>
                      <a:pt x="1" y="107"/>
                      <a:pt x="1" y="226"/>
                    </a:cubicBezTo>
                    <a:cubicBezTo>
                      <a:pt x="1" y="357"/>
                      <a:pt x="72" y="452"/>
                      <a:pt x="167" y="452"/>
                    </a:cubicBezTo>
                    <a:cubicBezTo>
                      <a:pt x="263" y="452"/>
                      <a:pt x="334" y="357"/>
                      <a:pt x="334" y="226"/>
                    </a:cubicBezTo>
                    <a:cubicBezTo>
                      <a:pt x="334" y="107"/>
                      <a:pt x="263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-2074975" y="3935625"/>
                <a:ext cx="95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47" extrusionOk="0">
                    <a:moveTo>
                      <a:pt x="173" y="1"/>
                    </a:moveTo>
                    <a:cubicBezTo>
                      <a:pt x="163" y="1"/>
                      <a:pt x="153" y="2"/>
                      <a:pt x="143" y="5"/>
                    </a:cubicBezTo>
                    <a:cubicBezTo>
                      <a:pt x="48" y="29"/>
                      <a:pt x="1" y="148"/>
                      <a:pt x="36" y="267"/>
                    </a:cubicBezTo>
                    <a:cubicBezTo>
                      <a:pt x="58" y="377"/>
                      <a:pt x="142" y="447"/>
                      <a:pt x="220" y="447"/>
                    </a:cubicBezTo>
                    <a:cubicBezTo>
                      <a:pt x="227" y="447"/>
                      <a:pt x="233" y="446"/>
                      <a:pt x="239" y="445"/>
                    </a:cubicBezTo>
                    <a:cubicBezTo>
                      <a:pt x="334" y="422"/>
                      <a:pt x="382" y="302"/>
                      <a:pt x="346" y="183"/>
                    </a:cubicBezTo>
                    <a:cubicBezTo>
                      <a:pt x="325" y="78"/>
                      <a:pt x="248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-2094625" y="3906650"/>
                <a:ext cx="110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99" extrusionOk="0">
                    <a:moveTo>
                      <a:pt x="276" y="0"/>
                    </a:moveTo>
                    <a:cubicBezTo>
                      <a:pt x="216" y="0"/>
                      <a:pt x="149" y="32"/>
                      <a:pt x="96" y="92"/>
                    </a:cubicBezTo>
                    <a:cubicBezTo>
                      <a:pt x="13" y="176"/>
                      <a:pt x="1" y="307"/>
                      <a:pt x="72" y="366"/>
                    </a:cubicBezTo>
                    <a:cubicBezTo>
                      <a:pt x="98" y="388"/>
                      <a:pt x="131" y="399"/>
                      <a:pt x="166" y="399"/>
                    </a:cubicBezTo>
                    <a:cubicBezTo>
                      <a:pt x="226" y="399"/>
                      <a:pt x="293" y="367"/>
                      <a:pt x="346" y="307"/>
                    </a:cubicBezTo>
                    <a:cubicBezTo>
                      <a:pt x="429" y="211"/>
                      <a:pt x="441" y="92"/>
                      <a:pt x="370" y="33"/>
                    </a:cubicBezTo>
                    <a:cubicBezTo>
                      <a:pt x="344" y="11"/>
                      <a:pt x="311" y="0"/>
                      <a:pt x="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0"/>
              <p:cNvSpPr/>
              <p:nvPr/>
            </p:nvSpPr>
            <p:spPr>
              <a:xfrm>
                <a:off x="-2069625" y="3916100"/>
                <a:ext cx="101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2" extrusionOk="0">
                    <a:moveTo>
                      <a:pt x="246" y="0"/>
                    </a:moveTo>
                    <a:cubicBezTo>
                      <a:pt x="179" y="0"/>
                      <a:pt x="98" y="50"/>
                      <a:pt x="60" y="143"/>
                    </a:cubicBezTo>
                    <a:cubicBezTo>
                      <a:pt x="1" y="250"/>
                      <a:pt x="13" y="369"/>
                      <a:pt x="96" y="405"/>
                    </a:cubicBezTo>
                    <a:cubicBezTo>
                      <a:pt x="116" y="416"/>
                      <a:pt x="137" y="421"/>
                      <a:pt x="159" y="421"/>
                    </a:cubicBezTo>
                    <a:cubicBezTo>
                      <a:pt x="228" y="421"/>
                      <a:pt x="301" y="367"/>
                      <a:pt x="346" y="286"/>
                    </a:cubicBezTo>
                    <a:cubicBezTo>
                      <a:pt x="406" y="179"/>
                      <a:pt x="382" y="60"/>
                      <a:pt x="299" y="12"/>
                    </a:cubicBezTo>
                    <a:cubicBezTo>
                      <a:pt x="283" y="4"/>
                      <a:pt x="265" y="0"/>
                      <a:pt x="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0"/>
              <p:cNvSpPr/>
              <p:nvPr/>
            </p:nvSpPr>
            <p:spPr>
              <a:xfrm>
                <a:off x="-2002350" y="393542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0" y="1"/>
                    </a:moveTo>
                    <a:cubicBezTo>
                      <a:pt x="124" y="1"/>
                      <a:pt x="74" y="22"/>
                      <a:pt x="48" y="60"/>
                    </a:cubicBezTo>
                    <a:cubicBezTo>
                      <a:pt x="1" y="132"/>
                      <a:pt x="48" y="251"/>
                      <a:pt x="144" y="322"/>
                    </a:cubicBezTo>
                    <a:cubicBezTo>
                      <a:pt x="195" y="351"/>
                      <a:pt x="249" y="366"/>
                      <a:pt x="296" y="366"/>
                    </a:cubicBezTo>
                    <a:cubicBezTo>
                      <a:pt x="348" y="366"/>
                      <a:pt x="392" y="348"/>
                      <a:pt x="417" y="310"/>
                    </a:cubicBezTo>
                    <a:cubicBezTo>
                      <a:pt x="477" y="227"/>
                      <a:pt x="429" y="108"/>
                      <a:pt x="322" y="49"/>
                    </a:cubicBezTo>
                    <a:cubicBezTo>
                      <a:pt x="278" y="16"/>
                      <a:pt x="227" y="1"/>
                      <a:pt x="1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0"/>
              <p:cNvSpPr/>
              <p:nvPr/>
            </p:nvSpPr>
            <p:spPr>
              <a:xfrm>
                <a:off x="-1994000" y="39182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3" y="1"/>
                    </a:moveTo>
                    <a:cubicBezTo>
                      <a:pt x="250" y="1"/>
                      <a:pt x="227" y="4"/>
                      <a:pt x="202" y="11"/>
                    </a:cubicBezTo>
                    <a:cubicBezTo>
                      <a:pt x="83" y="35"/>
                      <a:pt x="0" y="130"/>
                      <a:pt x="12" y="214"/>
                    </a:cubicBezTo>
                    <a:cubicBezTo>
                      <a:pt x="32" y="293"/>
                      <a:pt x="117" y="339"/>
                      <a:pt x="213" y="339"/>
                    </a:cubicBezTo>
                    <a:cubicBezTo>
                      <a:pt x="233" y="339"/>
                      <a:pt x="253" y="337"/>
                      <a:pt x="274" y="333"/>
                    </a:cubicBezTo>
                    <a:cubicBezTo>
                      <a:pt x="393" y="297"/>
                      <a:pt x="476" y="214"/>
                      <a:pt x="452" y="118"/>
                    </a:cubicBezTo>
                    <a:cubicBezTo>
                      <a:pt x="433" y="52"/>
                      <a:pt x="362" y="1"/>
                      <a:pt x="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-2022575" y="3935400"/>
                <a:ext cx="86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4" extrusionOk="0">
                    <a:moveTo>
                      <a:pt x="181" y="1"/>
                    </a:moveTo>
                    <a:cubicBezTo>
                      <a:pt x="176" y="1"/>
                      <a:pt x="171" y="1"/>
                      <a:pt x="167" y="2"/>
                    </a:cubicBezTo>
                    <a:cubicBezTo>
                      <a:pt x="71" y="2"/>
                      <a:pt x="0" y="109"/>
                      <a:pt x="12" y="228"/>
                    </a:cubicBezTo>
                    <a:cubicBezTo>
                      <a:pt x="23" y="352"/>
                      <a:pt x="87" y="443"/>
                      <a:pt x="175" y="443"/>
                    </a:cubicBezTo>
                    <a:cubicBezTo>
                      <a:pt x="180" y="443"/>
                      <a:pt x="185" y="443"/>
                      <a:pt x="191" y="442"/>
                    </a:cubicBezTo>
                    <a:cubicBezTo>
                      <a:pt x="286" y="442"/>
                      <a:pt x="345" y="335"/>
                      <a:pt x="333" y="204"/>
                    </a:cubicBezTo>
                    <a:cubicBezTo>
                      <a:pt x="333" y="92"/>
                      <a:pt x="259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-2016050" y="3918725"/>
                <a:ext cx="1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58" extrusionOk="0">
                    <a:moveTo>
                      <a:pt x="188" y="1"/>
                    </a:moveTo>
                    <a:cubicBezTo>
                      <a:pt x="128" y="1"/>
                      <a:pt x="76" y="25"/>
                      <a:pt x="49" y="74"/>
                    </a:cubicBezTo>
                    <a:cubicBezTo>
                      <a:pt x="1" y="145"/>
                      <a:pt x="61" y="264"/>
                      <a:pt x="168" y="324"/>
                    </a:cubicBezTo>
                    <a:cubicBezTo>
                      <a:pt x="209" y="347"/>
                      <a:pt x="253" y="357"/>
                      <a:pt x="293" y="357"/>
                    </a:cubicBezTo>
                    <a:cubicBezTo>
                      <a:pt x="357" y="357"/>
                      <a:pt x="412" y="332"/>
                      <a:pt x="442" y="288"/>
                    </a:cubicBezTo>
                    <a:cubicBezTo>
                      <a:pt x="489" y="205"/>
                      <a:pt x="430" y="97"/>
                      <a:pt x="322" y="38"/>
                    </a:cubicBezTo>
                    <a:cubicBezTo>
                      <a:pt x="278" y="13"/>
                      <a:pt x="231" y="1"/>
                      <a:pt x="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-2038075" y="3872675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80" y="0"/>
                    </a:moveTo>
                    <a:cubicBezTo>
                      <a:pt x="255" y="0"/>
                      <a:pt x="230" y="3"/>
                      <a:pt x="203" y="11"/>
                    </a:cubicBezTo>
                    <a:cubicBezTo>
                      <a:pt x="84" y="34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6"/>
                      <a:pt x="477" y="213"/>
                      <a:pt x="465" y="118"/>
                    </a:cubicBezTo>
                    <a:cubicBezTo>
                      <a:pt x="446" y="51"/>
                      <a:pt x="374" y="0"/>
                      <a:pt x="2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-2020200" y="387650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55" y="0"/>
                    </a:moveTo>
                    <a:cubicBezTo>
                      <a:pt x="60" y="12"/>
                      <a:pt x="0" y="108"/>
                      <a:pt x="12" y="239"/>
                    </a:cubicBezTo>
                    <a:cubicBezTo>
                      <a:pt x="12" y="351"/>
                      <a:pt x="86" y="442"/>
                      <a:pt x="165" y="442"/>
                    </a:cubicBezTo>
                    <a:cubicBezTo>
                      <a:pt x="169" y="442"/>
                      <a:pt x="174" y="442"/>
                      <a:pt x="179" y="441"/>
                    </a:cubicBezTo>
                    <a:cubicBezTo>
                      <a:pt x="274" y="441"/>
                      <a:pt x="346" y="334"/>
                      <a:pt x="334" y="215"/>
                    </a:cubicBezTo>
                    <a:cubicBezTo>
                      <a:pt x="322" y="96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-2060100" y="3873475"/>
                <a:ext cx="11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58" extrusionOk="0">
                    <a:moveTo>
                      <a:pt x="185" y="1"/>
                    </a:moveTo>
                    <a:cubicBezTo>
                      <a:pt x="123" y="1"/>
                      <a:pt x="69" y="25"/>
                      <a:pt x="48" y="74"/>
                    </a:cubicBezTo>
                    <a:cubicBezTo>
                      <a:pt x="1" y="145"/>
                      <a:pt x="60" y="264"/>
                      <a:pt x="168" y="324"/>
                    </a:cubicBezTo>
                    <a:cubicBezTo>
                      <a:pt x="209" y="347"/>
                      <a:pt x="253" y="358"/>
                      <a:pt x="293" y="358"/>
                    </a:cubicBezTo>
                    <a:cubicBezTo>
                      <a:pt x="357" y="358"/>
                      <a:pt x="412" y="332"/>
                      <a:pt x="441" y="288"/>
                    </a:cubicBezTo>
                    <a:cubicBezTo>
                      <a:pt x="477" y="205"/>
                      <a:pt x="429" y="98"/>
                      <a:pt x="322" y="38"/>
                    </a:cubicBezTo>
                    <a:cubicBezTo>
                      <a:pt x="278" y="13"/>
                      <a:pt x="229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5" name="Google Shape;605;p30"/>
            <p:cNvGrpSpPr/>
            <p:nvPr/>
          </p:nvGrpSpPr>
          <p:grpSpPr>
            <a:xfrm flipH="1">
              <a:off x="5534640" y="2472637"/>
              <a:ext cx="2044481" cy="1935331"/>
              <a:chOff x="-2601800" y="2850675"/>
              <a:chExt cx="1151950" cy="1090450"/>
            </a:xfrm>
          </p:grpSpPr>
          <p:sp>
            <p:nvSpPr>
              <p:cNvPr id="606" name="Google Shape;606;p30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0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30"/>
            <p:cNvGrpSpPr/>
            <p:nvPr/>
          </p:nvGrpSpPr>
          <p:grpSpPr>
            <a:xfrm flipH="1">
              <a:off x="5563749" y="3526449"/>
              <a:ext cx="1893845" cy="644696"/>
              <a:chOff x="-2867425" y="4215925"/>
              <a:chExt cx="1067075" cy="363250"/>
            </a:xfrm>
          </p:grpSpPr>
          <p:sp>
            <p:nvSpPr>
              <p:cNvPr id="612" name="Google Shape;612;p30"/>
              <p:cNvSpPr/>
              <p:nvPr/>
            </p:nvSpPr>
            <p:spPr>
              <a:xfrm>
                <a:off x="-2316075" y="4254490"/>
                <a:ext cx="161650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2062" extrusionOk="0">
                    <a:moveTo>
                      <a:pt x="2139" y="0"/>
                    </a:moveTo>
                    <a:cubicBezTo>
                      <a:pt x="564" y="0"/>
                      <a:pt x="0" y="1204"/>
                      <a:pt x="0" y="1204"/>
                    </a:cubicBezTo>
                    <a:cubicBezTo>
                      <a:pt x="2167" y="1419"/>
                      <a:pt x="6466" y="2062"/>
                      <a:pt x="6466" y="2062"/>
                    </a:cubicBezTo>
                    <a:cubicBezTo>
                      <a:pt x="6466" y="2062"/>
                      <a:pt x="5394" y="764"/>
                      <a:pt x="3096" y="133"/>
                    </a:cubicBezTo>
                    <a:cubicBezTo>
                      <a:pt x="2742" y="40"/>
                      <a:pt x="2424" y="0"/>
                      <a:pt x="2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-2863725" y="4223375"/>
                <a:ext cx="141375" cy="189750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7590" extrusionOk="0">
                    <a:moveTo>
                      <a:pt x="359" y="0"/>
                    </a:moveTo>
                    <a:cubicBezTo>
                      <a:pt x="142" y="0"/>
                      <a:pt x="0" y="207"/>
                      <a:pt x="82" y="842"/>
                    </a:cubicBezTo>
                    <a:cubicBezTo>
                      <a:pt x="297" y="2401"/>
                      <a:pt x="666" y="3759"/>
                      <a:pt x="868" y="4961"/>
                    </a:cubicBezTo>
                    <a:cubicBezTo>
                      <a:pt x="1056" y="6002"/>
                      <a:pt x="1079" y="7590"/>
                      <a:pt x="2014" y="7590"/>
                    </a:cubicBezTo>
                    <a:cubicBezTo>
                      <a:pt x="2148" y="7590"/>
                      <a:pt x="2301" y="7557"/>
                      <a:pt x="2475" y="7485"/>
                    </a:cubicBezTo>
                    <a:cubicBezTo>
                      <a:pt x="3880" y="6902"/>
                      <a:pt x="5440" y="6664"/>
                      <a:pt x="5440" y="6664"/>
                    </a:cubicBezTo>
                    <a:lnTo>
                      <a:pt x="5654" y="3806"/>
                    </a:lnTo>
                    <a:cubicBezTo>
                      <a:pt x="5535" y="3759"/>
                      <a:pt x="1618" y="961"/>
                      <a:pt x="1321" y="639"/>
                    </a:cubicBezTo>
                    <a:cubicBezTo>
                      <a:pt x="1151" y="441"/>
                      <a:pt x="675" y="0"/>
                      <a:pt x="359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-2817625" y="4294525"/>
                <a:ext cx="940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663" extrusionOk="0">
                    <a:moveTo>
                      <a:pt x="187" y="1"/>
                    </a:moveTo>
                    <a:cubicBezTo>
                      <a:pt x="127" y="1"/>
                      <a:pt x="62" y="45"/>
                      <a:pt x="36" y="115"/>
                    </a:cubicBezTo>
                    <a:cubicBezTo>
                      <a:pt x="0" y="186"/>
                      <a:pt x="36" y="282"/>
                      <a:pt x="131" y="317"/>
                    </a:cubicBezTo>
                    <a:lnTo>
                      <a:pt x="3513" y="1639"/>
                    </a:lnTo>
                    <a:cubicBezTo>
                      <a:pt x="3525" y="1663"/>
                      <a:pt x="3549" y="1663"/>
                      <a:pt x="3572" y="1663"/>
                    </a:cubicBezTo>
                    <a:cubicBezTo>
                      <a:pt x="3632" y="1663"/>
                      <a:pt x="3691" y="1615"/>
                      <a:pt x="3715" y="1556"/>
                    </a:cubicBezTo>
                    <a:cubicBezTo>
                      <a:pt x="3763" y="1472"/>
                      <a:pt x="3715" y="1377"/>
                      <a:pt x="3632" y="1341"/>
                    </a:cubicBezTo>
                    <a:lnTo>
                      <a:pt x="250" y="20"/>
                    </a:lnTo>
                    <a:cubicBezTo>
                      <a:pt x="231" y="7"/>
                      <a:pt x="210" y="1"/>
                      <a:pt x="1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-2811075" y="4328900"/>
                <a:ext cx="818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907" extrusionOk="0">
                    <a:moveTo>
                      <a:pt x="161" y="1"/>
                    </a:moveTo>
                    <a:cubicBezTo>
                      <a:pt x="84" y="1"/>
                      <a:pt x="11" y="68"/>
                      <a:pt x="0" y="145"/>
                    </a:cubicBezTo>
                    <a:cubicBezTo>
                      <a:pt x="0" y="240"/>
                      <a:pt x="60" y="311"/>
                      <a:pt x="155" y="323"/>
                    </a:cubicBezTo>
                    <a:cubicBezTo>
                      <a:pt x="786" y="419"/>
                      <a:pt x="2572" y="669"/>
                      <a:pt x="3025" y="895"/>
                    </a:cubicBezTo>
                    <a:cubicBezTo>
                      <a:pt x="3048" y="907"/>
                      <a:pt x="3072" y="907"/>
                      <a:pt x="3096" y="907"/>
                    </a:cubicBezTo>
                    <a:cubicBezTo>
                      <a:pt x="3156" y="907"/>
                      <a:pt x="3215" y="859"/>
                      <a:pt x="3227" y="823"/>
                    </a:cubicBezTo>
                    <a:cubicBezTo>
                      <a:pt x="3275" y="728"/>
                      <a:pt x="3227" y="645"/>
                      <a:pt x="3156" y="597"/>
                    </a:cubicBezTo>
                    <a:cubicBezTo>
                      <a:pt x="2560" y="300"/>
                      <a:pt x="286" y="14"/>
                      <a:pt x="179" y="2"/>
                    </a:cubicBezTo>
                    <a:cubicBezTo>
                      <a:pt x="173" y="1"/>
                      <a:pt x="167" y="1"/>
                      <a:pt x="1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-2805125" y="4359250"/>
                <a:ext cx="732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20" extrusionOk="0">
                    <a:moveTo>
                      <a:pt x="1626" y="1"/>
                    </a:moveTo>
                    <a:cubicBezTo>
                      <a:pt x="1091" y="1"/>
                      <a:pt x="509" y="27"/>
                      <a:pt x="155" y="50"/>
                    </a:cubicBezTo>
                    <a:cubicBezTo>
                      <a:pt x="60" y="62"/>
                      <a:pt x="1" y="133"/>
                      <a:pt x="1" y="229"/>
                    </a:cubicBezTo>
                    <a:cubicBezTo>
                      <a:pt x="11" y="311"/>
                      <a:pt x="75" y="376"/>
                      <a:pt x="146" y="376"/>
                    </a:cubicBezTo>
                    <a:cubicBezTo>
                      <a:pt x="157" y="376"/>
                      <a:pt x="168" y="375"/>
                      <a:pt x="179" y="371"/>
                    </a:cubicBezTo>
                    <a:cubicBezTo>
                      <a:pt x="677" y="350"/>
                      <a:pt x="1199" y="338"/>
                      <a:pt x="1637" y="338"/>
                    </a:cubicBezTo>
                    <a:cubicBezTo>
                      <a:pt x="2175" y="338"/>
                      <a:pt x="2588" y="356"/>
                      <a:pt x="2679" y="395"/>
                    </a:cubicBezTo>
                    <a:cubicBezTo>
                      <a:pt x="2715" y="407"/>
                      <a:pt x="2739" y="419"/>
                      <a:pt x="2775" y="419"/>
                    </a:cubicBezTo>
                    <a:cubicBezTo>
                      <a:pt x="2834" y="419"/>
                      <a:pt x="2894" y="407"/>
                      <a:pt x="2894" y="348"/>
                    </a:cubicBezTo>
                    <a:cubicBezTo>
                      <a:pt x="2929" y="276"/>
                      <a:pt x="2918" y="169"/>
                      <a:pt x="2846" y="121"/>
                    </a:cubicBezTo>
                    <a:cubicBezTo>
                      <a:pt x="2706" y="30"/>
                      <a:pt x="2192" y="1"/>
                      <a:pt x="162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0"/>
              <p:cNvSpPr/>
              <p:nvPr/>
            </p:nvSpPr>
            <p:spPr>
              <a:xfrm>
                <a:off x="-2747675" y="4289025"/>
                <a:ext cx="717375" cy="276000"/>
              </a:xfrm>
              <a:custGeom>
                <a:avLst/>
                <a:gdLst/>
                <a:ahLst/>
                <a:cxnLst/>
                <a:rect l="l" t="t" r="r" b="b"/>
                <a:pathLst>
                  <a:path w="28695" h="11040" extrusionOk="0">
                    <a:moveTo>
                      <a:pt x="17758" y="1"/>
                    </a:moveTo>
                    <a:cubicBezTo>
                      <a:pt x="17102" y="1"/>
                      <a:pt x="16456" y="37"/>
                      <a:pt x="15836" y="121"/>
                    </a:cubicBezTo>
                    <a:cubicBezTo>
                      <a:pt x="12128" y="612"/>
                      <a:pt x="6374" y="1056"/>
                      <a:pt x="3457" y="1056"/>
                    </a:cubicBezTo>
                    <a:cubicBezTo>
                      <a:pt x="2487" y="1056"/>
                      <a:pt x="1831" y="1007"/>
                      <a:pt x="1667" y="894"/>
                    </a:cubicBezTo>
                    <a:cubicBezTo>
                      <a:pt x="1475" y="765"/>
                      <a:pt x="1310" y="701"/>
                      <a:pt x="1165" y="701"/>
                    </a:cubicBezTo>
                    <a:cubicBezTo>
                      <a:pt x="816" y="701"/>
                      <a:pt x="578" y="1069"/>
                      <a:pt x="334" y="1776"/>
                    </a:cubicBezTo>
                    <a:cubicBezTo>
                      <a:pt x="0" y="2776"/>
                      <a:pt x="358" y="4062"/>
                      <a:pt x="358" y="4062"/>
                    </a:cubicBezTo>
                    <a:cubicBezTo>
                      <a:pt x="358" y="4062"/>
                      <a:pt x="8725" y="11039"/>
                      <a:pt x="19266" y="11039"/>
                    </a:cubicBezTo>
                    <a:cubicBezTo>
                      <a:pt x="22280" y="11039"/>
                      <a:pt x="25471" y="10469"/>
                      <a:pt x="28694" y="9003"/>
                    </a:cubicBezTo>
                    <a:lnTo>
                      <a:pt x="27361" y="1764"/>
                    </a:lnTo>
                    <a:cubicBezTo>
                      <a:pt x="27361" y="1764"/>
                      <a:pt x="27159" y="1680"/>
                      <a:pt x="26801" y="1585"/>
                    </a:cubicBezTo>
                    <a:cubicBezTo>
                      <a:pt x="25368" y="1131"/>
                      <a:pt x="21411" y="1"/>
                      <a:pt x="17758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0"/>
              <p:cNvSpPr/>
              <p:nvPr/>
            </p:nvSpPr>
            <p:spPr>
              <a:xfrm>
                <a:off x="-2098775" y="4326550"/>
                <a:ext cx="298425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7490" extrusionOk="0">
                    <a:moveTo>
                      <a:pt x="1036" y="1"/>
                    </a:moveTo>
                    <a:cubicBezTo>
                      <a:pt x="1036" y="1"/>
                      <a:pt x="298" y="1072"/>
                      <a:pt x="95" y="2477"/>
                    </a:cubicBezTo>
                    <a:cubicBezTo>
                      <a:pt x="0" y="3144"/>
                      <a:pt x="24" y="3870"/>
                      <a:pt x="310" y="4608"/>
                    </a:cubicBezTo>
                    <a:cubicBezTo>
                      <a:pt x="1167" y="6871"/>
                      <a:pt x="2738" y="7490"/>
                      <a:pt x="2738" y="7490"/>
                    </a:cubicBezTo>
                    <a:cubicBezTo>
                      <a:pt x="2738" y="7490"/>
                      <a:pt x="7561" y="6585"/>
                      <a:pt x="10025" y="4227"/>
                    </a:cubicBezTo>
                    <a:cubicBezTo>
                      <a:pt x="11936" y="2427"/>
                      <a:pt x="10281" y="2221"/>
                      <a:pt x="9426" y="2221"/>
                    </a:cubicBezTo>
                    <a:cubicBezTo>
                      <a:pt x="9172" y="2221"/>
                      <a:pt x="8989" y="2239"/>
                      <a:pt x="8989" y="2239"/>
                    </a:cubicBezTo>
                    <a:cubicBezTo>
                      <a:pt x="8989" y="2239"/>
                      <a:pt x="9844" y="675"/>
                      <a:pt x="9203" y="675"/>
                    </a:cubicBezTo>
                    <a:cubicBezTo>
                      <a:pt x="9185" y="675"/>
                      <a:pt x="9165" y="677"/>
                      <a:pt x="9144" y="679"/>
                    </a:cubicBezTo>
                    <a:cubicBezTo>
                      <a:pt x="8742" y="725"/>
                      <a:pt x="7120" y="939"/>
                      <a:pt x="5379" y="939"/>
                    </a:cubicBezTo>
                    <a:cubicBezTo>
                      <a:pt x="3922" y="939"/>
                      <a:pt x="2382" y="789"/>
                      <a:pt x="1405" y="263"/>
                    </a:cubicBezTo>
                    <a:lnTo>
                      <a:pt x="1036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-1992525" y="4379250"/>
                <a:ext cx="536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739" extrusionOk="0">
                    <a:moveTo>
                      <a:pt x="1072" y="0"/>
                    </a:moveTo>
                    <a:cubicBezTo>
                      <a:pt x="489" y="0"/>
                      <a:pt x="1" y="155"/>
                      <a:pt x="1" y="369"/>
                    </a:cubicBezTo>
                    <a:cubicBezTo>
                      <a:pt x="1" y="572"/>
                      <a:pt x="489" y="738"/>
                      <a:pt x="1072" y="738"/>
                    </a:cubicBezTo>
                    <a:cubicBezTo>
                      <a:pt x="1667" y="738"/>
                      <a:pt x="2144" y="572"/>
                      <a:pt x="2144" y="369"/>
                    </a:cubicBezTo>
                    <a:cubicBezTo>
                      <a:pt x="2144" y="155"/>
                      <a:pt x="1667" y="0"/>
                      <a:pt x="1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-2231275" y="4371850"/>
                <a:ext cx="14195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5678" h="2781" extrusionOk="0">
                    <a:moveTo>
                      <a:pt x="796" y="1"/>
                    </a:moveTo>
                    <a:cubicBezTo>
                      <a:pt x="316" y="1"/>
                      <a:pt x="0" y="219"/>
                      <a:pt x="490" y="856"/>
                    </a:cubicBezTo>
                    <a:cubicBezTo>
                      <a:pt x="1312" y="1924"/>
                      <a:pt x="3145" y="2780"/>
                      <a:pt x="4711" y="2780"/>
                    </a:cubicBezTo>
                    <a:cubicBezTo>
                      <a:pt x="4959" y="2780"/>
                      <a:pt x="5201" y="2759"/>
                      <a:pt x="5431" y="2713"/>
                    </a:cubicBezTo>
                    <a:cubicBezTo>
                      <a:pt x="5431" y="2713"/>
                      <a:pt x="5431" y="2713"/>
                      <a:pt x="5431" y="2713"/>
                    </a:cubicBezTo>
                    <a:cubicBezTo>
                      <a:pt x="5447" y="2713"/>
                      <a:pt x="5677" y="1400"/>
                      <a:pt x="5264" y="1034"/>
                    </a:cubicBezTo>
                    <a:cubicBezTo>
                      <a:pt x="5264" y="1034"/>
                      <a:pt x="2466" y="868"/>
                      <a:pt x="2050" y="415"/>
                    </a:cubicBezTo>
                    <a:cubicBezTo>
                      <a:pt x="1847" y="195"/>
                      <a:pt x="1249" y="1"/>
                      <a:pt x="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-2260125" y="4502775"/>
                <a:ext cx="136950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056" extrusionOk="0">
                    <a:moveTo>
                      <a:pt x="5478" y="0"/>
                    </a:moveTo>
                    <a:lnTo>
                      <a:pt x="5478" y="0"/>
                    </a:lnTo>
                    <a:cubicBezTo>
                      <a:pt x="4445" y="922"/>
                      <a:pt x="575" y="953"/>
                      <a:pt x="58" y="953"/>
                    </a:cubicBezTo>
                    <a:cubicBezTo>
                      <a:pt x="21" y="953"/>
                      <a:pt x="1" y="953"/>
                      <a:pt x="1" y="953"/>
                    </a:cubicBezTo>
                    <a:lnTo>
                      <a:pt x="1" y="953"/>
                    </a:lnTo>
                    <a:cubicBezTo>
                      <a:pt x="1" y="953"/>
                      <a:pt x="1406" y="2048"/>
                      <a:pt x="2227" y="2631"/>
                    </a:cubicBezTo>
                    <a:cubicBezTo>
                      <a:pt x="2613" y="2910"/>
                      <a:pt x="2970" y="3055"/>
                      <a:pt x="3250" y="3055"/>
                    </a:cubicBezTo>
                    <a:cubicBezTo>
                      <a:pt x="3557" y="3055"/>
                      <a:pt x="3772" y="2880"/>
                      <a:pt x="3835" y="2512"/>
                    </a:cubicBezTo>
                    <a:cubicBezTo>
                      <a:pt x="3966" y="1810"/>
                      <a:pt x="5477" y="0"/>
                      <a:pt x="547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-2626525" y="4268675"/>
                <a:ext cx="209575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2300" extrusionOk="0">
                    <a:moveTo>
                      <a:pt x="2414" y="1"/>
                    </a:moveTo>
                    <a:cubicBezTo>
                      <a:pt x="1930" y="1"/>
                      <a:pt x="1971" y="289"/>
                      <a:pt x="1858" y="589"/>
                    </a:cubicBezTo>
                    <a:cubicBezTo>
                      <a:pt x="1679" y="1042"/>
                      <a:pt x="0" y="1780"/>
                      <a:pt x="0" y="1780"/>
                    </a:cubicBezTo>
                    <a:cubicBezTo>
                      <a:pt x="810" y="2169"/>
                      <a:pt x="1985" y="2300"/>
                      <a:pt x="3201" y="2300"/>
                    </a:cubicBezTo>
                    <a:cubicBezTo>
                      <a:pt x="5706" y="2300"/>
                      <a:pt x="8382" y="1744"/>
                      <a:pt x="8382" y="1744"/>
                    </a:cubicBezTo>
                    <a:cubicBezTo>
                      <a:pt x="8382" y="1744"/>
                      <a:pt x="5168" y="708"/>
                      <a:pt x="3513" y="220"/>
                    </a:cubicBezTo>
                    <a:cubicBezTo>
                      <a:pt x="2984" y="64"/>
                      <a:pt x="2641" y="1"/>
                      <a:pt x="24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-2623550" y="4479250"/>
                <a:ext cx="127725" cy="55450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2218" extrusionOk="0">
                    <a:moveTo>
                      <a:pt x="1191" y="1"/>
                    </a:moveTo>
                    <a:cubicBezTo>
                      <a:pt x="1191" y="1"/>
                      <a:pt x="0" y="2025"/>
                      <a:pt x="1191" y="2191"/>
                    </a:cubicBezTo>
                    <a:cubicBezTo>
                      <a:pt x="1333" y="2210"/>
                      <a:pt x="1497" y="2218"/>
                      <a:pt x="1675" y="2218"/>
                    </a:cubicBezTo>
                    <a:cubicBezTo>
                      <a:pt x="2993" y="2218"/>
                      <a:pt x="5108" y="1775"/>
                      <a:pt x="5108" y="1775"/>
                    </a:cubicBezTo>
                    <a:cubicBezTo>
                      <a:pt x="5108" y="1775"/>
                      <a:pt x="1608" y="286"/>
                      <a:pt x="119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-2581000" y="4492350"/>
                <a:ext cx="432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910" extrusionOk="0">
                    <a:moveTo>
                      <a:pt x="489" y="0"/>
                    </a:moveTo>
                    <a:lnTo>
                      <a:pt x="1" y="739"/>
                    </a:lnTo>
                    <a:cubicBezTo>
                      <a:pt x="119" y="864"/>
                      <a:pt x="299" y="909"/>
                      <a:pt x="498" y="909"/>
                    </a:cubicBezTo>
                    <a:cubicBezTo>
                      <a:pt x="1040" y="909"/>
                      <a:pt x="1727" y="572"/>
                      <a:pt x="1727" y="572"/>
                    </a:cubicBez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-2867425" y="4215925"/>
                <a:ext cx="1412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7591" extrusionOk="0">
                    <a:moveTo>
                      <a:pt x="358" y="1"/>
                    </a:moveTo>
                    <a:cubicBezTo>
                      <a:pt x="141" y="1"/>
                      <a:pt x="0" y="208"/>
                      <a:pt x="87" y="842"/>
                    </a:cubicBezTo>
                    <a:cubicBezTo>
                      <a:pt x="290" y="2402"/>
                      <a:pt x="659" y="3759"/>
                      <a:pt x="873" y="4961"/>
                    </a:cubicBezTo>
                    <a:cubicBezTo>
                      <a:pt x="1050" y="6003"/>
                      <a:pt x="1072" y="7590"/>
                      <a:pt x="2015" y="7590"/>
                    </a:cubicBezTo>
                    <a:cubicBezTo>
                      <a:pt x="2150" y="7590"/>
                      <a:pt x="2304" y="7557"/>
                      <a:pt x="2481" y="7486"/>
                    </a:cubicBezTo>
                    <a:cubicBezTo>
                      <a:pt x="3874" y="6902"/>
                      <a:pt x="5445" y="6664"/>
                      <a:pt x="5445" y="6664"/>
                    </a:cubicBezTo>
                    <a:lnTo>
                      <a:pt x="5648" y="3807"/>
                    </a:lnTo>
                    <a:cubicBezTo>
                      <a:pt x="5529" y="3759"/>
                      <a:pt x="1611" y="961"/>
                      <a:pt x="1314" y="639"/>
                    </a:cubicBezTo>
                    <a:cubicBezTo>
                      <a:pt x="1151" y="442"/>
                      <a:pt x="674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>
                <a:off x="-2821500" y="4287100"/>
                <a:ext cx="94100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1663" extrusionOk="0">
                    <a:moveTo>
                      <a:pt x="188" y="0"/>
                    </a:moveTo>
                    <a:cubicBezTo>
                      <a:pt x="128" y="0"/>
                      <a:pt x="66" y="44"/>
                      <a:pt x="48" y="114"/>
                    </a:cubicBezTo>
                    <a:cubicBezTo>
                      <a:pt x="1" y="186"/>
                      <a:pt x="48" y="281"/>
                      <a:pt x="132" y="317"/>
                    </a:cubicBezTo>
                    <a:lnTo>
                      <a:pt x="3513" y="1638"/>
                    </a:lnTo>
                    <a:cubicBezTo>
                      <a:pt x="3537" y="1662"/>
                      <a:pt x="3561" y="1662"/>
                      <a:pt x="3573" y="1662"/>
                    </a:cubicBezTo>
                    <a:cubicBezTo>
                      <a:pt x="3632" y="1662"/>
                      <a:pt x="3692" y="1614"/>
                      <a:pt x="3727" y="1555"/>
                    </a:cubicBezTo>
                    <a:cubicBezTo>
                      <a:pt x="3763" y="1472"/>
                      <a:pt x="3727" y="1376"/>
                      <a:pt x="3632" y="1341"/>
                    </a:cubicBezTo>
                    <a:lnTo>
                      <a:pt x="251" y="19"/>
                    </a:lnTo>
                    <a:cubicBezTo>
                      <a:pt x="232" y="6"/>
                      <a:pt x="210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-2814650" y="4321450"/>
                <a:ext cx="818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908" extrusionOk="0">
                    <a:moveTo>
                      <a:pt x="158" y="1"/>
                    </a:moveTo>
                    <a:cubicBezTo>
                      <a:pt x="74" y="1"/>
                      <a:pt x="12" y="68"/>
                      <a:pt x="1" y="145"/>
                    </a:cubicBezTo>
                    <a:cubicBezTo>
                      <a:pt x="1" y="240"/>
                      <a:pt x="60" y="312"/>
                      <a:pt x="143" y="324"/>
                    </a:cubicBezTo>
                    <a:cubicBezTo>
                      <a:pt x="786" y="419"/>
                      <a:pt x="2572" y="669"/>
                      <a:pt x="3013" y="895"/>
                    </a:cubicBezTo>
                    <a:cubicBezTo>
                      <a:pt x="3049" y="907"/>
                      <a:pt x="3060" y="907"/>
                      <a:pt x="3096" y="907"/>
                    </a:cubicBezTo>
                    <a:cubicBezTo>
                      <a:pt x="3156" y="907"/>
                      <a:pt x="3215" y="860"/>
                      <a:pt x="3227" y="824"/>
                    </a:cubicBezTo>
                    <a:cubicBezTo>
                      <a:pt x="3275" y="729"/>
                      <a:pt x="3227" y="645"/>
                      <a:pt x="3156" y="598"/>
                    </a:cubicBezTo>
                    <a:cubicBezTo>
                      <a:pt x="2560" y="300"/>
                      <a:pt x="286" y="14"/>
                      <a:pt x="179" y="2"/>
                    </a:cubicBezTo>
                    <a:cubicBezTo>
                      <a:pt x="172" y="1"/>
                      <a:pt x="165" y="1"/>
                      <a:pt x="1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-2808700" y="4351825"/>
                <a:ext cx="732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19" extrusionOk="0">
                    <a:moveTo>
                      <a:pt x="1619" y="0"/>
                    </a:moveTo>
                    <a:cubicBezTo>
                      <a:pt x="1082" y="0"/>
                      <a:pt x="497" y="26"/>
                      <a:pt x="144" y="49"/>
                    </a:cubicBezTo>
                    <a:cubicBezTo>
                      <a:pt x="60" y="61"/>
                      <a:pt x="1" y="133"/>
                      <a:pt x="1" y="228"/>
                    </a:cubicBezTo>
                    <a:cubicBezTo>
                      <a:pt x="11" y="311"/>
                      <a:pt x="66" y="375"/>
                      <a:pt x="143" y="375"/>
                    </a:cubicBezTo>
                    <a:cubicBezTo>
                      <a:pt x="155" y="375"/>
                      <a:pt x="167" y="374"/>
                      <a:pt x="179" y="371"/>
                    </a:cubicBezTo>
                    <a:cubicBezTo>
                      <a:pt x="672" y="349"/>
                      <a:pt x="1193" y="338"/>
                      <a:pt x="1633" y="338"/>
                    </a:cubicBezTo>
                    <a:cubicBezTo>
                      <a:pt x="2171" y="338"/>
                      <a:pt x="2588" y="355"/>
                      <a:pt x="2680" y="395"/>
                    </a:cubicBezTo>
                    <a:cubicBezTo>
                      <a:pt x="2703" y="407"/>
                      <a:pt x="2739" y="418"/>
                      <a:pt x="2763" y="418"/>
                    </a:cubicBezTo>
                    <a:cubicBezTo>
                      <a:pt x="2822" y="418"/>
                      <a:pt x="2882" y="407"/>
                      <a:pt x="2882" y="347"/>
                    </a:cubicBezTo>
                    <a:cubicBezTo>
                      <a:pt x="2930" y="276"/>
                      <a:pt x="2918" y="168"/>
                      <a:pt x="2834" y="121"/>
                    </a:cubicBezTo>
                    <a:cubicBezTo>
                      <a:pt x="2700" y="29"/>
                      <a:pt x="2186" y="0"/>
                      <a:pt x="1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-2751550" y="4281600"/>
                <a:ext cx="717375" cy="275975"/>
              </a:xfrm>
              <a:custGeom>
                <a:avLst/>
                <a:gdLst/>
                <a:ahLst/>
                <a:cxnLst/>
                <a:rect l="l" t="t" r="r" b="b"/>
                <a:pathLst>
                  <a:path w="28695" h="11039" extrusionOk="0">
                    <a:moveTo>
                      <a:pt x="17762" y="0"/>
                    </a:moveTo>
                    <a:cubicBezTo>
                      <a:pt x="17105" y="0"/>
                      <a:pt x="16458" y="37"/>
                      <a:pt x="15836" y="120"/>
                    </a:cubicBezTo>
                    <a:cubicBezTo>
                      <a:pt x="12128" y="611"/>
                      <a:pt x="6374" y="1056"/>
                      <a:pt x="3457" y="1056"/>
                    </a:cubicBezTo>
                    <a:cubicBezTo>
                      <a:pt x="2487" y="1056"/>
                      <a:pt x="1831" y="1007"/>
                      <a:pt x="1668" y="894"/>
                    </a:cubicBezTo>
                    <a:cubicBezTo>
                      <a:pt x="1475" y="764"/>
                      <a:pt x="1312" y="701"/>
                      <a:pt x="1168" y="701"/>
                    </a:cubicBezTo>
                    <a:cubicBezTo>
                      <a:pt x="822" y="701"/>
                      <a:pt x="590" y="1069"/>
                      <a:pt x="346" y="1775"/>
                    </a:cubicBezTo>
                    <a:cubicBezTo>
                      <a:pt x="1" y="2775"/>
                      <a:pt x="358" y="4061"/>
                      <a:pt x="358" y="4061"/>
                    </a:cubicBezTo>
                    <a:cubicBezTo>
                      <a:pt x="358" y="4061"/>
                      <a:pt x="8732" y="11039"/>
                      <a:pt x="19271" y="11039"/>
                    </a:cubicBezTo>
                    <a:cubicBezTo>
                      <a:pt x="22284" y="11039"/>
                      <a:pt x="25473" y="10468"/>
                      <a:pt x="28695" y="9002"/>
                    </a:cubicBezTo>
                    <a:lnTo>
                      <a:pt x="27373" y="1763"/>
                    </a:lnTo>
                    <a:cubicBezTo>
                      <a:pt x="27373" y="1763"/>
                      <a:pt x="27159" y="1680"/>
                      <a:pt x="26802" y="1584"/>
                    </a:cubicBezTo>
                    <a:cubicBezTo>
                      <a:pt x="25368" y="1130"/>
                      <a:pt x="21420" y="0"/>
                      <a:pt x="177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-2751412" y="4298766"/>
                <a:ext cx="717075" cy="258900"/>
              </a:xfrm>
              <a:custGeom>
                <a:avLst/>
                <a:gdLst/>
                <a:ahLst/>
                <a:cxnLst/>
                <a:rect l="l" t="t" r="r" b="b"/>
                <a:pathLst>
                  <a:path w="28683" h="10356" extrusionOk="0">
                    <a:moveTo>
                      <a:pt x="1167" y="1"/>
                    </a:moveTo>
                    <a:cubicBezTo>
                      <a:pt x="821" y="1"/>
                      <a:pt x="589" y="374"/>
                      <a:pt x="346" y="1080"/>
                    </a:cubicBezTo>
                    <a:cubicBezTo>
                      <a:pt x="1" y="2068"/>
                      <a:pt x="346" y="3378"/>
                      <a:pt x="346" y="3378"/>
                    </a:cubicBezTo>
                    <a:cubicBezTo>
                      <a:pt x="346" y="3378"/>
                      <a:pt x="8720" y="10356"/>
                      <a:pt x="19259" y="10356"/>
                    </a:cubicBezTo>
                    <a:cubicBezTo>
                      <a:pt x="22272" y="10356"/>
                      <a:pt x="25461" y="9785"/>
                      <a:pt x="28683" y="8319"/>
                    </a:cubicBezTo>
                    <a:lnTo>
                      <a:pt x="1667" y="199"/>
                    </a:lnTo>
                    <a:cubicBezTo>
                      <a:pt x="1475" y="66"/>
                      <a:pt x="1311" y="1"/>
                      <a:pt x="116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-2102650" y="4319125"/>
                <a:ext cx="29850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7490" extrusionOk="0">
                    <a:moveTo>
                      <a:pt x="1048" y="0"/>
                    </a:moveTo>
                    <a:cubicBezTo>
                      <a:pt x="1048" y="0"/>
                      <a:pt x="298" y="1072"/>
                      <a:pt x="107" y="2477"/>
                    </a:cubicBezTo>
                    <a:cubicBezTo>
                      <a:pt x="0" y="3143"/>
                      <a:pt x="36" y="3870"/>
                      <a:pt x="310" y="4608"/>
                    </a:cubicBezTo>
                    <a:cubicBezTo>
                      <a:pt x="1179" y="6870"/>
                      <a:pt x="2739" y="7489"/>
                      <a:pt x="2739" y="7489"/>
                    </a:cubicBezTo>
                    <a:cubicBezTo>
                      <a:pt x="2739" y="7489"/>
                      <a:pt x="7561" y="6584"/>
                      <a:pt x="10037" y="4227"/>
                    </a:cubicBezTo>
                    <a:cubicBezTo>
                      <a:pt x="11939" y="2426"/>
                      <a:pt x="10282" y="2220"/>
                      <a:pt x="9426" y="2220"/>
                    </a:cubicBezTo>
                    <a:cubicBezTo>
                      <a:pt x="9173" y="2220"/>
                      <a:pt x="8989" y="2238"/>
                      <a:pt x="8989" y="2238"/>
                    </a:cubicBezTo>
                    <a:cubicBezTo>
                      <a:pt x="8989" y="2238"/>
                      <a:pt x="9844" y="675"/>
                      <a:pt x="9214" y="675"/>
                    </a:cubicBezTo>
                    <a:cubicBezTo>
                      <a:pt x="9196" y="675"/>
                      <a:pt x="9177" y="676"/>
                      <a:pt x="9156" y="679"/>
                    </a:cubicBezTo>
                    <a:cubicBezTo>
                      <a:pt x="8748" y="724"/>
                      <a:pt x="7126" y="939"/>
                      <a:pt x="5387" y="939"/>
                    </a:cubicBezTo>
                    <a:cubicBezTo>
                      <a:pt x="3932" y="939"/>
                      <a:pt x="2394" y="788"/>
                      <a:pt x="1417" y="262"/>
                    </a:cubicBezTo>
                    <a:lnTo>
                      <a:pt x="10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-1996100" y="4371800"/>
                <a:ext cx="536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739" extrusionOk="0">
                    <a:moveTo>
                      <a:pt x="1072" y="0"/>
                    </a:moveTo>
                    <a:cubicBezTo>
                      <a:pt x="477" y="0"/>
                      <a:pt x="1" y="155"/>
                      <a:pt x="1" y="370"/>
                    </a:cubicBezTo>
                    <a:cubicBezTo>
                      <a:pt x="1" y="572"/>
                      <a:pt x="477" y="739"/>
                      <a:pt x="1072" y="739"/>
                    </a:cubicBezTo>
                    <a:cubicBezTo>
                      <a:pt x="1656" y="739"/>
                      <a:pt x="2144" y="572"/>
                      <a:pt x="2144" y="370"/>
                    </a:cubicBezTo>
                    <a:cubicBezTo>
                      <a:pt x="2144" y="155"/>
                      <a:pt x="1656" y="0"/>
                      <a:pt x="1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0"/>
              <p:cNvSpPr/>
              <p:nvPr/>
            </p:nvSpPr>
            <p:spPr>
              <a:xfrm>
                <a:off x="-2102350" y="4381325"/>
                <a:ext cx="250650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5013" extrusionOk="0">
                    <a:moveTo>
                      <a:pt x="95" y="0"/>
                    </a:moveTo>
                    <a:lnTo>
                      <a:pt x="95" y="0"/>
                    </a:lnTo>
                    <a:cubicBezTo>
                      <a:pt x="0" y="655"/>
                      <a:pt x="24" y="1405"/>
                      <a:pt x="298" y="2132"/>
                    </a:cubicBezTo>
                    <a:cubicBezTo>
                      <a:pt x="1167" y="4394"/>
                      <a:pt x="2727" y="5013"/>
                      <a:pt x="2727" y="5013"/>
                    </a:cubicBezTo>
                    <a:cubicBezTo>
                      <a:pt x="2727" y="5013"/>
                      <a:pt x="7549" y="4108"/>
                      <a:pt x="10025" y="1763"/>
                    </a:cubicBezTo>
                    <a:lnTo>
                      <a:pt x="10025" y="1763"/>
                    </a:lnTo>
                    <a:lnTo>
                      <a:pt x="9609" y="1846"/>
                    </a:lnTo>
                    <a:cubicBezTo>
                      <a:pt x="7820" y="2621"/>
                      <a:pt x="6341" y="2915"/>
                      <a:pt x="5127" y="2915"/>
                    </a:cubicBezTo>
                    <a:cubicBezTo>
                      <a:pt x="1303" y="2915"/>
                      <a:pt x="96" y="1"/>
                      <a:pt x="95" y="0"/>
                    </a:cubicBezTo>
                    <a:close/>
                  </a:path>
                </a:pathLst>
              </a:custGeom>
              <a:solidFill>
                <a:srgbClr val="F1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0"/>
              <p:cNvSpPr/>
              <p:nvPr/>
            </p:nvSpPr>
            <p:spPr>
              <a:xfrm>
                <a:off x="-2235150" y="4364425"/>
                <a:ext cx="14225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2780" extrusionOk="0">
                    <a:moveTo>
                      <a:pt x="802" y="0"/>
                    </a:moveTo>
                    <a:cubicBezTo>
                      <a:pt x="320" y="0"/>
                      <a:pt x="0" y="218"/>
                      <a:pt x="490" y="855"/>
                    </a:cubicBezTo>
                    <a:cubicBezTo>
                      <a:pt x="1312" y="1924"/>
                      <a:pt x="3145" y="2780"/>
                      <a:pt x="4719" y="2780"/>
                    </a:cubicBezTo>
                    <a:cubicBezTo>
                      <a:pt x="4969" y="2780"/>
                      <a:pt x="5212" y="2758"/>
                      <a:pt x="5443" y="2712"/>
                    </a:cubicBezTo>
                    <a:cubicBezTo>
                      <a:pt x="5443" y="2713"/>
                      <a:pt x="5443" y="2713"/>
                      <a:pt x="5443" y="2713"/>
                    </a:cubicBezTo>
                    <a:cubicBezTo>
                      <a:pt x="5459" y="2713"/>
                      <a:pt x="5689" y="1399"/>
                      <a:pt x="5276" y="1034"/>
                    </a:cubicBezTo>
                    <a:cubicBezTo>
                      <a:pt x="5276" y="1034"/>
                      <a:pt x="2478" y="867"/>
                      <a:pt x="2062" y="414"/>
                    </a:cubicBezTo>
                    <a:cubicBezTo>
                      <a:pt x="1859" y="195"/>
                      <a:pt x="1258" y="0"/>
                      <a:pt x="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0"/>
              <p:cNvSpPr/>
              <p:nvPr/>
            </p:nvSpPr>
            <p:spPr>
              <a:xfrm>
                <a:off x="-2263700" y="4495325"/>
                <a:ext cx="136950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056" extrusionOk="0">
                    <a:moveTo>
                      <a:pt x="5478" y="1"/>
                    </a:moveTo>
                    <a:cubicBezTo>
                      <a:pt x="4434" y="922"/>
                      <a:pt x="574" y="953"/>
                      <a:pt x="58" y="953"/>
                    </a:cubicBezTo>
                    <a:cubicBezTo>
                      <a:pt x="21" y="953"/>
                      <a:pt x="1" y="953"/>
                      <a:pt x="1" y="953"/>
                    </a:cubicBezTo>
                    <a:lnTo>
                      <a:pt x="1" y="953"/>
                    </a:lnTo>
                    <a:cubicBezTo>
                      <a:pt x="1" y="953"/>
                      <a:pt x="1394" y="2048"/>
                      <a:pt x="2216" y="2632"/>
                    </a:cubicBezTo>
                    <a:cubicBezTo>
                      <a:pt x="2607" y="2910"/>
                      <a:pt x="2964" y="3055"/>
                      <a:pt x="3243" y="3055"/>
                    </a:cubicBezTo>
                    <a:cubicBezTo>
                      <a:pt x="3548" y="3055"/>
                      <a:pt x="3761" y="2880"/>
                      <a:pt x="3823" y="2513"/>
                    </a:cubicBezTo>
                    <a:cubicBezTo>
                      <a:pt x="3954" y="1810"/>
                      <a:pt x="5478" y="1"/>
                      <a:pt x="54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>
                <a:off x="-2630100" y="4261250"/>
                <a:ext cx="209575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2300" extrusionOk="0">
                    <a:moveTo>
                      <a:pt x="2414" y="0"/>
                    </a:moveTo>
                    <a:cubicBezTo>
                      <a:pt x="1930" y="0"/>
                      <a:pt x="1971" y="289"/>
                      <a:pt x="1858" y="589"/>
                    </a:cubicBezTo>
                    <a:cubicBezTo>
                      <a:pt x="1679" y="1041"/>
                      <a:pt x="0" y="1779"/>
                      <a:pt x="0" y="1779"/>
                    </a:cubicBezTo>
                    <a:cubicBezTo>
                      <a:pt x="806" y="2168"/>
                      <a:pt x="1980" y="2299"/>
                      <a:pt x="3196" y="2299"/>
                    </a:cubicBezTo>
                    <a:cubicBezTo>
                      <a:pt x="5701" y="2299"/>
                      <a:pt x="8382" y="1744"/>
                      <a:pt x="8382" y="1744"/>
                    </a:cubicBezTo>
                    <a:cubicBezTo>
                      <a:pt x="8382" y="1744"/>
                      <a:pt x="5156" y="708"/>
                      <a:pt x="3513" y="220"/>
                    </a:cubicBezTo>
                    <a:cubicBezTo>
                      <a:pt x="2984" y="64"/>
                      <a:pt x="2641" y="0"/>
                      <a:pt x="2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-2627125" y="4471800"/>
                <a:ext cx="1274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2219" extrusionOk="0">
                    <a:moveTo>
                      <a:pt x="1191" y="1"/>
                    </a:moveTo>
                    <a:cubicBezTo>
                      <a:pt x="1191" y="1"/>
                      <a:pt x="0" y="2025"/>
                      <a:pt x="1191" y="2192"/>
                    </a:cubicBezTo>
                    <a:cubicBezTo>
                      <a:pt x="1333" y="2210"/>
                      <a:pt x="1497" y="2218"/>
                      <a:pt x="1675" y="2218"/>
                    </a:cubicBezTo>
                    <a:cubicBezTo>
                      <a:pt x="2991" y="2218"/>
                      <a:pt x="5096" y="1775"/>
                      <a:pt x="5096" y="1775"/>
                    </a:cubicBezTo>
                    <a:cubicBezTo>
                      <a:pt x="5096" y="1775"/>
                      <a:pt x="1608" y="287"/>
                      <a:pt x="1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0"/>
              <p:cNvSpPr/>
              <p:nvPr/>
            </p:nvSpPr>
            <p:spPr>
              <a:xfrm>
                <a:off x="-2584850" y="4484900"/>
                <a:ext cx="431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910" extrusionOk="0">
                    <a:moveTo>
                      <a:pt x="488" y="1"/>
                    </a:moveTo>
                    <a:lnTo>
                      <a:pt x="0" y="739"/>
                    </a:lnTo>
                    <a:cubicBezTo>
                      <a:pt x="122" y="864"/>
                      <a:pt x="303" y="910"/>
                      <a:pt x="503" y="910"/>
                    </a:cubicBezTo>
                    <a:cubicBezTo>
                      <a:pt x="1046" y="910"/>
                      <a:pt x="1727" y="572"/>
                      <a:pt x="1727" y="572"/>
                    </a:cubicBezTo>
                    <a:lnTo>
                      <a:pt x="4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" name="Google Shape;639;p30"/>
            <p:cNvGrpSpPr/>
            <p:nvPr/>
          </p:nvGrpSpPr>
          <p:grpSpPr>
            <a:xfrm flipH="1">
              <a:off x="5791954" y="2802234"/>
              <a:ext cx="948320" cy="637109"/>
              <a:chOff x="-4582437" y="1121825"/>
              <a:chExt cx="534325" cy="358975"/>
            </a:xfrm>
          </p:grpSpPr>
          <p:sp>
            <p:nvSpPr>
              <p:cNvPr id="640" name="Google Shape;640;p30"/>
              <p:cNvSpPr/>
              <p:nvPr/>
            </p:nvSpPr>
            <p:spPr>
              <a:xfrm>
                <a:off x="-4582425" y="1143625"/>
                <a:ext cx="534300" cy="337175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13487" extrusionOk="0">
                    <a:moveTo>
                      <a:pt x="6584" y="0"/>
                    </a:moveTo>
                    <a:lnTo>
                      <a:pt x="6584" y="0"/>
                    </a:lnTo>
                    <a:cubicBezTo>
                      <a:pt x="6585" y="0"/>
                      <a:pt x="7073" y="560"/>
                      <a:pt x="7001" y="1310"/>
                    </a:cubicBezTo>
                    <a:cubicBezTo>
                      <a:pt x="6930" y="2072"/>
                      <a:pt x="6584" y="2858"/>
                      <a:pt x="6584" y="2858"/>
                    </a:cubicBezTo>
                    <a:cubicBezTo>
                      <a:pt x="6584" y="2858"/>
                      <a:pt x="6484" y="2257"/>
                      <a:pt x="6149" y="2257"/>
                    </a:cubicBezTo>
                    <a:cubicBezTo>
                      <a:pt x="6101" y="2257"/>
                      <a:pt x="6048" y="2269"/>
                      <a:pt x="5989" y="2298"/>
                    </a:cubicBezTo>
                    <a:cubicBezTo>
                      <a:pt x="5648" y="2473"/>
                      <a:pt x="5127" y="3066"/>
                      <a:pt x="4903" y="3066"/>
                    </a:cubicBezTo>
                    <a:cubicBezTo>
                      <a:pt x="4822" y="3066"/>
                      <a:pt x="4780" y="2988"/>
                      <a:pt x="4799" y="2786"/>
                    </a:cubicBezTo>
                    <a:cubicBezTo>
                      <a:pt x="4870" y="2024"/>
                      <a:pt x="5239" y="774"/>
                      <a:pt x="4560" y="738"/>
                    </a:cubicBezTo>
                    <a:cubicBezTo>
                      <a:pt x="4541" y="737"/>
                      <a:pt x="4521" y="736"/>
                      <a:pt x="4502" y="736"/>
                    </a:cubicBezTo>
                    <a:cubicBezTo>
                      <a:pt x="3853" y="736"/>
                      <a:pt x="3577" y="1500"/>
                      <a:pt x="3727" y="1905"/>
                    </a:cubicBezTo>
                    <a:cubicBezTo>
                      <a:pt x="3768" y="2025"/>
                      <a:pt x="3730" y="2071"/>
                      <a:pt x="3640" y="2071"/>
                    </a:cubicBezTo>
                    <a:cubicBezTo>
                      <a:pt x="3416" y="2071"/>
                      <a:pt x="2872" y="1791"/>
                      <a:pt x="2405" y="1655"/>
                    </a:cubicBezTo>
                    <a:lnTo>
                      <a:pt x="631" y="4167"/>
                    </a:lnTo>
                    <a:cubicBezTo>
                      <a:pt x="631" y="4167"/>
                      <a:pt x="0" y="7322"/>
                      <a:pt x="2310" y="7799"/>
                    </a:cubicBezTo>
                    <a:cubicBezTo>
                      <a:pt x="4620" y="8275"/>
                      <a:pt x="4191" y="8442"/>
                      <a:pt x="4191" y="8442"/>
                    </a:cubicBezTo>
                    <a:cubicBezTo>
                      <a:pt x="4191" y="8442"/>
                      <a:pt x="5894" y="10823"/>
                      <a:pt x="6584" y="10847"/>
                    </a:cubicBezTo>
                    <a:cubicBezTo>
                      <a:pt x="6650" y="10851"/>
                      <a:pt x="6718" y="10853"/>
                      <a:pt x="6786" y="10853"/>
                    </a:cubicBezTo>
                    <a:cubicBezTo>
                      <a:pt x="7036" y="10853"/>
                      <a:pt x="7298" y="10829"/>
                      <a:pt x="7545" y="10829"/>
                    </a:cubicBezTo>
                    <a:cubicBezTo>
                      <a:pt x="7927" y="10829"/>
                      <a:pt x="8274" y="10887"/>
                      <a:pt x="8489" y="11180"/>
                    </a:cubicBezTo>
                    <a:cubicBezTo>
                      <a:pt x="8870" y="11716"/>
                      <a:pt x="8847" y="12549"/>
                      <a:pt x="8847" y="12549"/>
                    </a:cubicBezTo>
                    <a:cubicBezTo>
                      <a:pt x="8847" y="12549"/>
                      <a:pt x="8860" y="12640"/>
                      <a:pt x="8957" y="12640"/>
                    </a:cubicBezTo>
                    <a:cubicBezTo>
                      <a:pt x="8992" y="12640"/>
                      <a:pt x="9037" y="12628"/>
                      <a:pt x="9097" y="12597"/>
                    </a:cubicBezTo>
                    <a:cubicBezTo>
                      <a:pt x="9335" y="12478"/>
                      <a:pt x="9454" y="11728"/>
                      <a:pt x="10025" y="11216"/>
                    </a:cubicBezTo>
                    <a:cubicBezTo>
                      <a:pt x="10570" y="10706"/>
                      <a:pt x="10923" y="9868"/>
                      <a:pt x="11172" y="9868"/>
                    </a:cubicBezTo>
                    <a:cubicBezTo>
                      <a:pt x="11179" y="9868"/>
                      <a:pt x="11186" y="9869"/>
                      <a:pt x="11192" y="9870"/>
                    </a:cubicBezTo>
                    <a:cubicBezTo>
                      <a:pt x="11454" y="9918"/>
                      <a:pt x="11228" y="10335"/>
                      <a:pt x="11430" y="10692"/>
                    </a:cubicBezTo>
                    <a:cubicBezTo>
                      <a:pt x="11645" y="11037"/>
                      <a:pt x="12252" y="10823"/>
                      <a:pt x="12740" y="11370"/>
                    </a:cubicBezTo>
                    <a:cubicBezTo>
                      <a:pt x="13240" y="11930"/>
                      <a:pt x="13931" y="12502"/>
                      <a:pt x="13669" y="13145"/>
                    </a:cubicBezTo>
                    <a:cubicBezTo>
                      <a:pt x="13606" y="13291"/>
                      <a:pt x="13613" y="13358"/>
                      <a:pt x="13657" y="13358"/>
                    </a:cubicBezTo>
                    <a:cubicBezTo>
                      <a:pt x="13805" y="13358"/>
                      <a:pt x="14370" y="12598"/>
                      <a:pt x="14085" y="11597"/>
                    </a:cubicBezTo>
                    <a:cubicBezTo>
                      <a:pt x="13853" y="10752"/>
                      <a:pt x="13908" y="10548"/>
                      <a:pt x="14087" y="10548"/>
                    </a:cubicBezTo>
                    <a:cubicBezTo>
                      <a:pt x="14182" y="10548"/>
                      <a:pt x="14313" y="10606"/>
                      <a:pt x="14454" y="10656"/>
                    </a:cubicBezTo>
                    <a:cubicBezTo>
                      <a:pt x="14586" y="10707"/>
                      <a:pt x="14794" y="10736"/>
                      <a:pt x="15032" y="10736"/>
                    </a:cubicBezTo>
                    <a:cubicBezTo>
                      <a:pt x="15523" y="10736"/>
                      <a:pt x="16142" y="10612"/>
                      <a:pt x="16479" y="10299"/>
                    </a:cubicBezTo>
                    <a:cubicBezTo>
                      <a:pt x="16479" y="10299"/>
                      <a:pt x="16687" y="10102"/>
                      <a:pt x="16887" y="10102"/>
                    </a:cubicBezTo>
                    <a:cubicBezTo>
                      <a:pt x="17035" y="10102"/>
                      <a:pt x="17178" y="10210"/>
                      <a:pt x="17229" y="10585"/>
                    </a:cubicBezTo>
                    <a:cubicBezTo>
                      <a:pt x="17348" y="11454"/>
                      <a:pt x="17657" y="13061"/>
                      <a:pt x="19026" y="13371"/>
                    </a:cubicBezTo>
                    <a:cubicBezTo>
                      <a:pt x="19366" y="13447"/>
                      <a:pt x="19659" y="13487"/>
                      <a:pt x="19909" y="13487"/>
                    </a:cubicBezTo>
                    <a:cubicBezTo>
                      <a:pt x="20674" y="13487"/>
                      <a:pt x="21018" y="13108"/>
                      <a:pt x="20955" y="12228"/>
                    </a:cubicBezTo>
                    <a:cubicBezTo>
                      <a:pt x="20896" y="11049"/>
                      <a:pt x="20634" y="10394"/>
                      <a:pt x="21003" y="10061"/>
                    </a:cubicBezTo>
                    <a:cubicBezTo>
                      <a:pt x="21372" y="9739"/>
                      <a:pt x="19693" y="7763"/>
                      <a:pt x="19693" y="7763"/>
                    </a:cubicBezTo>
                    <a:cubicBezTo>
                      <a:pt x="19693" y="7763"/>
                      <a:pt x="19324" y="5525"/>
                      <a:pt x="17645" y="5477"/>
                    </a:cubicBezTo>
                    <a:cubicBezTo>
                      <a:pt x="15955" y="5417"/>
                      <a:pt x="16240" y="4703"/>
                      <a:pt x="16276" y="4489"/>
                    </a:cubicBezTo>
                    <a:cubicBezTo>
                      <a:pt x="16312" y="4262"/>
                      <a:pt x="16002" y="2893"/>
                      <a:pt x="15514" y="2727"/>
                    </a:cubicBezTo>
                    <a:cubicBezTo>
                      <a:pt x="15124" y="2599"/>
                      <a:pt x="14581" y="2361"/>
                      <a:pt x="14160" y="2361"/>
                    </a:cubicBezTo>
                    <a:cubicBezTo>
                      <a:pt x="14029" y="2361"/>
                      <a:pt x="13910" y="2384"/>
                      <a:pt x="13812" y="2441"/>
                    </a:cubicBezTo>
                    <a:cubicBezTo>
                      <a:pt x="13605" y="2559"/>
                      <a:pt x="13433" y="2663"/>
                      <a:pt x="13251" y="2663"/>
                    </a:cubicBezTo>
                    <a:cubicBezTo>
                      <a:pt x="13067" y="2663"/>
                      <a:pt x="12873" y="2556"/>
                      <a:pt x="12621" y="2250"/>
                    </a:cubicBezTo>
                    <a:cubicBezTo>
                      <a:pt x="12505" y="2100"/>
                      <a:pt x="12417" y="2041"/>
                      <a:pt x="12350" y="2041"/>
                    </a:cubicBezTo>
                    <a:cubicBezTo>
                      <a:pt x="12140" y="2041"/>
                      <a:pt x="12124" y="2612"/>
                      <a:pt x="12061" y="2774"/>
                    </a:cubicBezTo>
                    <a:cubicBezTo>
                      <a:pt x="11994" y="2935"/>
                      <a:pt x="11866" y="3652"/>
                      <a:pt x="11692" y="3652"/>
                    </a:cubicBezTo>
                    <a:cubicBezTo>
                      <a:pt x="11620" y="3652"/>
                      <a:pt x="11541" y="3532"/>
                      <a:pt x="11454" y="3203"/>
                    </a:cubicBezTo>
                    <a:cubicBezTo>
                      <a:pt x="11185" y="2139"/>
                      <a:pt x="11348" y="2107"/>
                      <a:pt x="10923" y="2107"/>
                    </a:cubicBezTo>
                    <a:cubicBezTo>
                      <a:pt x="10896" y="2107"/>
                      <a:pt x="10867" y="2107"/>
                      <a:pt x="10835" y="2107"/>
                    </a:cubicBezTo>
                    <a:cubicBezTo>
                      <a:pt x="10323" y="2084"/>
                      <a:pt x="8239" y="1893"/>
                      <a:pt x="7585" y="1012"/>
                    </a:cubicBezTo>
                    <a:cubicBezTo>
                      <a:pt x="6942" y="143"/>
                      <a:pt x="6585" y="0"/>
                      <a:pt x="6584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0"/>
              <p:cNvSpPr/>
              <p:nvPr/>
            </p:nvSpPr>
            <p:spPr>
              <a:xfrm>
                <a:off x="-4418125" y="1272125"/>
                <a:ext cx="3247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12991" h="5272" extrusionOk="0">
                    <a:moveTo>
                      <a:pt x="6550" y="0"/>
                    </a:moveTo>
                    <a:cubicBezTo>
                      <a:pt x="6533" y="0"/>
                      <a:pt x="6516" y="1"/>
                      <a:pt x="6501" y="4"/>
                    </a:cubicBezTo>
                    <a:cubicBezTo>
                      <a:pt x="6226" y="34"/>
                      <a:pt x="5591" y="538"/>
                      <a:pt x="5175" y="538"/>
                    </a:cubicBezTo>
                    <a:cubicBezTo>
                      <a:pt x="5106" y="538"/>
                      <a:pt x="5043" y="524"/>
                      <a:pt x="4989" y="492"/>
                    </a:cubicBezTo>
                    <a:cubicBezTo>
                      <a:pt x="4959" y="474"/>
                      <a:pt x="4921" y="466"/>
                      <a:pt x="4876" y="466"/>
                    </a:cubicBezTo>
                    <a:cubicBezTo>
                      <a:pt x="4410" y="466"/>
                      <a:pt x="3224" y="1334"/>
                      <a:pt x="2413" y="1334"/>
                    </a:cubicBezTo>
                    <a:cubicBezTo>
                      <a:pt x="2299" y="1334"/>
                      <a:pt x="2192" y="1317"/>
                      <a:pt x="2096" y="1277"/>
                    </a:cubicBezTo>
                    <a:cubicBezTo>
                      <a:pt x="2096" y="1277"/>
                      <a:pt x="1453" y="1325"/>
                      <a:pt x="1858" y="1766"/>
                    </a:cubicBezTo>
                    <a:cubicBezTo>
                      <a:pt x="2180" y="2106"/>
                      <a:pt x="2366" y="2447"/>
                      <a:pt x="2214" y="2447"/>
                    </a:cubicBezTo>
                    <a:cubicBezTo>
                      <a:pt x="2174" y="2447"/>
                      <a:pt x="2113" y="2424"/>
                      <a:pt x="2025" y="2373"/>
                    </a:cubicBezTo>
                    <a:cubicBezTo>
                      <a:pt x="1719" y="2203"/>
                      <a:pt x="1136" y="2052"/>
                      <a:pt x="697" y="2052"/>
                    </a:cubicBezTo>
                    <a:cubicBezTo>
                      <a:pt x="519" y="2052"/>
                      <a:pt x="365" y="2077"/>
                      <a:pt x="262" y="2135"/>
                    </a:cubicBezTo>
                    <a:cubicBezTo>
                      <a:pt x="1" y="2266"/>
                      <a:pt x="798" y="2420"/>
                      <a:pt x="1084" y="2575"/>
                    </a:cubicBezTo>
                    <a:cubicBezTo>
                      <a:pt x="1215" y="2635"/>
                      <a:pt x="1334" y="2718"/>
                      <a:pt x="1441" y="2825"/>
                    </a:cubicBezTo>
                    <a:cubicBezTo>
                      <a:pt x="1929" y="3349"/>
                      <a:pt x="2989" y="4957"/>
                      <a:pt x="2858" y="5195"/>
                    </a:cubicBezTo>
                    <a:cubicBezTo>
                      <a:pt x="2830" y="5248"/>
                      <a:pt x="2821" y="5271"/>
                      <a:pt x="2829" y="5271"/>
                    </a:cubicBezTo>
                    <a:cubicBezTo>
                      <a:pt x="2868" y="5271"/>
                      <a:pt x="3288" y="4770"/>
                      <a:pt x="4061" y="4349"/>
                    </a:cubicBezTo>
                    <a:cubicBezTo>
                      <a:pt x="5001" y="3814"/>
                      <a:pt x="5275" y="3706"/>
                      <a:pt x="5680" y="3552"/>
                    </a:cubicBezTo>
                    <a:cubicBezTo>
                      <a:pt x="5748" y="3527"/>
                      <a:pt x="5797" y="3517"/>
                      <a:pt x="5836" y="3517"/>
                    </a:cubicBezTo>
                    <a:cubicBezTo>
                      <a:pt x="6024" y="3517"/>
                      <a:pt x="5956" y="3780"/>
                      <a:pt x="6668" y="4028"/>
                    </a:cubicBezTo>
                    <a:cubicBezTo>
                      <a:pt x="7513" y="4325"/>
                      <a:pt x="8049" y="4647"/>
                      <a:pt x="8049" y="4647"/>
                    </a:cubicBezTo>
                    <a:cubicBezTo>
                      <a:pt x="8049" y="4647"/>
                      <a:pt x="8299" y="4421"/>
                      <a:pt x="7894" y="3659"/>
                    </a:cubicBezTo>
                    <a:cubicBezTo>
                      <a:pt x="7618" y="3124"/>
                      <a:pt x="7624" y="2906"/>
                      <a:pt x="7714" y="2906"/>
                    </a:cubicBezTo>
                    <a:cubicBezTo>
                      <a:pt x="7752" y="2906"/>
                      <a:pt x="7805" y="2945"/>
                      <a:pt x="7859" y="3016"/>
                    </a:cubicBezTo>
                    <a:cubicBezTo>
                      <a:pt x="7992" y="3221"/>
                      <a:pt x="8515" y="3373"/>
                      <a:pt x="8794" y="3373"/>
                    </a:cubicBezTo>
                    <a:cubicBezTo>
                      <a:pt x="8838" y="3373"/>
                      <a:pt x="8877" y="3369"/>
                      <a:pt x="8906" y="3361"/>
                    </a:cubicBezTo>
                    <a:cubicBezTo>
                      <a:pt x="8906" y="3361"/>
                      <a:pt x="8335" y="2682"/>
                      <a:pt x="8775" y="2540"/>
                    </a:cubicBezTo>
                    <a:cubicBezTo>
                      <a:pt x="8912" y="2500"/>
                      <a:pt x="9083" y="2472"/>
                      <a:pt x="9260" y="2472"/>
                    </a:cubicBezTo>
                    <a:cubicBezTo>
                      <a:pt x="9672" y="2472"/>
                      <a:pt x="10113" y="2626"/>
                      <a:pt x="10204" y="3159"/>
                    </a:cubicBezTo>
                    <a:cubicBezTo>
                      <a:pt x="10335" y="3909"/>
                      <a:pt x="12621" y="4254"/>
                      <a:pt x="12990" y="4528"/>
                    </a:cubicBezTo>
                    <a:cubicBezTo>
                      <a:pt x="12990" y="4528"/>
                      <a:pt x="11752" y="3361"/>
                      <a:pt x="11740" y="2885"/>
                    </a:cubicBezTo>
                    <a:cubicBezTo>
                      <a:pt x="11716" y="2409"/>
                      <a:pt x="11419" y="1670"/>
                      <a:pt x="10919" y="1432"/>
                    </a:cubicBezTo>
                    <a:cubicBezTo>
                      <a:pt x="10430" y="1194"/>
                      <a:pt x="10002" y="635"/>
                      <a:pt x="10133" y="444"/>
                    </a:cubicBezTo>
                    <a:cubicBezTo>
                      <a:pt x="10145" y="427"/>
                      <a:pt x="10149" y="419"/>
                      <a:pt x="10145" y="419"/>
                    </a:cubicBezTo>
                    <a:cubicBezTo>
                      <a:pt x="10118" y="419"/>
                      <a:pt x="9602" y="948"/>
                      <a:pt x="9155" y="948"/>
                    </a:cubicBezTo>
                    <a:cubicBezTo>
                      <a:pt x="9064" y="948"/>
                      <a:pt x="8975" y="926"/>
                      <a:pt x="8895" y="873"/>
                    </a:cubicBezTo>
                    <a:cubicBezTo>
                      <a:pt x="8802" y="812"/>
                      <a:pt x="8746" y="787"/>
                      <a:pt x="8714" y="787"/>
                    </a:cubicBezTo>
                    <a:cubicBezTo>
                      <a:pt x="8569" y="787"/>
                      <a:pt x="8916" y="1311"/>
                      <a:pt x="8585" y="1516"/>
                    </a:cubicBezTo>
                    <a:cubicBezTo>
                      <a:pt x="8244" y="1720"/>
                      <a:pt x="7633" y="2060"/>
                      <a:pt x="7272" y="2060"/>
                    </a:cubicBezTo>
                    <a:cubicBezTo>
                      <a:pt x="7191" y="2060"/>
                      <a:pt x="7123" y="2043"/>
                      <a:pt x="7073" y="2004"/>
                    </a:cubicBezTo>
                    <a:cubicBezTo>
                      <a:pt x="7073" y="2004"/>
                      <a:pt x="8109" y="1444"/>
                      <a:pt x="8037" y="956"/>
                    </a:cubicBezTo>
                    <a:cubicBezTo>
                      <a:pt x="7969" y="478"/>
                      <a:pt x="6933" y="0"/>
                      <a:pt x="65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0"/>
              <p:cNvSpPr/>
              <p:nvPr/>
            </p:nvSpPr>
            <p:spPr>
              <a:xfrm>
                <a:off x="-4438350" y="1153425"/>
                <a:ext cx="64300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335" extrusionOk="0">
                    <a:moveTo>
                      <a:pt x="1500" y="1"/>
                    </a:moveTo>
                    <a:cubicBezTo>
                      <a:pt x="1500" y="1"/>
                      <a:pt x="914" y="775"/>
                      <a:pt x="463" y="775"/>
                    </a:cubicBezTo>
                    <a:cubicBezTo>
                      <a:pt x="459" y="775"/>
                      <a:pt x="456" y="775"/>
                      <a:pt x="452" y="775"/>
                    </a:cubicBezTo>
                    <a:cubicBezTo>
                      <a:pt x="449" y="775"/>
                      <a:pt x="445" y="775"/>
                      <a:pt x="442" y="775"/>
                    </a:cubicBezTo>
                    <a:cubicBezTo>
                      <a:pt x="0" y="775"/>
                      <a:pt x="762" y="1513"/>
                      <a:pt x="762" y="1513"/>
                    </a:cubicBezTo>
                    <a:lnTo>
                      <a:pt x="286" y="2335"/>
                    </a:lnTo>
                    <a:cubicBezTo>
                      <a:pt x="286" y="2335"/>
                      <a:pt x="643" y="1858"/>
                      <a:pt x="1286" y="1858"/>
                    </a:cubicBezTo>
                    <a:cubicBezTo>
                      <a:pt x="1941" y="1858"/>
                      <a:pt x="1524" y="1323"/>
                      <a:pt x="2036" y="1156"/>
                    </a:cubicBezTo>
                    <a:cubicBezTo>
                      <a:pt x="2572" y="977"/>
                      <a:pt x="2214" y="453"/>
                      <a:pt x="2214" y="453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0"/>
              <p:cNvSpPr/>
              <p:nvPr/>
            </p:nvSpPr>
            <p:spPr>
              <a:xfrm>
                <a:off x="-4441650" y="1339000"/>
                <a:ext cx="90525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1200" extrusionOk="0">
                    <a:moveTo>
                      <a:pt x="632" y="1"/>
                    </a:moveTo>
                    <a:cubicBezTo>
                      <a:pt x="350" y="1"/>
                      <a:pt x="1" y="91"/>
                      <a:pt x="1" y="91"/>
                    </a:cubicBezTo>
                    <a:cubicBezTo>
                      <a:pt x="1" y="91"/>
                      <a:pt x="1025" y="841"/>
                      <a:pt x="906" y="1079"/>
                    </a:cubicBezTo>
                    <a:cubicBezTo>
                      <a:pt x="865" y="1169"/>
                      <a:pt x="1133" y="1199"/>
                      <a:pt x="1523" y="1199"/>
                    </a:cubicBezTo>
                    <a:cubicBezTo>
                      <a:pt x="2168" y="1199"/>
                      <a:pt x="3146" y="1116"/>
                      <a:pt x="3620" y="1079"/>
                    </a:cubicBezTo>
                    <a:cubicBezTo>
                      <a:pt x="3620" y="1079"/>
                      <a:pt x="1120" y="293"/>
                      <a:pt x="953" y="91"/>
                    </a:cubicBezTo>
                    <a:cubicBezTo>
                      <a:pt x="898" y="23"/>
                      <a:pt x="774" y="1"/>
                      <a:pt x="6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0"/>
              <p:cNvSpPr/>
              <p:nvPr/>
            </p:nvSpPr>
            <p:spPr>
              <a:xfrm>
                <a:off x="-4498325" y="1243675"/>
                <a:ext cx="2582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599" extrusionOk="0">
                    <a:moveTo>
                      <a:pt x="917" y="1"/>
                    </a:moveTo>
                    <a:cubicBezTo>
                      <a:pt x="701" y="1"/>
                      <a:pt x="140" y="255"/>
                      <a:pt x="53" y="427"/>
                    </a:cubicBezTo>
                    <a:cubicBezTo>
                      <a:pt x="0" y="522"/>
                      <a:pt x="91" y="599"/>
                      <a:pt x="246" y="599"/>
                    </a:cubicBezTo>
                    <a:cubicBezTo>
                      <a:pt x="439" y="599"/>
                      <a:pt x="732" y="480"/>
                      <a:pt x="970" y="130"/>
                    </a:cubicBezTo>
                    <a:cubicBezTo>
                      <a:pt x="1032" y="38"/>
                      <a:pt x="1000" y="1"/>
                      <a:pt x="9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0"/>
              <p:cNvSpPr/>
              <p:nvPr/>
            </p:nvSpPr>
            <p:spPr>
              <a:xfrm>
                <a:off x="-4353225" y="1254750"/>
                <a:ext cx="3857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854" extrusionOk="0">
                    <a:moveTo>
                      <a:pt x="567" y="0"/>
                    </a:moveTo>
                    <a:cubicBezTo>
                      <a:pt x="437" y="0"/>
                      <a:pt x="314" y="20"/>
                      <a:pt x="238" y="79"/>
                    </a:cubicBezTo>
                    <a:cubicBezTo>
                      <a:pt x="0" y="258"/>
                      <a:pt x="488" y="782"/>
                      <a:pt x="1000" y="841"/>
                    </a:cubicBezTo>
                    <a:cubicBezTo>
                      <a:pt x="1062" y="850"/>
                      <a:pt x="1117" y="854"/>
                      <a:pt x="1165" y="854"/>
                    </a:cubicBezTo>
                    <a:cubicBezTo>
                      <a:pt x="1543" y="854"/>
                      <a:pt x="1541" y="607"/>
                      <a:pt x="1119" y="79"/>
                    </a:cubicBezTo>
                    <a:cubicBezTo>
                      <a:pt x="1119" y="79"/>
                      <a:pt x="828" y="0"/>
                      <a:pt x="5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0"/>
              <p:cNvSpPr/>
              <p:nvPr/>
            </p:nvSpPr>
            <p:spPr>
              <a:xfrm>
                <a:off x="-4292275" y="1276075"/>
                <a:ext cx="6407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1185" extrusionOk="0">
                    <a:moveTo>
                      <a:pt x="1515" y="0"/>
                    </a:moveTo>
                    <a:lnTo>
                      <a:pt x="1515" y="0"/>
                    </a:lnTo>
                    <a:cubicBezTo>
                      <a:pt x="1515" y="0"/>
                      <a:pt x="693" y="762"/>
                      <a:pt x="336" y="762"/>
                    </a:cubicBezTo>
                    <a:cubicBezTo>
                      <a:pt x="0" y="762"/>
                      <a:pt x="349" y="1184"/>
                      <a:pt x="977" y="1184"/>
                    </a:cubicBezTo>
                    <a:cubicBezTo>
                      <a:pt x="1017" y="1184"/>
                      <a:pt x="1057" y="1183"/>
                      <a:pt x="1098" y="1179"/>
                    </a:cubicBezTo>
                    <a:cubicBezTo>
                      <a:pt x="1801" y="1119"/>
                      <a:pt x="2563" y="286"/>
                      <a:pt x="15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0"/>
              <p:cNvSpPr/>
              <p:nvPr/>
            </p:nvSpPr>
            <p:spPr>
              <a:xfrm>
                <a:off x="-4582437" y="1139738"/>
                <a:ext cx="534325" cy="337200"/>
              </a:xfrm>
              <a:custGeom>
                <a:avLst/>
                <a:gdLst/>
                <a:ahLst/>
                <a:cxnLst/>
                <a:rect l="l" t="t" r="r" b="b"/>
                <a:pathLst>
                  <a:path w="21373" h="13488" extrusionOk="0">
                    <a:moveTo>
                      <a:pt x="6573" y="0"/>
                    </a:moveTo>
                    <a:cubicBezTo>
                      <a:pt x="6573" y="0"/>
                      <a:pt x="7073" y="560"/>
                      <a:pt x="6989" y="1310"/>
                    </a:cubicBezTo>
                    <a:cubicBezTo>
                      <a:pt x="6918" y="2072"/>
                      <a:pt x="6573" y="2858"/>
                      <a:pt x="6573" y="2858"/>
                    </a:cubicBezTo>
                    <a:cubicBezTo>
                      <a:pt x="6573" y="2858"/>
                      <a:pt x="6473" y="2257"/>
                      <a:pt x="6137" y="2257"/>
                    </a:cubicBezTo>
                    <a:cubicBezTo>
                      <a:pt x="6089" y="2257"/>
                      <a:pt x="6036" y="2270"/>
                      <a:pt x="5977" y="2298"/>
                    </a:cubicBezTo>
                    <a:cubicBezTo>
                      <a:pt x="5645" y="2473"/>
                      <a:pt x="5120" y="3066"/>
                      <a:pt x="4893" y="3066"/>
                    </a:cubicBezTo>
                    <a:cubicBezTo>
                      <a:pt x="4811" y="3066"/>
                      <a:pt x="4768" y="2989"/>
                      <a:pt x="4787" y="2786"/>
                    </a:cubicBezTo>
                    <a:cubicBezTo>
                      <a:pt x="4870" y="2024"/>
                      <a:pt x="5239" y="774"/>
                      <a:pt x="4549" y="739"/>
                    </a:cubicBezTo>
                    <a:cubicBezTo>
                      <a:pt x="4529" y="737"/>
                      <a:pt x="4510" y="737"/>
                      <a:pt x="4491" y="737"/>
                    </a:cubicBezTo>
                    <a:cubicBezTo>
                      <a:pt x="3853" y="737"/>
                      <a:pt x="3576" y="1501"/>
                      <a:pt x="3715" y="1905"/>
                    </a:cubicBezTo>
                    <a:cubicBezTo>
                      <a:pt x="3760" y="2025"/>
                      <a:pt x="3723" y="2071"/>
                      <a:pt x="3633" y="2071"/>
                    </a:cubicBezTo>
                    <a:cubicBezTo>
                      <a:pt x="3410" y="2071"/>
                      <a:pt x="2860" y="1791"/>
                      <a:pt x="2394" y="1655"/>
                    </a:cubicBezTo>
                    <a:lnTo>
                      <a:pt x="620" y="4168"/>
                    </a:lnTo>
                    <a:cubicBezTo>
                      <a:pt x="620" y="4168"/>
                      <a:pt x="0" y="7323"/>
                      <a:pt x="2310" y="7799"/>
                    </a:cubicBezTo>
                    <a:cubicBezTo>
                      <a:pt x="4608" y="8275"/>
                      <a:pt x="4180" y="8442"/>
                      <a:pt x="4180" y="8442"/>
                    </a:cubicBezTo>
                    <a:cubicBezTo>
                      <a:pt x="4180" y="8442"/>
                      <a:pt x="5894" y="10823"/>
                      <a:pt x="6573" y="10847"/>
                    </a:cubicBezTo>
                    <a:cubicBezTo>
                      <a:pt x="6640" y="10852"/>
                      <a:pt x="6708" y="10853"/>
                      <a:pt x="6778" y="10853"/>
                    </a:cubicBezTo>
                    <a:cubicBezTo>
                      <a:pt x="7031" y="10853"/>
                      <a:pt x="7294" y="10829"/>
                      <a:pt x="7542" y="10829"/>
                    </a:cubicBezTo>
                    <a:cubicBezTo>
                      <a:pt x="7925" y="10829"/>
                      <a:pt x="8269" y="10887"/>
                      <a:pt x="8478" y="11180"/>
                    </a:cubicBezTo>
                    <a:cubicBezTo>
                      <a:pt x="8871" y="11716"/>
                      <a:pt x="8835" y="12550"/>
                      <a:pt x="8835" y="12550"/>
                    </a:cubicBezTo>
                    <a:cubicBezTo>
                      <a:pt x="8835" y="12550"/>
                      <a:pt x="8854" y="12640"/>
                      <a:pt x="8955" y="12640"/>
                    </a:cubicBezTo>
                    <a:cubicBezTo>
                      <a:pt x="8991" y="12640"/>
                      <a:pt x="9037" y="12629"/>
                      <a:pt x="9097" y="12597"/>
                    </a:cubicBezTo>
                    <a:cubicBezTo>
                      <a:pt x="9335" y="12478"/>
                      <a:pt x="9454" y="11728"/>
                      <a:pt x="10014" y="11216"/>
                    </a:cubicBezTo>
                    <a:cubicBezTo>
                      <a:pt x="10570" y="10706"/>
                      <a:pt x="10923" y="9869"/>
                      <a:pt x="11172" y="9869"/>
                    </a:cubicBezTo>
                    <a:cubicBezTo>
                      <a:pt x="11179" y="9869"/>
                      <a:pt x="11186" y="9869"/>
                      <a:pt x="11192" y="9871"/>
                    </a:cubicBezTo>
                    <a:cubicBezTo>
                      <a:pt x="11442" y="9918"/>
                      <a:pt x="11216" y="10335"/>
                      <a:pt x="11430" y="10692"/>
                    </a:cubicBezTo>
                    <a:cubicBezTo>
                      <a:pt x="11633" y="11037"/>
                      <a:pt x="12252" y="10823"/>
                      <a:pt x="12740" y="11371"/>
                    </a:cubicBezTo>
                    <a:cubicBezTo>
                      <a:pt x="13228" y="11930"/>
                      <a:pt x="13931" y="12502"/>
                      <a:pt x="13657" y="13145"/>
                    </a:cubicBezTo>
                    <a:cubicBezTo>
                      <a:pt x="13597" y="13292"/>
                      <a:pt x="13606" y="13359"/>
                      <a:pt x="13651" y="13359"/>
                    </a:cubicBezTo>
                    <a:cubicBezTo>
                      <a:pt x="13804" y="13359"/>
                      <a:pt x="14368" y="12598"/>
                      <a:pt x="14074" y="11597"/>
                    </a:cubicBezTo>
                    <a:cubicBezTo>
                      <a:pt x="13841" y="10752"/>
                      <a:pt x="13901" y="10548"/>
                      <a:pt x="14083" y="10548"/>
                    </a:cubicBezTo>
                    <a:cubicBezTo>
                      <a:pt x="14181" y="10548"/>
                      <a:pt x="14313" y="10607"/>
                      <a:pt x="14455" y="10656"/>
                    </a:cubicBezTo>
                    <a:cubicBezTo>
                      <a:pt x="14583" y="10707"/>
                      <a:pt x="14788" y="10736"/>
                      <a:pt x="15024" y="10736"/>
                    </a:cubicBezTo>
                    <a:cubicBezTo>
                      <a:pt x="15513" y="10736"/>
                      <a:pt x="16134" y="10612"/>
                      <a:pt x="16479" y="10299"/>
                    </a:cubicBezTo>
                    <a:cubicBezTo>
                      <a:pt x="16479" y="10299"/>
                      <a:pt x="16683" y="10103"/>
                      <a:pt x="16880" y="10103"/>
                    </a:cubicBezTo>
                    <a:cubicBezTo>
                      <a:pt x="17025" y="10103"/>
                      <a:pt x="17166" y="10210"/>
                      <a:pt x="17217" y="10585"/>
                    </a:cubicBezTo>
                    <a:cubicBezTo>
                      <a:pt x="17336" y="11454"/>
                      <a:pt x="17645" y="13062"/>
                      <a:pt x="19015" y="13371"/>
                    </a:cubicBezTo>
                    <a:cubicBezTo>
                      <a:pt x="19357" y="13447"/>
                      <a:pt x="19652" y="13487"/>
                      <a:pt x="19902" y="13487"/>
                    </a:cubicBezTo>
                    <a:cubicBezTo>
                      <a:pt x="20670" y="13487"/>
                      <a:pt x="21009" y="13108"/>
                      <a:pt x="20955" y="12228"/>
                    </a:cubicBezTo>
                    <a:cubicBezTo>
                      <a:pt x="20896" y="11049"/>
                      <a:pt x="20622" y="10395"/>
                      <a:pt x="21003" y="10061"/>
                    </a:cubicBezTo>
                    <a:cubicBezTo>
                      <a:pt x="21372" y="9740"/>
                      <a:pt x="19693" y="7763"/>
                      <a:pt x="19693" y="7763"/>
                    </a:cubicBezTo>
                    <a:cubicBezTo>
                      <a:pt x="19693" y="7763"/>
                      <a:pt x="19312" y="5525"/>
                      <a:pt x="17634" y="5477"/>
                    </a:cubicBezTo>
                    <a:cubicBezTo>
                      <a:pt x="15955" y="5418"/>
                      <a:pt x="16241" y="4703"/>
                      <a:pt x="16264" y="4489"/>
                    </a:cubicBezTo>
                    <a:cubicBezTo>
                      <a:pt x="16312" y="4263"/>
                      <a:pt x="16002" y="2894"/>
                      <a:pt x="15502" y="2727"/>
                    </a:cubicBezTo>
                    <a:cubicBezTo>
                      <a:pt x="15121" y="2600"/>
                      <a:pt x="14580" y="2362"/>
                      <a:pt x="14160" y="2362"/>
                    </a:cubicBezTo>
                    <a:cubicBezTo>
                      <a:pt x="14029" y="2362"/>
                      <a:pt x="13910" y="2385"/>
                      <a:pt x="13812" y="2441"/>
                    </a:cubicBezTo>
                    <a:cubicBezTo>
                      <a:pt x="13605" y="2559"/>
                      <a:pt x="13430" y="2663"/>
                      <a:pt x="13247" y="2663"/>
                    </a:cubicBezTo>
                    <a:cubicBezTo>
                      <a:pt x="13061" y="2663"/>
                      <a:pt x="12867" y="2556"/>
                      <a:pt x="12621" y="2251"/>
                    </a:cubicBezTo>
                    <a:cubicBezTo>
                      <a:pt x="12505" y="2100"/>
                      <a:pt x="12418" y="2041"/>
                      <a:pt x="12350" y="2041"/>
                    </a:cubicBezTo>
                    <a:cubicBezTo>
                      <a:pt x="12139" y="2041"/>
                      <a:pt x="12122" y="2612"/>
                      <a:pt x="12050" y="2775"/>
                    </a:cubicBezTo>
                    <a:cubicBezTo>
                      <a:pt x="11990" y="2935"/>
                      <a:pt x="11859" y="3653"/>
                      <a:pt x="11682" y="3653"/>
                    </a:cubicBezTo>
                    <a:cubicBezTo>
                      <a:pt x="11609" y="3653"/>
                      <a:pt x="11529" y="3532"/>
                      <a:pt x="11442" y="3203"/>
                    </a:cubicBezTo>
                    <a:cubicBezTo>
                      <a:pt x="11174" y="2139"/>
                      <a:pt x="11347" y="2108"/>
                      <a:pt x="10923" y="2108"/>
                    </a:cubicBezTo>
                    <a:cubicBezTo>
                      <a:pt x="10896" y="2108"/>
                      <a:pt x="10867" y="2108"/>
                      <a:pt x="10835" y="2108"/>
                    </a:cubicBezTo>
                    <a:cubicBezTo>
                      <a:pt x="10311" y="2084"/>
                      <a:pt x="8228" y="1893"/>
                      <a:pt x="7573" y="1012"/>
                    </a:cubicBezTo>
                    <a:cubicBezTo>
                      <a:pt x="6930" y="143"/>
                      <a:pt x="6573" y="0"/>
                      <a:pt x="6573" y="0"/>
                    </a:cubicBezTo>
                    <a:close/>
                  </a:path>
                </a:pathLst>
              </a:custGeom>
              <a:solidFill>
                <a:srgbClr val="AAD267">
                  <a:alpha val="74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0"/>
              <p:cNvSpPr/>
              <p:nvPr/>
            </p:nvSpPr>
            <p:spPr>
              <a:xfrm>
                <a:off x="-4548500" y="1180625"/>
                <a:ext cx="404250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16170" h="10217" extrusionOk="0">
                    <a:moveTo>
                      <a:pt x="3257" y="1"/>
                    </a:moveTo>
                    <a:cubicBezTo>
                      <a:pt x="3219" y="1"/>
                      <a:pt x="3156" y="294"/>
                      <a:pt x="3156" y="294"/>
                    </a:cubicBezTo>
                    <a:cubicBezTo>
                      <a:pt x="3156" y="294"/>
                      <a:pt x="2977" y="1306"/>
                      <a:pt x="2715" y="1378"/>
                    </a:cubicBezTo>
                    <a:cubicBezTo>
                      <a:pt x="2684" y="1387"/>
                      <a:pt x="2651" y="1390"/>
                      <a:pt x="2616" y="1390"/>
                    </a:cubicBezTo>
                    <a:cubicBezTo>
                      <a:pt x="2486" y="1390"/>
                      <a:pt x="2332" y="1340"/>
                      <a:pt x="2177" y="1340"/>
                    </a:cubicBezTo>
                    <a:cubicBezTo>
                      <a:pt x="1992" y="1340"/>
                      <a:pt x="1806" y="1411"/>
                      <a:pt x="1656" y="1723"/>
                    </a:cubicBezTo>
                    <a:cubicBezTo>
                      <a:pt x="1407" y="2239"/>
                      <a:pt x="799" y="3222"/>
                      <a:pt x="322" y="3222"/>
                    </a:cubicBezTo>
                    <a:cubicBezTo>
                      <a:pt x="204" y="3222"/>
                      <a:pt x="95" y="3162"/>
                      <a:pt x="1" y="3021"/>
                    </a:cubicBezTo>
                    <a:lnTo>
                      <a:pt x="1" y="3021"/>
                    </a:lnTo>
                    <a:cubicBezTo>
                      <a:pt x="1" y="3021"/>
                      <a:pt x="165" y="3894"/>
                      <a:pt x="612" y="3894"/>
                    </a:cubicBezTo>
                    <a:cubicBezTo>
                      <a:pt x="689" y="3894"/>
                      <a:pt x="775" y="3868"/>
                      <a:pt x="870" y="3806"/>
                    </a:cubicBezTo>
                    <a:cubicBezTo>
                      <a:pt x="1344" y="3493"/>
                      <a:pt x="2162" y="2944"/>
                      <a:pt x="2579" y="2944"/>
                    </a:cubicBezTo>
                    <a:cubicBezTo>
                      <a:pt x="2717" y="2944"/>
                      <a:pt x="2811" y="3004"/>
                      <a:pt x="2834" y="3152"/>
                    </a:cubicBezTo>
                    <a:cubicBezTo>
                      <a:pt x="2930" y="3747"/>
                      <a:pt x="2441" y="3902"/>
                      <a:pt x="2334" y="4056"/>
                    </a:cubicBezTo>
                    <a:cubicBezTo>
                      <a:pt x="2246" y="4211"/>
                      <a:pt x="1653" y="4623"/>
                      <a:pt x="1235" y="4623"/>
                    </a:cubicBezTo>
                    <a:cubicBezTo>
                      <a:pt x="1204" y="4623"/>
                      <a:pt x="1173" y="4621"/>
                      <a:pt x="1144" y="4616"/>
                    </a:cubicBezTo>
                    <a:cubicBezTo>
                      <a:pt x="1099" y="4607"/>
                      <a:pt x="1059" y="4603"/>
                      <a:pt x="1021" y="4603"/>
                    </a:cubicBezTo>
                    <a:cubicBezTo>
                      <a:pt x="703" y="4603"/>
                      <a:pt x="607" y="4898"/>
                      <a:pt x="596" y="5164"/>
                    </a:cubicBezTo>
                    <a:cubicBezTo>
                      <a:pt x="596" y="5164"/>
                      <a:pt x="634" y="5013"/>
                      <a:pt x="737" y="5013"/>
                    </a:cubicBezTo>
                    <a:cubicBezTo>
                      <a:pt x="775" y="5013"/>
                      <a:pt x="823" y="5034"/>
                      <a:pt x="882" y="5092"/>
                    </a:cubicBezTo>
                    <a:cubicBezTo>
                      <a:pt x="1072" y="5295"/>
                      <a:pt x="1382" y="5235"/>
                      <a:pt x="1656" y="5628"/>
                    </a:cubicBezTo>
                    <a:cubicBezTo>
                      <a:pt x="1752" y="5768"/>
                      <a:pt x="1853" y="5824"/>
                      <a:pt x="1953" y="5824"/>
                    </a:cubicBezTo>
                    <a:cubicBezTo>
                      <a:pt x="2127" y="5824"/>
                      <a:pt x="2298" y="5657"/>
                      <a:pt x="2441" y="5461"/>
                    </a:cubicBezTo>
                    <a:cubicBezTo>
                      <a:pt x="2635" y="5196"/>
                      <a:pt x="2794" y="4965"/>
                      <a:pt x="2986" y="4965"/>
                    </a:cubicBezTo>
                    <a:cubicBezTo>
                      <a:pt x="3018" y="4965"/>
                      <a:pt x="3050" y="4972"/>
                      <a:pt x="3084" y="4985"/>
                    </a:cubicBezTo>
                    <a:cubicBezTo>
                      <a:pt x="3108" y="4995"/>
                      <a:pt x="3134" y="5000"/>
                      <a:pt x="3162" y="5000"/>
                    </a:cubicBezTo>
                    <a:cubicBezTo>
                      <a:pt x="3366" y="5000"/>
                      <a:pt x="3666" y="4753"/>
                      <a:pt x="3796" y="4540"/>
                    </a:cubicBezTo>
                    <a:lnTo>
                      <a:pt x="3796" y="4540"/>
                    </a:lnTo>
                    <a:cubicBezTo>
                      <a:pt x="3719" y="4861"/>
                      <a:pt x="3710" y="5506"/>
                      <a:pt x="4775" y="5735"/>
                    </a:cubicBezTo>
                    <a:cubicBezTo>
                      <a:pt x="6228" y="6033"/>
                      <a:pt x="5347" y="6712"/>
                      <a:pt x="5347" y="6712"/>
                    </a:cubicBezTo>
                    <a:cubicBezTo>
                      <a:pt x="5347" y="6712"/>
                      <a:pt x="6370" y="8450"/>
                      <a:pt x="6799" y="8462"/>
                    </a:cubicBezTo>
                    <a:cubicBezTo>
                      <a:pt x="6812" y="8462"/>
                      <a:pt x="6825" y="8462"/>
                      <a:pt x="6838" y="8462"/>
                    </a:cubicBezTo>
                    <a:cubicBezTo>
                      <a:pt x="7045" y="8462"/>
                      <a:pt x="7269" y="8422"/>
                      <a:pt x="7469" y="8422"/>
                    </a:cubicBezTo>
                    <a:cubicBezTo>
                      <a:pt x="7689" y="8422"/>
                      <a:pt x="7881" y="8471"/>
                      <a:pt x="7990" y="8676"/>
                    </a:cubicBezTo>
                    <a:cubicBezTo>
                      <a:pt x="8228" y="9057"/>
                      <a:pt x="8192" y="9700"/>
                      <a:pt x="8192" y="9700"/>
                    </a:cubicBezTo>
                    <a:cubicBezTo>
                      <a:pt x="8192" y="9700"/>
                      <a:pt x="8198" y="9761"/>
                      <a:pt x="8254" y="9761"/>
                    </a:cubicBezTo>
                    <a:cubicBezTo>
                      <a:pt x="8276" y="9761"/>
                      <a:pt x="8306" y="9751"/>
                      <a:pt x="8347" y="9724"/>
                    </a:cubicBezTo>
                    <a:cubicBezTo>
                      <a:pt x="8502" y="9640"/>
                      <a:pt x="8585" y="9069"/>
                      <a:pt x="8966" y="8676"/>
                    </a:cubicBezTo>
                    <a:cubicBezTo>
                      <a:pt x="9329" y="8278"/>
                      <a:pt x="9565" y="7640"/>
                      <a:pt x="9731" y="7640"/>
                    </a:cubicBezTo>
                    <a:cubicBezTo>
                      <a:pt x="9734" y="7640"/>
                      <a:pt x="9737" y="7640"/>
                      <a:pt x="9740" y="7640"/>
                    </a:cubicBezTo>
                    <a:cubicBezTo>
                      <a:pt x="9895" y="7676"/>
                      <a:pt x="9740" y="7997"/>
                      <a:pt x="9871" y="8259"/>
                    </a:cubicBezTo>
                    <a:cubicBezTo>
                      <a:pt x="9990" y="8509"/>
                      <a:pt x="10395" y="8343"/>
                      <a:pt x="10692" y="8747"/>
                    </a:cubicBezTo>
                    <a:cubicBezTo>
                      <a:pt x="10990" y="9152"/>
                      <a:pt x="11419" y="9569"/>
                      <a:pt x="11228" y="10057"/>
                    </a:cubicBezTo>
                    <a:cubicBezTo>
                      <a:pt x="11188" y="10167"/>
                      <a:pt x="11191" y="10216"/>
                      <a:pt x="11218" y="10216"/>
                    </a:cubicBezTo>
                    <a:cubicBezTo>
                      <a:pt x="11310" y="10216"/>
                      <a:pt x="11683" y="9626"/>
                      <a:pt x="11526" y="8878"/>
                    </a:cubicBezTo>
                    <a:cubicBezTo>
                      <a:pt x="11384" y="8241"/>
                      <a:pt x="11430" y="8087"/>
                      <a:pt x="11549" y="8087"/>
                    </a:cubicBezTo>
                    <a:cubicBezTo>
                      <a:pt x="11610" y="8087"/>
                      <a:pt x="11691" y="8128"/>
                      <a:pt x="11776" y="8164"/>
                    </a:cubicBezTo>
                    <a:cubicBezTo>
                      <a:pt x="11848" y="8196"/>
                      <a:pt x="11962" y="8215"/>
                      <a:pt x="12096" y="8215"/>
                    </a:cubicBezTo>
                    <a:cubicBezTo>
                      <a:pt x="12408" y="8215"/>
                      <a:pt x="12825" y="8116"/>
                      <a:pt x="13050" y="7866"/>
                    </a:cubicBezTo>
                    <a:cubicBezTo>
                      <a:pt x="13050" y="7866"/>
                      <a:pt x="13186" y="7714"/>
                      <a:pt x="13312" y="7714"/>
                    </a:cubicBezTo>
                    <a:cubicBezTo>
                      <a:pt x="13403" y="7714"/>
                      <a:pt x="13489" y="7794"/>
                      <a:pt x="13514" y="8069"/>
                    </a:cubicBezTo>
                    <a:cubicBezTo>
                      <a:pt x="13574" y="8712"/>
                      <a:pt x="13740" y="9902"/>
                      <a:pt x="14598" y="10105"/>
                    </a:cubicBezTo>
                    <a:cubicBezTo>
                      <a:pt x="14795" y="10151"/>
                      <a:pt x="14969" y="10175"/>
                      <a:pt x="15119" y="10175"/>
                    </a:cubicBezTo>
                    <a:cubicBezTo>
                      <a:pt x="15629" y="10175"/>
                      <a:pt x="15866" y="9893"/>
                      <a:pt x="15848" y="9212"/>
                    </a:cubicBezTo>
                    <a:cubicBezTo>
                      <a:pt x="15836" y="8331"/>
                      <a:pt x="15693" y="7843"/>
                      <a:pt x="15931" y="7593"/>
                    </a:cubicBezTo>
                    <a:cubicBezTo>
                      <a:pt x="16169" y="7331"/>
                      <a:pt x="15157" y="5890"/>
                      <a:pt x="15157" y="5890"/>
                    </a:cubicBezTo>
                    <a:cubicBezTo>
                      <a:pt x="15157" y="5890"/>
                      <a:pt x="14979" y="4235"/>
                      <a:pt x="13907" y="4223"/>
                    </a:cubicBezTo>
                    <a:cubicBezTo>
                      <a:pt x="12847" y="4223"/>
                      <a:pt x="13038" y="3675"/>
                      <a:pt x="13074" y="3497"/>
                    </a:cubicBezTo>
                    <a:cubicBezTo>
                      <a:pt x="13097" y="3330"/>
                      <a:pt x="12931" y="2306"/>
                      <a:pt x="12621" y="2199"/>
                    </a:cubicBezTo>
                    <a:cubicBezTo>
                      <a:pt x="12390" y="2119"/>
                      <a:pt x="12060" y="1953"/>
                      <a:pt x="11793" y="1953"/>
                    </a:cubicBezTo>
                    <a:cubicBezTo>
                      <a:pt x="11702" y="1953"/>
                      <a:pt x="11619" y="1972"/>
                      <a:pt x="11550" y="2020"/>
                    </a:cubicBezTo>
                    <a:cubicBezTo>
                      <a:pt x="11416" y="2117"/>
                      <a:pt x="11298" y="2202"/>
                      <a:pt x="11179" y="2202"/>
                    </a:cubicBezTo>
                    <a:cubicBezTo>
                      <a:pt x="11063" y="2202"/>
                      <a:pt x="10946" y="2123"/>
                      <a:pt x="10811" y="1901"/>
                    </a:cubicBezTo>
                    <a:cubicBezTo>
                      <a:pt x="10742" y="1789"/>
                      <a:pt x="10688" y="1745"/>
                      <a:pt x="10644" y="1745"/>
                    </a:cubicBezTo>
                    <a:cubicBezTo>
                      <a:pt x="10507" y="1745"/>
                      <a:pt x="10476" y="2180"/>
                      <a:pt x="10430" y="2306"/>
                    </a:cubicBezTo>
                    <a:cubicBezTo>
                      <a:pt x="10388" y="2425"/>
                      <a:pt x="10284" y="2977"/>
                      <a:pt x="10177" y="2977"/>
                    </a:cubicBezTo>
                    <a:cubicBezTo>
                      <a:pt x="10134" y="2977"/>
                      <a:pt x="10090" y="2889"/>
                      <a:pt x="10049" y="2652"/>
                    </a:cubicBezTo>
                    <a:cubicBezTo>
                      <a:pt x="9887" y="1841"/>
                      <a:pt x="10007" y="1830"/>
                      <a:pt x="9718" y="1830"/>
                    </a:cubicBezTo>
                    <a:cubicBezTo>
                      <a:pt x="9710" y="1830"/>
                      <a:pt x="9701" y="1830"/>
                      <a:pt x="9692" y="1830"/>
                    </a:cubicBezTo>
                    <a:cubicBezTo>
                      <a:pt x="9359" y="1830"/>
                      <a:pt x="8049" y="1723"/>
                      <a:pt x="7668" y="1080"/>
                    </a:cubicBezTo>
                    <a:cubicBezTo>
                      <a:pt x="7275" y="449"/>
                      <a:pt x="7061" y="342"/>
                      <a:pt x="7061" y="342"/>
                    </a:cubicBezTo>
                    <a:lnTo>
                      <a:pt x="7061" y="342"/>
                    </a:lnTo>
                    <a:cubicBezTo>
                      <a:pt x="7061" y="342"/>
                      <a:pt x="7359" y="747"/>
                      <a:pt x="7299" y="1306"/>
                    </a:cubicBezTo>
                    <a:cubicBezTo>
                      <a:pt x="7240" y="1866"/>
                      <a:pt x="7001" y="2485"/>
                      <a:pt x="7001" y="2485"/>
                    </a:cubicBezTo>
                    <a:cubicBezTo>
                      <a:pt x="7001" y="2485"/>
                      <a:pt x="6956" y="2035"/>
                      <a:pt x="6749" y="2035"/>
                    </a:cubicBezTo>
                    <a:cubicBezTo>
                      <a:pt x="6718" y="2035"/>
                      <a:pt x="6683" y="2045"/>
                      <a:pt x="6644" y="2068"/>
                    </a:cubicBezTo>
                    <a:cubicBezTo>
                      <a:pt x="6425" y="2200"/>
                      <a:pt x="6076" y="2661"/>
                      <a:pt x="5937" y="2661"/>
                    </a:cubicBezTo>
                    <a:cubicBezTo>
                      <a:pt x="5887" y="2661"/>
                      <a:pt x="5864" y="2602"/>
                      <a:pt x="5882" y="2449"/>
                    </a:cubicBezTo>
                    <a:cubicBezTo>
                      <a:pt x="5942" y="1890"/>
                      <a:pt x="6204" y="937"/>
                      <a:pt x="5775" y="925"/>
                    </a:cubicBezTo>
                    <a:cubicBezTo>
                      <a:pt x="5767" y="925"/>
                      <a:pt x="5759" y="924"/>
                      <a:pt x="5751" y="924"/>
                    </a:cubicBezTo>
                    <a:cubicBezTo>
                      <a:pt x="5339" y="924"/>
                      <a:pt x="5157" y="1526"/>
                      <a:pt x="5227" y="1818"/>
                    </a:cubicBezTo>
                    <a:cubicBezTo>
                      <a:pt x="5290" y="2079"/>
                      <a:pt x="5426" y="2449"/>
                      <a:pt x="5186" y="2449"/>
                    </a:cubicBezTo>
                    <a:cubicBezTo>
                      <a:pt x="5153" y="2449"/>
                      <a:pt x="5111" y="2442"/>
                      <a:pt x="5061" y="2425"/>
                    </a:cubicBezTo>
                    <a:cubicBezTo>
                      <a:pt x="4644" y="2294"/>
                      <a:pt x="3215" y="1770"/>
                      <a:pt x="3275" y="604"/>
                    </a:cubicBezTo>
                    <a:cubicBezTo>
                      <a:pt x="3299" y="139"/>
                      <a:pt x="3284" y="1"/>
                      <a:pt x="3257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0"/>
              <p:cNvSpPr/>
              <p:nvPr/>
            </p:nvSpPr>
            <p:spPr>
              <a:xfrm>
                <a:off x="-4476175" y="1121825"/>
                <a:ext cx="176850" cy="166325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653" extrusionOk="0">
                    <a:moveTo>
                      <a:pt x="4511" y="0"/>
                    </a:moveTo>
                    <a:cubicBezTo>
                      <a:pt x="3842" y="0"/>
                      <a:pt x="2684" y="82"/>
                      <a:pt x="2442" y="634"/>
                    </a:cubicBezTo>
                    <a:cubicBezTo>
                      <a:pt x="2096" y="1432"/>
                      <a:pt x="370" y="1563"/>
                      <a:pt x="370" y="1563"/>
                    </a:cubicBezTo>
                    <a:cubicBezTo>
                      <a:pt x="370" y="1563"/>
                      <a:pt x="582" y="2479"/>
                      <a:pt x="1110" y="2479"/>
                    </a:cubicBezTo>
                    <a:cubicBezTo>
                      <a:pt x="1113" y="2479"/>
                      <a:pt x="1117" y="2479"/>
                      <a:pt x="1120" y="2479"/>
                    </a:cubicBezTo>
                    <a:cubicBezTo>
                      <a:pt x="1133" y="2479"/>
                      <a:pt x="1145" y="2479"/>
                      <a:pt x="1157" y="2479"/>
                    </a:cubicBezTo>
                    <a:cubicBezTo>
                      <a:pt x="1644" y="2479"/>
                      <a:pt x="906" y="2956"/>
                      <a:pt x="906" y="2956"/>
                    </a:cubicBezTo>
                    <a:cubicBezTo>
                      <a:pt x="906" y="2956"/>
                      <a:pt x="1" y="3956"/>
                      <a:pt x="453" y="5575"/>
                    </a:cubicBezTo>
                    <a:cubicBezTo>
                      <a:pt x="453" y="5575"/>
                      <a:pt x="1242" y="4579"/>
                      <a:pt x="1743" y="4579"/>
                    </a:cubicBezTo>
                    <a:cubicBezTo>
                      <a:pt x="1792" y="4579"/>
                      <a:pt x="1839" y="4589"/>
                      <a:pt x="1882" y="4611"/>
                    </a:cubicBezTo>
                    <a:cubicBezTo>
                      <a:pt x="2382" y="4849"/>
                      <a:pt x="3692" y="5551"/>
                      <a:pt x="3513" y="5956"/>
                    </a:cubicBezTo>
                    <a:cubicBezTo>
                      <a:pt x="3370" y="6262"/>
                      <a:pt x="3426" y="6652"/>
                      <a:pt x="3756" y="6652"/>
                    </a:cubicBezTo>
                    <a:cubicBezTo>
                      <a:pt x="3837" y="6652"/>
                      <a:pt x="3934" y="6629"/>
                      <a:pt x="4049" y="6575"/>
                    </a:cubicBezTo>
                    <a:cubicBezTo>
                      <a:pt x="4620" y="6313"/>
                      <a:pt x="4906" y="5873"/>
                      <a:pt x="4287" y="5134"/>
                    </a:cubicBezTo>
                    <a:cubicBezTo>
                      <a:pt x="3668" y="4384"/>
                      <a:pt x="3585" y="3956"/>
                      <a:pt x="3620" y="3813"/>
                    </a:cubicBezTo>
                    <a:cubicBezTo>
                      <a:pt x="3623" y="3797"/>
                      <a:pt x="3630" y="3789"/>
                      <a:pt x="3642" y="3789"/>
                    </a:cubicBezTo>
                    <a:cubicBezTo>
                      <a:pt x="3740" y="3789"/>
                      <a:pt x="4144" y="4330"/>
                      <a:pt x="4454" y="4480"/>
                    </a:cubicBezTo>
                    <a:cubicBezTo>
                      <a:pt x="4787" y="4646"/>
                      <a:pt x="4990" y="4777"/>
                      <a:pt x="4990" y="4777"/>
                    </a:cubicBezTo>
                    <a:cubicBezTo>
                      <a:pt x="4990" y="4777"/>
                      <a:pt x="5239" y="4466"/>
                      <a:pt x="5598" y="4466"/>
                    </a:cubicBezTo>
                    <a:cubicBezTo>
                      <a:pt x="5655" y="4466"/>
                      <a:pt x="5714" y="4474"/>
                      <a:pt x="5775" y="4492"/>
                    </a:cubicBezTo>
                    <a:cubicBezTo>
                      <a:pt x="6216" y="4623"/>
                      <a:pt x="6478" y="4718"/>
                      <a:pt x="6478" y="4718"/>
                    </a:cubicBezTo>
                    <a:cubicBezTo>
                      <a:pt x="6478" y="4718"/>
                      <a:pt x="6561" y="3575"/>
                      <a:pt x="6787" y="3491"/>
                    </a:cubicBezTo>
                    <a:cubicBezTo>
                      <a:pt x="7014" y="3420"/>
                      <a:pt x="7073" y="1217"/>
                      <a:pt x="4775" y="932"/>
                    </a:cubicBezTo>
                    <a:cubicBezTo>
                      <a:pt x="2501" y="646"/>
                      <a:pt x="4990" y="15"/>
                      <a:pt x="4990" y="15"/>
                    </a:cubicBezTo>
                    <a:cubicBezTo>
                      <a:pt x="4990" y="15"/>
                      <a:pt x="4794" y="0"/>
                      <a:pt x="45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0"/>
              <p:cNvSpPr/>
              <p:nvPr/>
            </p:nvSpPr>
            <p:spPr>
              <a:xfrm>
                <a:off x="-4422000" y="1264675"/>
                <a:ext cx="3250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5272" extrusionOk="0">
                    <a:moveTo>
                      <a:pt x="6561" y="1"/>
                    </a:moveTo>
                    <a:cubicBezTo>
                      <a:pt x="6544" y="1"/>
                      <a:pt x="6528" y="2"/>
                      <a:pt x="6513" y="4"/>
                    </a:cubicBezTo>
                    <a:cubicBezTo>
                      <a:pt x="6228" y="35"/>
                      <a:pt x="5600" y="538"/>
                      <a:pt x="5179" y="538"/>
                    </a:cubicBezTo>
                    <a:cubicBezTo>
                      <a:pt x="5110" y="538"/>
                      <a:pt x="5045" y="524"/>
                      <a:pt x="4989" y="492"/>
                    </a:cubicBezTo>
                    <a:cubicBezTo>
                      <a:pt x="4960" y="474"/>
                      <a:pt x="4923" y="466"/>
                      <a:pt x="4879" y="466"/>
                    </a:cubicBezTo>
                    <a:cubicBezTo>
                      <a:pt x="4421" y="466"/>
                      <a:pt x="3236" y="1334"/>
                      <a:pt x="2426" y="1334"/>
                    </a:cubicBezTo>
                    <a:cubicBezTo>
                      <a:pt x="2311" y="1334"/>
                      <a:pt x="2204" y="1317"/>
                      <a:pt x="2108" y="1278"/>
                    </a:cubicBezTo>
                    <a:cubicBezTo>
                      <a:pt x="2108" y="1278"/>
                      <a:pt x="1465" y="1325"/>
                      <a:pt x="1870" y="1766"/>
                    </a:cubicBezTo>
                    <a:cubicBezTo>
                      <a:pt x="2182" y="2107"/>
                      <a:pt x="2374" y="2447"/>
                      <a:pt x="2219" y="2447"/>
                    </a:cubicBezTo>
                    <a:cubicBezTo>
                      <a:pt x="2179" y="2447"/>
                      <a:pt x="2115" y="2425"/>
                      <a:pt x="2025" y="2373"/>
                    </a:cubicBezTo>
                    <a:cubicBezTo>
                      <a:pt x="1720" y="2204"/>
                      <a:pt x="1142" y="2052"/>
                      <a:pt x="707" y="2052"/>
                    </a:cubicBezTo>
                    <a:cubicBezTo>
                      <a:pt x="530" y="2052"/>
                      <a:pt x="377" y="2077"/>
                      <a:pt x="275" y="2135"/>
                    </a:cubicBezTo>
                    <a:cubicBezTo>
                      <a:pt x="1" y="2266"/>
                      <a:pt x="810" y="2421"/>
                      <a:pt x="1084" y="2576"/>
                    </a:cubicBezTo>
                    <a:cubicBezTo>
                      <a:pt x="1227" y="2635"/>
                      <a:pt x="1346" y="2718"/>
                      <a:pt x="1441" y="2826"/>
                    </a:cubicBezTo>
                    <a:cubicBezTo>
                      <a:pt x="1941" y="3350"/>
                      <a:pt x="2989" y="4957"/>
                      <a:pt x="2858" y="5195"/>
                    </a:cubicBezTo>
                    <a:cubicBezTo>
                      <a:pt x="2833" y="5248"/>
                      <a:pt x="2825" y="5272"/>
                      <a:pt x="2835" y="5272"/>
                    </a:cubicBezTo>
                    <a:cubicBezTo>
                      <a:pt x="2880" y="5272"/>
                      <a:pt x="3298" y="4770"/>
                      <a:pt x="4061" y="4350"/>
                    </a:cubicBezTo>
                    <a:cubicBezTo>
                      <a:pt x="5001" y="3814"/>
                      <a:pt x="5287" y="3707"/>
                      <a:pt x="5692" y="3552"/>
                    </a:cubicBezTo>
                    <a:cubicBezTo>
                      <a:pt x="5758" y="3528"/>
                      <a:pt x="5806" y="3517"/>
                      <a:pt x="5843" y="3517"/>
                    </a:cubicBezTo>
                    <a:cubicBezTo>
                      <a:pt x="6028" y="3517"/>
                      <a:pt x="5966" y="3781"/>
                      <a:pt x="6668" y="4028"/>
                    </a:cubicBezTo>
                    <a:cubicBezTo>
                      <a:pt x="7514" y="4326"/>
                      <a:pt x="8049" y="4647"/>
                      <a:pt x="8049" y="4647"/>
                    </a:cubicBezTo>
                    <a:cubicBezTo>
                      <a:pt x="8049" y="4647"/>
                      <a:pt x="8311" y="4421"/>
                      <a:pt x="7907" y="3659"/>
                    </a:cubicBezTo>
                    <a:cubicBezTo>
                      <a:pt x="7622" y="3124"/>
                      <a:pt x="7626" y="2906"/>
                      <a:pt x="7715" y="2906"/>
                    </a:cubicBezTo>
                    <a:cubicBezTo>
                      <a:pt x="7752" y="2906"/>
                      <a:pt x="7806" y="2945"/>
                      <a:pt x="7859" y="3016"/>
                    </a:cubicBezTo>
                    <a:cubicBezTo>
                      <a:pt x="8003" y="3221"/>
                      <a:pt x="8518" y="3374"/>
                      <a:pt x="8802" y="3374"/>
                    </a:cubicBezTo>
                    <a:cubicBezTo>
                      <a:pt x="8848" y="3374"/>
                      <a:pt x="8887" y="3370"/>
                      <a:pt x="8919" y="3361"/>
                    </a:cubicBezTo>
                    <a:cubicBezTo>
                      <a:pt x="8919" y="3361"/>
                      <a:pt x="8335" y="2683"/>
                      <a:pt x="8788" y="2540"/>
                    </a:cubicBezTo>
                    <a:cubicBezTo>
                      <a:pt x="8920" y="2500"/>
                      <a:pt x="9090" y="2472"/>
                      <a:pt x="9267" y="2472"/>
                    </a:cubicBezTo>
                    <a:cubicBezTo>
                      <a:pt x="9678" y="2472"/>
                      <a:pt x="10125" y="2626"/>
                      <a:pt x="10216" y="3159"/>
                    </a:cubicBezTo>
                    <a:cubicBezTo>
                      <a:pt x="10347" y="3909"/>
                      <a:pt x="12621" y="4254"/>
                      <a:pt x="13002" y="4528"/>
                    </a:cubicBezTo>
                    <a:cubicBezTo>
                      <a:pt x="13002" y="4528"/>
                      <a:pt x="11764" y="3361"/>
                      <a:pt x="11752" y="2885"/>
                    </a:cubicBezTo>
                    <a:cubicBezTo>
                      <a:pt x="11717" y="2409"/>
                      <a:pt x="11419" y="1671"/>
                      <a:pt x="10931" y="1433"/>
                    </a:cubicBezTo>
                    <a:cubicBezTo>
                      <a:pt x="10443" y="1194"/>
                      <a:pt x="10002" y="635"/>
                      <a:pt x="10145" y="444"/>
                    </a:cubicBezTo>
                    <a:cubicBezTo>
                      <a:pt x="10157" y="427"/>
                      <a:pt x="10161" y="419"/>
                      <a:pt x="10157" y="419"/>
                    </a:cubicBezTo>
                    <a:cubicBezTo>
                      <a:pt x="10130" y="419"/>
                      <a:pt x="9614" y="948"/>
                      <a:pt x="9167" y="948"/>
                    </a:cubicBezTo>
                    <a:cubicBezTo>
                      <a:pt x="9076" y="948"/>
                      <a:pt x="8987" y="926"/>
                      <a:pt x="8907" y="873"/>
                    </a:cubicBezTo>
                    <a:cubicBezTo>
                      <a:pt x="8812" y="813"/>
                      <a:pt x="8754" y="787"/>
                      <a:pt x="8721" y="787"/>
                    </a:cubicBezTo>
                    <a:cubicBezTo>
                      <a:pt x="8570" y="787"/>
                      <a:pt x="8919" y="1311"/>
                      <a:pt x="8597" y="1516"/>
                    </a:cubicBezTo>
                    <a:cubicBezTo>
                      <a:pt x="8256" y="1720"/>
                      <a:pt x="7645" y="2060"/>
                      <a:pt x="7277" y="2060"/>
                    </a:cubicBezTo>
                    <a:cubicBezTo>
                      <a:pt x="7195" y="2060"/>
                      <a:pt x="7125" y="2043"/>
                      <a:pt x="7073" y="2004"/>
                    </a:cubicBezTo>
                    <a:cubicBezTo>
                      <a:pt x="7073" y="2004"/>
                      <a:pt x="8121" y="1445"/>
                      <a:pt x="8037" y="956"/>
                    </a:cubicBezTo>
                    <a:cubicBezTo>
                      <a:pt x="7969" y="479"/>
                      <a:pt x="6933" y="1"/>
                      <a:pt x="65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0"/>
              <p:cNvSpPr/>
              <p:nvPr/>
            </p:nvSpPr>
            <p:spPr>
              <a:xfrm>
                <a:off x="-4442225" y="1146000"/>
                <a:ext cx="646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334" extrusionOk="0">
                    <a:moveTo>
                      <a:pt x="1512" y="0"/>
                    </a:moveTo>
                    <a:cubicBezTo>
                      <a:pt x="1512" y="0"/>
                      <a:pt x="926" y="774"/>
                      <a:pt x="463" y="774"/>
                    </a:cubicBezTo>
                    <a:cubicBezTo>
                      <a:pt x="460" y="774"/>
                      <a:pt x="456" y="774"/>
                      <a:pt x="453" y="774"/>
                    </a:cubicBezTo>
                    <a:cubicBezTo>
                      <a:pt x="449" y="774"/>
                      <a:pt x="445" y="774"/>
                      <a:pt x="442" y="774"/>
                    </a:cubicBezTo>
                    <a:cubicBezTo>
                      <a:pt x="0" y="774"/>
                      <a:pt x="762" y="1512"/>
                      <a:pt x="762" y="1512"/>
                    </a:cubicBezTo>
                    <a:lnTo>
                      <a:pt x="286" y="2334"/>
                    </a:lnTo>
                    <a:cubicBezTo>
                      <a:pt x="286" y="2334"/>
                      <a:pt x="643" y="1858"/>
                      <a:pt x="1286" y="1858"/>
                    </a:cubicBezTo>
                    <a:cubicBezTo>
                      <a:pt x="1941" y="1858"/>
                      <a:pt x="1524" y="1322"/>
                      <a:pt x="2048" y="1155"/>
                    </a:cubicBezTo>
                    <a:cubicBezTo>
                      <a:pt x="2584" y="977"/>
                      <a:pt x="2227" y="453"/>
                      <a:pt x="2227" y="453"/>
                    </a:cubicBezTo>
                    <a:lnTo>
                      <a:pt x="1512" y="0"/>
                    </a:ln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0"/>
              <p:cNvSpPr/>
              <p:nvPr/>
            </p:nvSpPr>
            <p:spPr>
              <a:xfrm>
                <a:off x="-4445200" y="1331575"/>
                <a:ext cx="902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199" extrusionOk="0">
                    <a:moveTo>
                      <a:pt x="628" y="0"/>
                    </a:moveTo>
                    <a:cubicBezTo>
                      <a:pt x="349" y="0"/>
                      <a:pt x="0" y="90"/>
                      <a:pt x="0" y="90"/>
                    </a:cubicBezTo>
                    <a:cubicBezTo>
                      <a:pt x="0" y="90"/>
                      <a:pt x="1024" y="840"/>
                      <a:pt x="905" y="1078"/>
                    </a:cubicBezTo>
                    <a:cubicBezTo>
                      <a:pt x="865" y="1168"/>
                      <a:pt x="1131" y="1199"/>
                      <a:pt x="1519" y="1199"/>
                    </a:cubicBezTo>
                    <a:cubicBezTo>
                      <a:pt x="2160" y="1199"/>
                      <a:pt x="3133" y="1115"/>
                      <a:pt x="3608" y="1078"/>
                    </a:cubicBezTo>
                    <a:cubicBezTo>
                      <a:pt x="3608" y="1078"/>
                      <a:pt x="1107" y="293"/>
                      <a:pt x="941" y="90"/>
                    </a:cubicBezTo>
                    <a:cubicBezTo>
                      <a:pt x="889" y="23"/>
                      <a:pt x="767" y="0"/>
                      <a:pt x="628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0"/>
              <p:cNvSpPr/>
              <p:nvPr/>
            </p:nvSpPr>
            <p:spPr>
              <a:xfrm>
                <a:off x="-4502200" y="1236250"/>
                <a:ext cx="26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599" extrusionOk="0">
                    <a:moveTo>
                      <a:pt x="922" y="0"/>
                    </a:moveTo>
                    <a:cubicBezTo>
                      <a:pt x="701" y="0"/>
                      <a:pt x="140" y="254"/>
                      <a:pt x="54" y="427"/>
                    </a:cubicBezTo>
                    <a:cubicBezTo>
                      <a:pt x="1" y="522"/>
                      <a:pt x="91" y="598"/>
                      <a:pt x="247" y="598"/>
                    </a:cubicBezTo>
                    <a:cubicBezTo>
                      <a:pt x="442" y="598"/>
                      <a:pt x="738" y="479"/>
                      <a:pt x="982" y="129"/>
                    </a:cubicBezTo>
                    <a:cubicBezTo>
                      <a:pt x="1041" y="37"/>
                      <a:pt x="1006" y="0"/>
                      <a:pt x="922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0"/>
              <p:cNvSpPr/>
              <p:nvPr/>
            </p:nvSpPr>
            <p:spPr>
              <a:xfrm>
                <a:off x="-4356800" y="1247300"/>
                <a:ext cx="385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855" extrusionOk="0">
                    <a:moveTo>
                      <a:pt x="567" y="0"/>
                    </a:moveTo>
                    <a:cubicBezTo>
                      <a:pt x="437" y="0"/>
                      <a:pt x="314" y="20"/>
                      <a:pt x="238" y="80"/>
                    </a:cubicBezTo>
                    <a:cubicBezTo>
                      <a:pt x="0" y="258"/>
                      <a:pt x="476" y="782"/>
                      <a:pt x="1000" y="842"/>
                    </a:cubicBezTo>
                    <a:cubicBezTo>
                      <a:pt x="1062" y="850"/>
                      <a:pt x="1117" y="854"/>
                      <a:pt x="1165" y="854"/>
                    </a:cubicBezTo>
                    <a:cubicBezTo>
                      <a:pt x="1543" y="854"/>
                      <a:pt x="1541" y="607"/>
                      <a:pt x="1119" y="80"/>
                    </a:cubicBezTo>
                    <a:cubicBezTo>
                      <a:pt x="1119" y="80"/>
                      <a:pt x="828" y="0"/>
                      <a:pt x="567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0"/>
              <p:cNvSpPr/>
              <p:nvPr/>
            </p:nvSpPr>
            <p:spPr>
              <a:xfrm>
                <a:off x="-4295875" y="1268625"/>
                <a:ext cx="64100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1185" extrusionOk="0">
                    <a:moveTo>
                      <a:pt x="1504" y="1"/>
                    </a:moveTo>
                    <a:cubicBezTo>
                      <a:pt x="1504" y="1"/>
                      <a:pt x="683" y="763"/>
                      <a:pt x="325" y="763"/>
                    </a:cubicBezTo>
                    <a:cubicBezTo>
                      <a:pt x="1" y="763"/>
                      <a:pt x="340" y="1185"/>
                      <a:pt x="967" y="1185"/>
                    </a:cubicBezTo>
                    <a:cubicBezTo>
                      <a:pt x="1006" y="1185"/>
                      <a:pt x="1046" y="1183"/>
                      <a:pt x="1087" y="1179"/>
                    </a:cubicBezTo>
                    <a:cubicBezTo>
                      <a:pt x="1790" y="1120"/>
                      <a:pt x="2564" y="286"/>
                      <a:pt x="1504" y="1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" name="Google Shape;656;p30"/>
            <p:cNvGrpSpPr/>
            <p:nvPr/>
          </p:nvGrpSpPr>
          <p:grpSpPr>
            <a:xfrm flipH="1">
              <a:off x="6883842" y="3092066"/>
              <a:ext cx="573748" cy="434382"/>
              <a:chOff x="-2195225" y="3806575"/>
              <a:chExt cx="323275" cy="244750"/>
            </a:xfrm>
          </p:grpSpPr>
          <p:sp>
            <p:nvSpPr>
              <p:cNvPr id="657" name="Google Shape;657;p30"/>
              <p:cNvSpPr/>
              <p:nvPr/>
            </p:nvSpPr>
            <p:spPr>
              <a:xfrm>
                <a:off x="-2191350" y="3814000"/>
                <a:ext cx="3194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9493" extrusionOk="0">
                    <a:moveTo>
                      <a:pt x="5901" y="1"/>
                    </a:moveTo>
                    <a:cubicBezTo>
                      <a:pt x="3135" y="1"/>
                      <a:pt x="812" y="1515"/>
                      <a:pt x="429" y="3739"/>
                    </a:cubicBezTo>
                    <a:cubicBezTo>
                      <a:pt x="0" y="6299"/>
                      <a:pt x="2310" y="8823"/>
                      <a:pt x="5608" y="9382"/>
                    </a:cubicBezTo>
                    <a:cubicBezTo>
                      <a:pt x="6047" y="9457"/>
                      <a:pt x="6481" y="9493"/>
                      <a:pt x="6904" y="9493"/>
                    </a:cubicBezTo>
                    <a:cubicBezTo>
                      <a:pt x="9655" y="9493"/>
                      <a:pt x="11976" y="7981"/>
                      <a:pt x="12347" y="5763"/>
                    </a:cubicBezTo>
                    <a:cubicBezTo>
                      <a:pt x="12776" y="3191"/>
                      <a:pt x="10466" y="667"/>
                      <a:pt x="7180" y="107"/>
                    </a:cubicBezTo>
                    <a:cubicBezTo>
                      <a:pt x="6747" y="35"/>
                      <a:pt x="6319" y="1"/>
                      <a:pt x="59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0"/>
              <p:cNvSpPr/>
              <p:nvPr/>
            </p:nvSpPr>
            <p:spPr>
              <a:xfrm>
                <a:off x="-2154450" y="3841450"/>
                <a:ext cx="2450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7274" extrusionOk="0">
                    <a:moveTo>
                      <a:pt x="4527" y="0"/>
                    </a:moveTo>
                    <a:cubicBezTo>
                      <a:pt x="2407" y="0"/>
                      <a:pt x="624" y="1159"/>
                      <a:pt x="334" y="2867"/>
                    </a:cubicBezTo>
                    <a:cubicBezTo>
                      <a:pt x="1" y="4820"/>
                      <a:pt x="1775" y="6760"/>
                      <a:pt x="4299" y="7189"/>
                    </a:cubicBezTo>
                    <a:cubicBezTo>
                      <a:pt x="4634" y="7246"/>
                      <a:pt x="4965" y="7273"/>
                      <a:pt x="5289" y="7273"/>
                    </a:cubicBezTo>
                    <a:cubicBezTo>
                      <a:pt x="7401" y="7273"/>
                      <a:pt x="9177" y="6108"/>
                      <a:pt x="9466" y="4415"/>
                    </a:cubicBezTo>
                    <a:cubicBezTo>
                      <a:pt x="9799" y="2450"/>
                      <a:pt x="8025" y="510"/>
                      <a:pt x="5501" y="81"/>
                    </a:cubicBezTo>
                    <a:cubicBezTo>
                      <a:pt x="5171" y="26"/>
                      <a:pt x="4845" y="0"/>
                      <a:pt x="45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0"/>
              <p:cNvSpPr/>
              <p:nvPr/>
            </p:nvSpPr>
            <p:spPr>
              <a:xfrm>
                <a:off x="-2138075" y="3903000"/>
                <a:ext cx="1009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3" extrusionOk="0">
                    <a:moveTo>
                      <a:pt x="2560" y="0"/>
                    </a:moveTo>
                    <a:cubicBezTo>
                      <a:pt x="2560" y="0"/>
                      <a:pt x="0" y="369"/>
                      <a:pt x="703" y="1857"/>
                    </a:cubicBezTo>
                    <a:cubicBezTo>
                      <a:pt x="1247" y="3010"/>
                      <a:pt x="2305" y="3913"/>
                      <a:pt x="3004" y="3913"/>
                    </a:cubicBezTo>
                    <a:cubicBezTo>
                      <a:pt x="3207" y="3913"/>
                      <a:pt x="3380" y="3836"/>
                      <a:pt x="3501" y="3667"/>
                    </a:cubicBezTo>
                    <a:cubicBezTo>
                      <a:pt x="4037" y="2929"/>
                      <a:pt x="3596" y="250"/>
                      <a:pt x="3334" y="214"/>
                    </a:cubicBezTo>
                    <a:cubicBezTo>
                      <a:pt x="3108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0"/>
              <p:cNvSpPr/>
              <p:nvPr/>
            </p:nvSpPr>
            <p:spPr>
              <a:xfrm>
                <a:off x="-2096700" y="3852350"/>
                <a:ext cx="1217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9" extrusionOk="0">
                    <a:moveTo>
                      <a:pt x="2221" y="1"/>
                    </a:moveTo>
                    <a:cubicBezTo>
                      <a:pt x="2103" y="1"/>
                      <a:pt x="1982" y="5"/>
                      <a:pt x="1858" y="14"/>
                    </a:cubicBezTo>
                    <a:cubicBezTo>
                      <a:pt x="1858" y="14"/>
                      <a:pt x="0" y="97"/>
                      <a:pt x="262" y="752"/>
                    </a:cubicBezTo>
                    <a:cubicBezTo>
                      <a:pt x="512" y="1407"/>
                      <a:pt x="2144" y="2109"/>
                      <a:pt x="2310" y="2157"/>
                    </a:cubicBezTo>
                    <a:cubicBezTo>
                      <a:pt x="2315" y="2158"/>
                      <a:pt x="2321" y="2159"/>
                      <a:pt x="2329" y="2159"/>
                    </a:cubicBezTo>
                    <a:cubicBezTo>
                      <a:pt x="2608" y="2159"/>
                      <a:pt x="4870" y="1562"/>
                      <a:pt x="4870" y="1169"/>
                    </a:cubicBezTo>
                    <a:cubicBezTo>
                      <a:pt x="4870" y="792"/>
                      <a:pt x="3836" y="1"/>
                      <a:pt x="2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0"/>
              <p:cNvSpPr/>
              <p:nvPr/>
            </p:nvSpPr>
            <p:spPr>
              <a:xfrm>
                <a:off x="-2032700" y="3899150"/>
                <a:ext cx="1011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67" extrusionOk="0">
                    <a:moveTo>
                      <a:pt x="2517" y="1"/>
                    </a:moveTo>
                    <a:cubicBezTo>
                      <a:pt x="1443" y="1"/>
                      <a:pt x="48" y="1011"/>
                      <a:pt x="48" y="1011"/>
                    </a:cubicBezTo>
                    <a:cubicBezTo>
                      <a:pt x="48" y="1011"/>
                      <a:pt x="0" y="3976"/>
                      <a:pt x="488" y="4143"/>
                    </a:cubicBezTo>
                    <a:cubicBezTo>
                      <a:pt x="538" y="4158"/>
                      <a:pt x="612" y="4166"/>
                      <a:pt x="705" y="4166"/>
                    </a:cubicBezTo>
                    <a:cubicBezTo>
                      <a:pt x="1563" y="4166"/>
                      <a:pt x="4047" y="3476"/>
                      <a:pt x="3703" y="1178"/>
                    </a:cubicBezTo>
                    <a:cubicBezTo>
                      <a:pt x="3574" y="290"/>
                      <a:pt x="3091" y="1"/>
                      <a:pt x="25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0"/>
              <p:cNvSpPr/>
              <p:nvPr/>
            </p:nvSpPr>
            <p:spPr>
              <a:xfrm>
                <a:off x="-2114850" y="3916375"/>
                <a:ext cx="60725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940" extrusionOk="0">
                    <a:moveTo>
                      <a:pt x="2048" y="1"/>
                    </a:moveTo>
                    <a:cubicBezTo>
                      <a:pt x="2048" y="1"/>
                      <a:pt x="0" y="418"/>
                      <a:pt x="119" y="811"/>
                    </a:cubicBezTo>
                    <a:cubicBezTo>
                      <a:pt x="170" y="990"/>
                      <a:pt x="254" y="1032"/>
                      <a:pt x="339" y="1032"/>
                    </a:cubicBezTo>
                    <a:cubicBezTo>
                      <a:pt x="417" y="1032"/>
                      <a:pt x="496" y="996"/>
                      <a:pt x="550" y="996"/>
                    </a:cubicBezTo>
                    <a:cubicBezTo>
                      <a:pt x="575" y="996"/>
                      <a:pt x="595" y="1004"/>
                      <a:pt x="607" y="1025"/>
                    </a:cubicBezTo>
                    <a:cubicBezTo>
                      <a:pt x="703" y="1144"/>
                      <a:pt x="405" y="1346"/>
                      <a:pt x="524" y="1561"/>
                    </a:cubicBezTo>
                    <a:cubicBezTo>
                      <a:pt x="556" y="1615"/>
                      <a:pt x="611" y="1631"/>
                      <a:pt x="677" y="1631"/>
                    </a:cubicBezTo>
                    <a:cubicBezTo>
                      <a:pt x="784" y="1631"/>
                      <a:pt x="919" y="1587"/>
                      <a:pt x="1023" y="1587"/>
                    </a:cubicBezTo>
                    <a:cubicBezTo>
                      <a:pt x="1096" y="1587"/>
                      <a:pt x="1154" y="1608"/>
                      <a:pt x="1179" y="1680"/>
                    </a:cubicBezTo>
                    <a:cubicBezTo>
                      <a:pt x="1250" y="1918"/>
                      <a:pt x="845" y="2418"/>
                      <a:pt x="1215" y="2537"/>
                    </a:cubicBezTo>
                    <a:cubicBezTo>
                      <a:pt x="1252" y="2549"/>
                      <a:pt x="1287" y="2554"/>
                      <a:pt x="1320" y="2554"/>
                    </a:cubicBezTo>
                    <a:cubicBezTo>
                      <a:pt x="1565" y="2554"/>
                      <a:pt x="1701" y="2275"/>
                      <a:pt x="1801" y="2275"/>
                    </a:cubicBezTo>
                    <a:cubicBezTo>
                      <a:pt x="1826" y="2275"/>
                      <a:pt x="1848" y="2292"/>
                      <a:pt x="1869" y="2335"/>
                    </a:cubicBezTo>
                    <a:cubicBezTo>
                      <a:pt x="1972" y="2549"/>
                      <a:pt x="1933" y="2940"/>
                      <a:pt x="2072" y="2940"/>
                    </a:cubicBezTo>
                    <a:cubicBezTo>
                      <a:pt x="2094" y="2940"/>
                      <a:pt x="2122" y="2929"/>
                      <a:pt x="2155" y="2906"/>
                    </a:cubicBezTo>
                    <a:cubicBezTo>
                      <a:pt x="2393" y="2751"/>
                      <a:pt x="2429" y="787"/>
                      <a:pt x="20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0"/>
              <p:cNvSpPr/>
              <p:nvPr/>
            </p:nvSpPr>
            <p:spPr>
              <a:xfrm>
                <a:off x="-2107425" y="3916375"/>
                <a:ext cx="52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63" extrusionOk="0">
                    <a:moveTo>
                      <a:pt x="1799" y="1"/>
                    </a:moveTo>
                    <a:cubicBezTo>
                      <a:pt x="1799" y="1"/>
                      <a:pt x="1" y="191"/>
                      <a:pt x="191" y="620"/>
                    </a:cubicBezTo>
                    <a:cubicBezTo>
                      <a:pt x="253" y="748"/>
                      <a:pt x="325" y="777"/>
                      <a:pt x="393" y="777"/>
                    </a:cubicBezTo>
                    <a:cubicBezTo>
                      <a:pt x="450" y="777"/>
                      <a:pt x="504" y="757"/>
                      <a:pt x="546" y="757"/>
                    </a:cubicBezTo>
                    <a:cubicBezTo>
                      <a:pt x="572" y="757"/>
                      <a:pt x="593" y="764"/>
                      <a:pt x="608" y="787"/>
                    </a:cubicBezTo>
                    <a:cubicBezTo>
                      <a:pt x="691" y="870"/>
                      <a:pt x="429" y="1037"/>
                      <a:pt x="537" y="1203"/>
                    </a:cubicBezTo>
                    <a:cubicBezTo>
                      <a:pt x="565" y="1248"/>
                      <a:pt x="612" y="1262"/>
                      <a:pt x="667" y="1262"/>
                    </a:cubicBezTo>
                    <a:cubicBezTo>
                      <a:pt x="761" y="1262"/>
                      <a:pt x="878" y="1221"/>
                      <a:pt x="966" y="1221"/>
                    </a:cubicBezTo>
                    <a:cubicBezTo>
                      <a:pt x="1021" y="1221"/>
                      <a:pt x="1064" y="1237"/>
                      <a:pt x="1084" y="1287"/>
                    </a:cubicBezTo>
                    <a:cubicBezTo>
                      <a:pt x="1168" y="1489"/>
                      <a:pt x="822" y="1858"/>
                      <a:pt x="1120" y="1965"/>
                    </a:cubicBezTo>
                    <a:cubicBezTo>
                      <a:pt x="1148" y="1973"/>
                      <a:pt x="1174" y="1976"/>
                      <a:pt x="1200" y="1976"/>
                    </a:cubicBezTo>
                    <a:cubicBezTo>
                      <a:pt x="1404" y="1976"/>
                      <a:pt x="1520" y="1755"/>
                      <a:pt x="1608" y="1755"/>
                    </a:cubicBezTo>
                    <a:cubicBezTo>
                      <a:pt x="1629" y="1755"/>
                      <a:pt x="1649" y="1767"/>
                      <a:pt x="1668" y="1799"/>
                    </a:cubicBezTo>
                    <a:cubicBezTo>
                      <a:pt x="1760" y="1964"/>
                      <a:pt x="1719" y="2262"/>
                      <a:pt x="1838" y="2262"/>
                    </a:cubicBezTo>
                    <a:cubicBezTo>
                      <a:pt x="1856" y="2262"/>
                      <a:pt x="1879" y="2255"/>
                      <a:pt x="1906" y="2239"/>
                    </a:cubicBezTo>
                    <a:cubicBezTo>
                      <a:pt x="2108" y="2108"/>
                      <a:pt x="2108" y="596"/>
                      <a:pt x="17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0"/>
              <p:cNvSpPr/>
              <p:nvPr/>
            </p:nvSpPr>
            <p:spPr>
              <a:xfrm>
                <a:off x="-2022300" y="3911900"/>
                <a:ext cx="7207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134" extrusionOk="0">
                    <a:moveTo>
                      <a:pt x="2203" y="1"/>
                    </a:moveTo>
                    <a:cubicBezTo>
                      <a:pt x="1755" y="1"/>
                      <a:pt x="296" y="242"/>
                      <a:pt x="1" y="716"/>
                    </a:cubicBezTo>
                    <a:cubicBezTo>
                      <a:pt x="1" y="716"/>
                      <a:pt x="258" y="3133"/>
                      <a:pt x="483" y="3133"/>
                    </a:cubicBezTo>
                    <a:cubicBezTo>
                      <a:pt x="485" y="3133"/>
                      <a:pt x="487" y="3133"/>
                      <a:pt x="489" y="3133"/>
                    </a:cubicBezTo>
                    <a:cubicBezTo>
                      <a:pt x="723" y="3101"/>
                      <a:pt x="748" y="2672"/>
                      <a:pt x="945" y="2672"/>
                    </a:cubicBezTo>
                    <a:cubicBezTo>
                      <a:pt x="969" y="2672"/>
                      <a:pt x="995" y="2678"/>
                      <a:pt x="1025" y="2692"/>
                    </a:cubicBezTo>
                    <a:cubicBezTo>
                      <a:pt x="1194" y="2763"/>
                      <a:pt x="1426" y="2850"/>
                      <a:pt x="1602" y="2850"/>
                    </a:cubicBezTo>
                    <a:cubicBezTo>
                      <a:pt x="1723" y="2850"/>
                      <a:pt x="1817" y="2809"/>
                      <a:pt x="1846" y="2692"/>
                    </a:cubicBezTo>
                    <a:cubicBezTo>
                      <a:pt x="1942" y="2406"/>
                      <a:pt x="1894" y="2204"/>
                      <a:pt x="2180" y="2204"/>
                    </a:cubicBezTo>
                    <a:cubicBezTo>
                      <a:pt x="2454" y="2204"/>
                      <a:pt x="2620" y="2085"/>
                      <a:pt x="2501" y="1787"/>
                    </a:cubicBezTo>
                    <a:cubicBezTo>
                      <a:pt x="2382" y="1501"/>
                      <a:pt x="2501" y="1454"/>
                      <a:pt x="2668" y="1371"/>
                    </a:cubicBezTo>
                    <a:cubicBezTo>
                      <a:pt x="2835" y="1275"/>
                      <a:pt x="2882" y="1085"/>
                      <a:pt x="2668" y="954"/>
                    </a:cubicBezTo>
                    <a:cubicBezTo>
                      <a:pt x="2466" y="835"/>
                      <a:pt x="2501" y="692"/>
                      <a:pt x="2585" y="501"/>
                    </a:cubicBezTo>
                    <a:cubicBezTo>
                      <a:pt x="2668" y="299"/>
                      <a:pt x="2489" y="85"/>
                      <a:pt x="2323" y="13"/>
                    </a:cubicBezTo>
                    <a:cubicBezTo>
                      <a:pt x="2303" y="5"/>
                      <a:pt x="2262" y="1"/>
                      <a:pt x="22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0"/>
              <p:cNvSpPr/>
              <p:nvPr/>
            </p:nvSpPr>
            <p:spPr>
              <a:xfrm>
                <a:off x="-2022300" y="3912050"/>
                <a:ext cx="583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651" extrusionOk="0">
                    <a:moveTo>
                      <a:pt x="1764" y="1"/>
                    </a:moveTo>
                    <a:cubicBezTo>
                      <a:pt x="1370" y="1"/>
                      <a:pt x="235" y="206"/>
                      <a:pt x="1" y="603"/>
                    </a:cubicBezTo>
                    <a:cubicBezTo>
                      <a:pt x="1" y="603"/>
                      <a:pt x="48" y="2651"/>
                      <a:pt x="400" y="2651"/>
                    </a:cubicBezTo>
                    <a:cubicBezTo>
                      <a:pt x="402" y="2651"/>
                      <a:pt x="404" y="2651"/>
                      <a:pt x="406" y="2650"/>
                    </a:cubicBezTo>
                    <a:cubicBezTo>
                      <a:pt x="588" y="2640"/>
                      <a:pt x="606" y="2254"/>
                      <a:pt x="772" y="2254"/>
                    </a:cubicBezTo>
                    <a:cubicBezTo>
                      <a:pt x="791" y="2254"/>
                      <a:pt x="812" y="2259"/>
                      <a:pt x="834" y="2269"/>
                    </a:cubicBezTo>
                    <a:cubicBezTo>
                      <a:pt x="974" y="2332"/>
                      <a:pt x="1163" y="2403"/>
                      <a:pt x="1305" y="2403"/>
                    </a:cubicBezTo>
                    <a:cubicBezTo>
                      <a:pt x="1405" y="2403"/>
                      <a:pt x="1481" y="2368"/>
                      <a:pt x="1501" y="2269"/>
                    </a:cubicBezTo>
                    <a:cubicBezTo>
                      <a:pt x="1584" y="2031"/>
                      <a:pt x="1537" y="1853"/>
                      <a:pt x="1775" y="1853"/>
                    </a:cubicBezTo>
                    <a:cubicBezTo>
                      <a:pt x="2013" y="1853"/>
                      <a:pt x="2144" y="1746"/>
                      <a:pt x="2037" y="1507"/>
                    </a:cubicBezTo>
                    <a:cubicBezTo>
                      <a:pt x="1942" y="1269"/>
                      <a:pt x="2037" y="1222"/>
                      <a:pt x="2180" y="1162"/>
                    </a:cubicBezTo>
                    <a:cubicBezTo>
                      <a:pt x="2311" y="1091"/>
                      <a:pt x="2335" y="924"/>
                      <a:pt x="2180" y="829"/>
                    </a:cubicBezTo>
                    <a:cubicBezTo>
                      <a:pt x="2013" y="722"/>
                      <a:pt x="2037" y="614"/>
                      <a:pt x="2096" y="436"/>
                    </a:cubicBezTo>
                    <a:cubicBezTo>
                      <a:pt x="2180" y="257"/>
                      <a:pt x="2025" y="91"/>
                      <a:pt x="1894" y="19"/>
                    </a:cubicBezTo>
                    <a:cubicBezTo>
                      <a:pt x="1878" y="7"/>
                      <a:pt x="1832" y="1"/>
                      <a:pt x="1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0"/>
              <p:cNvSpPr/>
              <p:nvPr/>
            </p:nvSpPr>
            <p:spPr>
              <a:xfrm>
                <a:off x="-2076175" y="3861925"/>
                <a:ext cx="88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373" extrusionOk="0">
                    <a:moveTo>
                      <a:pt x="1132" y="0"/>
                    </a:moveTo>
                    <a:cubicBezTo>
                      <a:pt x="854" y="0"/>
                      <a:pt x="908" y="290"/>
                      <a:pt x="752" y="290"/>
                    </a:cubicBezTo>
                    <a:cubicBezTo>
                      <a:pt x="741" y="290"/>
                      <a:pt x="729" y="289"/>
                      <a:pt x="715" y="286"/>
                    </a:cubicBezTo>
                    <a:cubicBezTo>
                      <a:pt x="592" y="258"/>
                      <a:pt x="493" y="200"/>
                      <a:pt x="397" y="200"/>
                    </a:cubicBezTo>
                    <a:cubicBezTo>
                      <a:pt x="325" y="200"/>
                      <a:pt x="256" y="232"/>
                      <a:pt x="180" y="333"/>
                    </a:cubicBezTo>
                    <a:cubicBezTo>
                      <a:pt x="1" y="572"/>
                      <a:pt x="1323" y="1357"/>
                      <a:pt x="1323" y="1357"/>
                    </a:cubicBezTo>
                    <a:cubicBezTo>
                      <a:pt x="1388" y="1368"/>
                      <a:pt x="1457" y="1373"/>
                      <a:pt x="1529" y="1373"/>
                    </a:cubicBezTo>
                    <a:cubicBezTo>
                      <a:pt x="2275" y="1373"/>
                      <a:pt x="3290" y="846"/>
                      <a:pt x="3442" y="607"/>
                    </a:cubicBezTo>
                    <a:cubicBezTo>
                      <a:pt x="3554" y="426"/>
                      <a:pt x="3241" y="401"/>
                      <a:pt x="3002" y="401"/>
                    </a:cubicBezTo>
                    <a:cubicBezTo>
                      <a:pt x="2910" y="401"/>
                      <a:pt x="2830" y="405"/>
                      <a:pt x="2787" y="405"/>
                    </a:cubicBezTo>
                    <a:cubicBezTo>
                      <a:pt x="2620" y="405"/>
                      <a:pt x="2466" y="107"/>
                      <a:pt x="2287" y="36"/>
                    </a:cubicBezTo>
                    <a:cubicBezTo>
                      <a:pt x="2267" y="27"/>
                      <a:pt x="2244" y="22"/>
                      <a:pt x="2219" y="22"/>
                    </a:cubicBezTo>
                    <a:cubicBezTo>
                      <a:pt x="2016" y="22"/>
                      <a:pt x="1668" y="286"/>
                      <a:pt x="1668" y="286"/>
                    </a:cubicBezTo>
                    <a:cubicBezTo>
                      <a:pt x="1668" y="286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0"/>
              <p:cNvSpPr/>
              <p:nvPr/>
            </p:nvSpPr>
            <p:spPr>
              <a:xfrm>
                <a:off x="-2076175" y="3873225"/>
                <a:ext cx="890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917" extrusionOk="0">
                    <a:moveTo>
                      <a:pt x="1132" y="0"/>
                    </a:moveTo>
                    <a:cubicBezTo>
                      <a:pt x="850" y="0"/>
                      <a:pt x="910" y="193"/>
                      <a:pt x="745" y="193"/>
                    </a:cubicBezTo>
                    <a:cubicBezTo>
                      <a:pt x="736" y="193"/>
                      <a:pt x="726" y="192"/>
                      <a:pt x="715" y="191"/>
                    </a:cubicBezTo>
                    <a:cubicBezTo>
                      <a:pt x="590" y="170"/>
                      <a:pt x="486" y="129"/>
                      <a:pt x="387" y="129"/>
                    </a:cubicBezTo>
                    <a:cubicBezTo>
                      <a:pt x="317" y="129"/>
                      <a:pt x="249" y="150"/>
                      <a:pt x="180" y="215"/>
                    </a:cubicBezTo>
                    <a:cubicBezTo>
                      <a:pt x="1" y="381"/>
                      <a:pt x="1323" y="905"/>
                      <a:pt x="1323" y="905"/>
                    </a:cubicBezTo>
                    <a:cubicBezTo>
                      <a:pt x="1390" y="913"/>
                      <a:pt x="1460" y="916"/>
                      <a:pt x="1533" y="916"/>
                    </a:cubicBezTo>
                    <a:cubicBezTo>
                      <a:pt x="2277" y="916"/>
                      <a:pt x="3279" y="558"/>
                      <a:pt x="3442" y="417"/>
                    </a:cubicBezTo>
                    <a:cubicBezTo>
                      <a:pt x="3562" y="288"/>
                      <a:pt x="3193" y="273"/>
                      <a:pt x="2950" y="273"/>
                    </a:cubicBezTo>
                    <a:cubicBezTo>
                      <a:pt x="2880" y="273"/>
                      <a:pt x="2821" y="274"/>
                      <a:pt x="2787" y="274"/>
                    </a:cubicBezTo>
                    <a:cubicBezTo>
                      <a:pt x="2620" y="274"/>
                      <a:pt x="2454" y="84"/>
                      <a:pt x="2287" y="24"/>
                    </a:cubicBezTo>
                    <a:cubicBezTo>
                      <a:pt x="2266" y="17"/>
                      <a:pt x="2242" y="14"/>
                      <a:pt x="2215" y="14"/>
                    </a:cubicBezTo>
                    <a:cubicBezTo>
                      <a:pt x="2012" y="14"/>
                      <a:pt x="1668" y="191"/>
                      <a:pt x="1668" y="191"/>
                    </a:cubicBezTo>
                    <a:cubicBezTo>
                      <a:pt x="1668" y="191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-2080925" y="3926500"/>
                <a:ext cx="80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4" extrusionOk="0">
                    <a:moveTo>
                      <a:pt x="155" y="1"/>
                    </a:moveTo>
                    <a:cubicBezTo>
                      <a:pt x="72" y="1"/>
                      <a:pt x="0" y="108"/>
                      <a:pt x="0" y="227"/>
                    </a:cubicBezTo>
                    <a:cubicBezTo>
                      <a:pt x="0" y="358"/>
                      <a:pt x="72" y="453"/>
                      <a:pt x="155" y="453"/>
                    </a:cubicBezTo>
                    <a:cubicBezTo>
                      <a:pt x="250" y="453"/>
                      <a:pt x="322" y="358"/>
                      <a:pt x="322" y="227"/>
                    </a:cubicBezTo>
                    <a:cubicBezTo>
                      <a:pt x="322" y="108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-2071100" y="3943075"/>
                <a:ext cx="9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47" extrusionOk="0">
                    <a:moveTo>
                      <a:pt x="164" y="0"/>
                    </a:moveTo>
                    <a:cubicBezTo>
                      <a:pt x="153" y="0"/>
                      <a:pt x="142" y="2"/>
                      <a:pt x="131" y="4"/>
                    </a:cubicBezTo>
                    <a:cubicBezTo>
                      <a:pt x="48" y="28"/>
                      <a:pt x="0" y="147"/>
                      <a:pt x="24" y="266"/>
                    </a:cubicBezTo>
                    <a:cubicBezTo>
                      <a:pt x="57" y="377"/>
                      <a:pt x="142" y="446"/>
                      <a:pt x="220" y="446"/>
                    </a:cubicBezTo>
                    <a:cubicBezTo>
                      <a:pt x="226" y="446"/>
                      <a:pt x="232" y="446"/>
                      <a:pt x="238" y="445"/>
                    </a:cubicBezTo>
                    <a:cubicBezTo>
                      <a:pt x="322" y="421"/>
                      <a:pt x="369" y="302"/>
                      <a:pt x="346" y="183"/>
                    </a:cubicBezTo>
                    <a:cubicBezTo>
                      <a:pt x="325" y="78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-2090750" y="3914075"/>
                <a:ext cx="107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00" extrusionOk="0">
                    <a:moveTo>
                      <a:pt x="276" y="1"/>
                    </a:moveTo>
                    <a:cubicBezTo>
                      <a:pt x="216" y="1"/>
                      <a:pt x="149" y="33"/>
                      <a:pt x="96" y="93"/>
                    </a:cubicBezTo>
                    <a:cubicBezTo>
                      <a:pt x="12" y="176"/>
                      <a:pt x="1" y="307"/>
                      <a:pt x="60" y="367"/>
                    </a:cubicBezTo>
                    <a:cubicBezTo>
                      <a:pt x="86" y="389"/>
                      <a:pt x="119" y="399"/>
                      <a:pt x="154" y="399"/>
                    </a:cubicBezTo>
                    <a:cubicBezTo>
                      <a:pt x="214" y="399"/>
                      <a:pt x="281" y="368"/>
                      <a:pt x="334" y="307"/>
                    </a:cubicBezTo>
                    <a:cubicBezTo>
                      <a:pt x="417" y="212"/>
                      <a:pt x="429" y="93"/>
                      <a:pt x="370" y="33"/>
                    </a:cubicBezTo>
                    <a:cubicBezTo>
                      <a:pt x="343" y="12"/>
                      <a:pt x="311" y="1"/>
                      <a:pt x="2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-2066050" y="3923525"/>
                <a:ext cx="101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3" extrusionOk="0">
                    <a:moveTo>
                      <a:pt x="253" y="1"/>
                    </a:moveTo>
                    <a:cubicBezTo>
                      <a:pt x="183" y="1"/>
                      <a:pt x="107" y="50"/>
                      <a:pt x="60" y="144"/>
                    </a:cubicBezTo>
                    <a:cubicBezTo>
                      <a:pt x="1" y="251"/>
                      <a:pt x="25" y="370"/>
                      <a:pt x="108" y="405"/>
                    </a:cubicBezTo>
                    <a:cubicBezTo>
                      <a:pt x="125" y="417"/>
                      <a:pt x="145" y="422"/>
                      <a:pt x="165" y="422"/>
                    </a:cubicBezTo>
                    <a:cubicBezTo>
                      <a:pt x="232" y="422"/>
                      <a:pt x="310" y="368"/>
                      <a:pt x="346" y="286"/>
                    </a:cubicBezTo>
                    <a:cubicBezTo>
                      <a:pt x="406" y="179"/>
                      <a:pt x="394" y="60"/>
                      <a:pt x="310" y="13"/>
                    </a:cubicBezTo>
                    <a:cubicBezTo>
                      <a:pt x="292" y="5"/>
                      <a:pt x="273" y="1"/>
                      <a:pt x="2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0"/>
              <p:cNvSpPr/>
              <p:nvPr/>
            </p:nvSpPr>
            <p:spPr>
              <a:xfrm>
                <a:off x="-1998775" y="394287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7" y="0"/>
                    </a:moveTo>
                    <a:cubicBezTo>
                      <a:pt x="133" y="0"/>
                      <a:pt x="86" y="21"/>
                      <a:pt x="60" y="60"/>
                    </a:cubicBezTo>
                    <a:cubicBezTo>
                      <a:pt x="1" y="132"/>
                      <a:pt x="48" y="251"/>
                      <a:pt x="155" y="322"/>
                    </a:cubicBezTo>
                    <a:cubicBezTo>
                      <a:pt x="201" y="350"/>
                      <a:pt x="254" y="365"/>
                      <a:pt x="303" y="365"/>
                    </a:cubicBezTo>
                    <a:cubicBezTo>
                      <a:pt x="357" y="365"/>
                      <a:pt x="404" y="347"/>
                      <a:pt x="429" y="310"/>
                    </a:cubicBezTo>
                    <a:cubicBezTo>
                      <a:pt x="477" y="227"/>
                      <a:pt x="441" y="108"/>
                      <a:pt x="334" y="48"/>
                    </a:cubicBezTo>
                    <a:cubicBezTo>
                      <a:pt x="285" y="15"/>
                      <a:pt x="233" y="0"/>
                      <a:pt x="1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-1990450" y="3925650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75" y="0"/>
                    </a:moveTo>
                    <a:cubicBezTo>
                      <a:pt x="252" y="0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7"/>
                      <a:pt x="477" y="213"/>
                      <a:pt x="465" y="118"/>
                    </a:cubicBezTo>
                    <a:cubicBezTo>
                      <a:pt x="446" y="52"/>
                      <a:pt x="367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-2018725" y="3942850"/>
                <a:ext cx="86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44" extrusionOk="0">
                    <a:moveTo>
                      <a:pt x="172" y="1"/>
                    </a:moveTo>
                    <a:cubicBezTo>
                      <a:pt x="166" y="1"/>
                      <a:pt x="161" y="1"/>
                      <a:pt x="156" y="2"/>
                    </a:cubicBezTo>
                    <a:cubicBezTo>
                      <a:pt x="60" y="2"/>
                      <a:pt x="1" y="109"/>
                      <a:pt x="13" y="228"/>
                    </a:cubicBezTo>
                    <a:cubicBezTo>
                      <a:pt x="13" y="351"/>
                      <a:pt x="87" y="443"/>
                      <a:pt x="165" y="443"/>
                    </a:cubicBezTo>
                    <a:cubicBezTo>
                      <a:pt x="170" y="443"/>
                      <a:pt x="175" y="443"/>
                      <a:pt x="179" y="442"/>
                    </a:cubicBezTo>
                    <a:cubicBezTo>
                      <a:pt x="275" y="442"/>
                      <a:pt x="346" y="335"/>
                      <a:pt x="334" y="204"/>
                    </a:cubicBezTo>
                    <a:cubicBezTo>
                      <a:pt x="323" y="92"/>
                      <a:pt x="259" y="1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-2012175" y="392617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9" y="0"/>
                    </a:moveTo>
                    <a:cubicBezTo>
                      <a:pt x="116" y="0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6" y="323"/>
                    </a:cubicBezTo>
                    <a:cubicBezTo>
                      <a:pt x="197" y="346"/>
                      <a:pt x="243" y="357"/>
                      <a:pt x="285" y="357"/>
                    </a:cubicBezTo>
                    <a:cubicBezTo>
                      <a:pt x="350" y="357"/>
                      <a:pt x="408" y="331"/>
                      <a:pt x="429" y="288"/>
                    </a:cubicBezTo>
                    <a:cubicBezTo>
                      <a:pt x="477" y="204"/>
                      <a:pt x="429" y="97"/>
                      <a:pt x="322" y="38"/>
                    </a:cubicBezTo>
                    <a:cubicBezTo>
                      <a:pt x="273" y="13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-2034200" y="38801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5" y="1"/>
                    </a:moveTo>
                    <a:cubicBezTo>
                      <a:pt x="251" y="1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4"/>
                    </a:cubicBezTo>
                    <a:cubicBezTo>
                      <a:pt x="34" y="293"/>
                      <a:pt x="118" y="339"/>
                      <a:pt x="214" y="339"/>
                    </a:cubicBezTo>
                    <a:cubicBezTo>
                      <a:pt x="234" y="339"/>
                      <a:pt x="254" y="337"/>
                      <a:pt x="275" y="333"/>
                    </a:cubicBezTo>
                    <a:cubicBezTo>
                      <a:pt x="394" y="297"/>
                      <a:pt x="477" y="214"/>
                      <a:pt x="453" y="118"/>
                    </a:cubicBezTo>
                    <a:cubicBezTo>
                      <a:pt x="444" y="52"/>
                      <a:pt x="366" y="1"/>
                      <a:pt x="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0"/>
              <p:cNvSpPr/>
              <p:nvPr/>
            </p:nvSpPr>
            <p:spPr>
              <a:xfrm>
                <a:off x="-2016625" y="388395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67" y="0"/>
                    </a:moveTo>
                    <a:cubicBezTo>
                      <a:pt x="72" y="12"/>
                      <a:pt x="0" y="107"/>
                      <a:pt x="12" y="238"/>
                    </a:cubicBezTo>
                    <a:cubicBezTo>
                      <a:pt x="23" y="351"/>
                      <a:pt x="87" y="442"/>
                      <a:pt x="175" y="442"/>
                    </a:cubicBezTo>
                    <a:cubicBezTo>
                      <a:pt x="180" y="442"/>
                      <a:pt x="185" y="441"/>
                      <a:pt x="191" y="441"/>
                    </a:cubicBezTo>
                    <a:cubicBezTo>
                      <a:pt x="286" y="441"/>
                      <a:pt x="345" y="333"/>
                      <a:pt x="334" y="214"/>
                    </a:cubicBezTo>
                    <a:cubicBezTo>
                      <a:pt x="334" y="95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0"/>
              <p:cNvSpPr/>
              <p:nvPr/>
            </p:nvSpPr>
            <p:spPr>
              <a:xfrm>
                <a:off x="-2056225" y="388092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6" y="1"/>
                    </a:moveTo>
                    <a:cubicBezTo>
                      <a:pt x="116" y="1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5" y="324"/>
                    </a:cubicBezTo>
                    <a:cubicBezTo>
                      <a:pt x="197" y="347"/>
                      <a:pt x="243" y="357"/>
                      <a:pt x="284" y="357"/>
                    </a:cubicBezTo>
                    <a:cubicBezTo>
                      <a:pt x="350" y="357"/>
                      <a:pt x="407" y="331"/>
                      <a:pt x="429" y="288"/>
                    </a:cubicBezTo>
                    <a:cubicBezTo>
                      <a:pt x="477" y="204"/>
                      <a:pt x="417" y="97"/>
                      <a:pt x="310" y="38"/>
                    </a:cubicBezTo>
                    <a:cubicBezTo>
                      <a:pt x="266" y="13"/>
                      <a:pt x="219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0"/>
              <p:cNvSpPr/>
              <p:nvPr/>
            </p:nvSpPr>
            <p:spPr>
              <a:xfrm>
                <a:off x="-2195225" y="3806575"/>
                <a:ext cx="3197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9493" extrusionOk="0">
                    <a:moveTo>
                      <a:pt x="5905" y="0"/>
                    </a:moveTo>
                    <a:cubicBezTo>
                      <a:pt x="3145" y="0"/>
                      <a:pt x="813" y="1514"/>
                      <a:pt x="441" y="3738"/>
                    </a:cubicBezTo>
                    <a:cubicBezTo>
                      <a:pt x="0" y="6298"/>
                      <a:pt x="2322" y="8822"/>
                      <a:pt x="5608" y="9382"/>
                    </a:cubicBezTo>
                    <a:cubicBezTo>
                      <a:pt x="6047" y="9456"/>
                      <a:pt x="6481" y="9492"/>
                      <a:pt x="6905" y="9492"/>
                    </a:cubicBezTo>
                    <a:cubicBezTo>
                      <a:pt x="9655" y="9492"/>
                      <a:pt x="11976" y="7980"/>
                      <a:pt x="12347" y="5762"/>
                    </a:cubicBezTo>
                    <a:cubicBezTo>
                      <a:pt x="12788" y="3190"/>
                      <a:pt x="10466" y="666"/>
                      <a:pt x="7180" y="107"/>
                    </a:cubicBezTo>
                    <a:cubicBezTo>
                      <a:pt x="6749" y="35"/>
                      <a:pt x="6322" y="0"/>
                      <a:pt x="59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-2177375" y="3819650"/>
                <a:ext cx="284000" cy="211150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8446" extrusionOk="0">
                    <a:moveTo>
                      <a:pt x="5245" y="1"/>
                    </a:moveTo>
                    <a:cubicBezTo>
                      <a:pt x="2789" y="1"/>
                      <a:pt x="723" y="1347"/>
                      <a:pt x="382" y="3322"/>
                    </a:cubicBezTo>
                    <a:cubicBezTo>
                      <a:pt x="1" y="5608"/>
                      <a:pt x="2061" y="7858"/>
                      <a:pt x="4978" y="8347"/>
                    </a:cubicBezTo>
                    <a:cubicBezTo>
                      <a:pt x="5368" y="8413"/>
                      <a:pt x="5754" y="8445"/>
                      <a:pt x="6130" y="8445"/>
                    </a:cubicBezTo>
                    <a:cubicBezTo>
                      <a:pt x="8582" y="8445"/>
                      <a:pt x="10648" y="7091"/>
                      <a:pt x="10978" y="5120"/>
                    </a:cubicBezTo>
                    <a:cubicBezTo>
                      <a:pt x="11359" y="2846"/>
                      <a:pt x="9300" y="596"/>
                      <a:pt x="6383" y="96"/>
                    </a:cubicBezTo>
                    <a:cubicBezTo>
                      <a:pt x="5998" y="31"/>
                      <a:pt x="5617" y="1"/>
                      <a:pt x="5245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0"/>
              <p:cNvSpPr/>
              <p:nvPr/>
            </p:nvSpPr>
            <p:spPr>
              <a:xfrm>
                <a:off x="-2158025" y="3834000"/>
                <a:ext cx="2447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7274" extrusionOk="0">
                    <a:moveTo>
                      <a:pt x="4518" y="1"/>
                    </a:moveTo>
                    <a:cubicBezTo>
                      <a:pt x="2405" y="1"/>
                      <a:pt x="614" y="1159"/>
                      <a:pt x="334" y="2867"/>
                    </a:cubicBezTo>
                    <a:cubicBezTo>
                      <a:pt x="1" y="4820"/>
                      <a:pt x="1775" y="6761"/>
                      <a:pt x="4287" y="7189"/>
                    </a:cubicBezTo>
                    <a:cubicBezTo>
                      <a:pt x="4622" y="7246"/>
                      <a:pt x="4954" y="7273"/>
                      <a:pt x="5277" y="7273"/>
                    </a:cubicBezTo>
                    <a:cubicBezTo>
                      <a:pt x="7390" y="7273"/>
                      <a:pt x="9165" y="6108"/>
                      <a:pt x="9454" y="4415"/>
                    </a:cubicBezTo>
                    <a:cubicBezTo>
                      <a:pt x="9788" y="2451"/>
                      <a:pt x="8014" y="510"/>
                      <a:pt x="5489" y="81"/>
                    </a:cubicBezTo>
                    <a:cubicBezTo>
                      <a:pt x="5161" y="27"/>
                      <a:pt x="4836" y="1"/>
                      <a:pt x="4518" y="1"/>
                    </a:cubicBezTo>
                    <a:close/>
                  </a:path>
                </a:pathLst>
              </a:custGeom>
              <a:solidFill>
                <a:srgbClr val="FFA333">
                  <a:alpha val="574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-2141650" y="3895550"/>
                <a:ext cx="10092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4" extrusionOk="0">
                    <a:moveTo>
                      <a:pt x="2560" y="0"/>
                    </a:moveTo>
                    <a:cubicBezTo>
                      <a:pt x="2560" y="0"/>
                      <a:pt x="1" y="370"/>
                      <a:pt x="703" y="1858"/>
                    </a:cubicBezTo>
                    <a:cubicBezTo>
                      <a:pt x="1247" y="3011"/>
                      <a:pt x="2305" y="3913"/>
                      <a:pt x="3004" y="3913"/>
                    </a:cubicBezTo>
                    <a:cubicBezTo>
                      <a:pt x="3207" y="3913"/>
                      <a:pt x="3380" y="3837"/>
                      <a:pt x="3501" y="3668"/>
                    </a:cubicBezTo>
                    <a:cubicBezTo>
                      <a:pt x="4037" y="2929"/>
                      <a:pt x="3584" y="250"/>
                      <a:pt x="3334" y="215"/>
                    </a:cubicBezTo>
                    <a:cubicBezTo>
                      <a:pt x="3096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-2100275" y="3844925"/>
                <a:ext cx="1217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8" extrusionOk="0">
                    <a:moveTo>
                      <a:pt x="2221" y="0"/>
                    </a:moveTo>
                    <a:cubicBezTo>
                      <a:pt x="2103" y="0"/>
                      <a:pt x="1982" y="4"/>
                      <a:pt x="1858" y="13"/>
                    </a:cubicBezTo>
                    <a:cubicBezTo>
                      <a:pt x="1858" y="13"/>
                      <a:pt x="1" y="97"/>
                      <a:pt x="251" y="751"/>
                    </a:cubicBezTo>
                    <a:cubicBezTo>
                      <a:pt x="501" y="1406"/>
                      <a:pt x="2144" y="2109"/>
                      <a:pt x="2298" y="2156"/>
                    </a:cubicBezTo>
                    <a:cubicBezTo>
                      <a:pt x="2303" y="2157"/>
                      <a:pt x="2309" y="2158"/>
                      <a:pt x="2317" y="2158"/>
                    </a:cubicBezTo>
                    <a:cubicBezTo>
                      <a:pt x="2597" y="2158"/>
                      <a:pt x="4870" y="1562"/>
                      <a:pt x="4870" y="1168"/>
                    </a:cubicBezTo>
                    <a:cubicBezTo>
                      <a:pt x="4870" y="791"/>
                      <a:pt x="3836" y="0"/>
                      <a:pt x="22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-2036275" y="3891725"/>
                <a:ext cx="1009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166" extrusionOk="0">
                    <a:moveTo>
                      <a:pt x="2514" y="0"/>
                    </a:moveTo>
                    <a:cubicBezTo>
                      <a:pt x="1436" y="0"/>
                      <a:pt x="36" y="1011"/>
                      <a:pt x="36" y="1011"/>
                    </a:cubicBezTo>
                    <a:cubicBezTo>
                      <a:pt x="36" y="1011"/>
                      <a:pt x="0" y="3975"/>
                      <a:pt x="489" y="4142"/>
                    </a:cubicBezTo>
                    <a:cubicBezTo>
                      <a:pt x="536" y="4157"/>
                      <a:pt x="610" y="4165"/>
                      <a:pt x="702" y="4165"/>
                    </a:cubicBezTo>
                    <a:cubicBezTo>
                      <a:pt x="1552" y="4165"/>
                      <a:pt x="4036" y="3475"/>
                      <a:pt x="3703" y="1177"/>
                    </a:cubicBezTo>
                    <a:cubicBezTo>
                      <a:pt x="3575" y="289"/>
                      <a:pt x="3090" y="0"/>
                      <a:pt x="25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-2118725" y="3908950"/>
                <a:ext cx="6075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940" extrusionOk="0">
                    <a:moveTo>
                      <a:pt x="2060" y="0"/>
                    </a:moveTo>
                    <a:cubicBezTo>
                      <a:pt x="2060" y="0"/>
                      <a:pt x="0" y="417"/>
                      <a:pt x="119" y="810"/>
                    </a:cubicBezTo>
                    <a:cubicBezTo>
                      <a:pt x="171" y="989"/>
                      <a:pt x="255" y="1032"/>
                      <a:pt x="341" y="1032"/>
                    </a:cubicBezTo>
                    <a:cubicBezTo>
                      <a:pt x="419" y="1032"/>
                      <a:pt x="499" y="996"/>
                      <a:pt x="557" y="996"/>
                    </a:cubicBezTo>
                    <a:cubicBezTo>
                      <a:pt x="583" y="996"/>
                      <a:pt x="605" y="1003"/>
                      <a:pt x="619" y="1024"/>
                    </a:cubicBezTo>
                    <a:cubicBezTo>
                      <a:pt x="703" y="1143"/>
                      <a:pt x="405" y="1346"/>
                      <a:pt x="524" y="1560"/>
                    </a:cubicBezTo>
                    <a:cubicBezTo>
                      <a:pt x="556" y="1614"/>
                      <a:pt x="612" y="1631"/>
                      <a:pt x="679" y="1631"/>
                    </a:cubicBezTo>
                    <a:cubicBezTo>
                      <a:pt x="788" y="1631"/>
                      <a:pt x="924" y="1587"/>
                      <a:pt x="1029" y="1587"/>
                    </a:cubicBezTo>
                    <a:cubicBezTo>
                      <a:pt x="1101" y="1587"/>
                      <a:pt x="1158" y="1608"/>
                      <a:pt x="1179" y="1679"/>
                    </a:cubicBezTo>
                    <a:cubicBezTo>
                      <a:pt x="1250" y="1917"/>
                      <a:pt x="858" y="2417"/>
                      <a:pt x="1227" y="2536"/>
                    </a:cubicBezTo>
                    <a:cubicBezTo>
                      <a:pt x="1263" y="2548"/>
                      <a:pt x="1297" y="2553"/>
                      <a:pt x="1330" y="2553"/>
                    </a:cubicBezTo>
                    <a:cubicBezTo>
                      <a:pt x="1569" y="2553"/>
                      <a:pt x="1710" y="2274"/>
                      <a:pt x="1812" y="2274"/>
                    </a:cubicBezTo>
                    <a:cubicBezTo>
                      <a:pt x="1837" y="2274"/>
                      <a:pt x="1860" y="2291"/>
                      <a:pt x="1882" y="2334"/>
                    </a:cubicBezTo>
                    <a:cubicBezTo>
                      <a:pt x="1984" y="2549"/>
                      <a:pt x="1945" y="2939"/>
                      <a:pt x="2084" y="2939"/>
                    </a:cubicBezTo>
                    <a:cubicBezTo>
                      <a:pt x="2106" y="2939"/>
                      <a:pt x="2134" y="2929"/>
                      <a:pt x="2167" y="2905"/>
                    </a:cubicBezTo>
                    <a:cubicBezTo>
                      <a:pt x="2405" y="2751"/>
                      <a:pt x="2429" y="786"/>
                      <a:pt x="206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-2111300" y="3908950"/>
                <a:ext cx="5302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262" extrusionOk="0">
                    <a:moveTo>
                      <a:pt x="1811" y="0"/>
                    </a:moveTo>
                    <a:cubicBezTo>
                      <a:pt x="1811" y="0"/>
                      <a:pt x="1" y="191"/>
                      <a:pt x="203" y="619"/>
                    </a:cubicBezTo>
                    <a:cubicBezTo>
                      <a:pt x="260" y="747"/>
                      <a:pt x="331" y="776"/>
                      <a:pt x="400" y="776"/>
                    </a:cubicBezTo>
                    <a:cubicBezTo>
                      <a:pt x="458" y="776"/>
                      <a:pt x="514" y="756"/>
                      <a:pt x="557" y="756"/>
                    </a:cubicBezTo>
                    <a:cubicBezTo>
                      <a:pt x="583" y="756"/>
                      <a:pt x="605" y="763"/>
                      <a:pt x="620" y="786"/>
                    </a:cubicBezTo>
                    <a:cubicBezTo>
                      <a:pt x="692" y="869"/>
                      <a:pt x="442" y="1036"/>
                      <a:pt x="549" y="1203"/>
                    </a:cubicBezTo>
                    <a:cubicBezTo>
                      <a:pt x="574" y="1247"/>
                      <a:pt x="620" y="1261"/>
                      <a:pt x="674" y="1261"/>
                    </a:cubicBezTo>
                    <a:cubicBezTo>
                      <a:pt x="767" y="1261"/>
                      <a:pt x="887" y="1221"/>
                      <a:pt x="977" y="1221"/>
                    </a:cubicBezTo>
                    <a:cubicBezTo>
                      <a:pt x="1032" y="1221"/>
                      <a:pt x="1076" y="1236"/>
                      <a:pt x="1096" y="1286"/>
                    </a:cubicBezTo>
                    <a:cubicBezTo>
                      <a:pt x="1168" y="1489"/>
                      <a:pt x="823" y="1858"/>
                      <a:pt x="1120" y="1965"/>
                    </a:cubicBezTo>
                    <a:cubicBezTo>
                      <a:pt x="1149" y="1972"/>
                      <a:pt x="1177" y="1976"/>
                      <a:pt x="1203" y="1976"/>
                    </a:cubicBezTo>
                    <a:cubicBezTo>
                      <a:pt x="1414" y="1976"/>
                      <a:pt x="1532" y="1754"/>
                      <a:pt x="1620" y="1754"/>
                    </a:cubicBezTo>
                    <a:cubicBezTo>
                      <a:pt x="1641" y="1754"/>
                      <a:pt x="1661" y="1767"/>
                      <a:pt x="1680" y="1798"/>
                    </a:cubicBezTo>
                    <a:cubicBezTo>
                      <a:pt x="1762" y="1963"/>
                      <a:pt x="1720" y="2262"/>
                      <a:pt x="1846" y="2262"/>
                    </a:cubicBezTo>
                    <a:cubicBezTo>
                      <a:pt x="1865" y="2262"/>
                      <a:pt x="1889" y="2255"/>
                      <a:pt x="1918" y="2239"/>
                    </a:cubicBezTo>
                    <a:cubicBezTo>
                      <a:pt x="2120" y="2108"/>
                      <a:pt x="2120" y="596"/>
                      <a:pt x="1811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0"/>
              <p:cNvSpPr/>
              <p:nvPr/>
            </p:nvSpPr>
            <p:spPr>
              <a:xfrm>
                <a:off x="-2025850" y="3904475"/>
                <a:ext cx="7175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133" extrusionOk="0">
                    <a:moveTo>
                      <a:pt x="2202" y="0"/>
                    </a:moveTo>
                    <a:cubicBezTo>
                      <a:pt x="1751" y="0"/>
                      <a:pt x="284" y="241"/>
                      <a:pt x="0" y="715"/>
                    </a:cubicBezTo>
                    <a:cubicBezTo>
                      <a:pt x="0" y="715"/>
                      <a:pt x="245" y="3133"/>
                      <a:pt x="481" y="3133"/>
                    </a:cubicBezTo>
                    <a:cubicBezTo>
                      <a:pt x="484" y="3133"/>
                      <a:pt x="486" y="3132"/>
                      <a:pt x="488" y="3132"/>
                    </a:cubicBezTo>
                    <a:cubicBezTo>
                      <a:pt x="711" y="3100"/>
                      <a:pt x="735" y="2671"/>
                      <a:pt x="940" y="2671"/>
                    </a:cubicBezTo>
                    <a:cubicBezTo>
                      <a:pt x="965" y="2671"/>
                      <a:pt x="993" y="2677"/>
                      <a:pt x="1024" y="2691"/>
                    </a:cubicBezTo>
                    <a:cubicBezTo>
                      <a:pt x="1193" y="2762"/>
                      <a:pt x="1421" y="2849"/>
                      <a:pt x="1596" y="2849"/>
                    </a:cubicBezTo>
                    <a:cubicBezTo>
                      <a:pt x="1716" y="2849"/>
                      <a:pt x="1812" y="2808"/>
                      <a:pt x="1846" y="2691"/>
                    </a:cubicBezTo>
                    <a:cubicBezTo>
                      <a:pt x="1929" y="2406"/>
                      <a:pt x="1881" y="2203"/>
                      <a:pt x="2167" y="2203"/>
                    </a:cubicBezTo>
                    <a:cubicBezTo>
                      <a:pt x="2453" y="2203"/>
                      <a:pt x="2619" y="2084"/>
                      <a:pt x="2500" y="1787"/>
                    </a:cubicBezTo>
                    <a:cubicBezTo>
                      <a:pt x="2381" y="1501"/>
                      <a:pt x="2500" y="1453"/>
                      <a:pt x="2667" y="1370"/>
                    </a:cubicBezTo>
                    <a:cubicBezTo>
                      <a:pt x="2822" y="1275"/>
                      <a:pt x="2869" y="1084"/>
                      <a:pt x="2667" y="953"/>
                    </a:cubicBezTo>
                    <a:cubicBezTo>
                      <a:pt x="2453" y="834"/>
                      <a:pt x="2500" y="691"/>
                      <a:pt x="2572" y="501"/>
                    </a:cubicBezTo>
                    <a:cubicBezTo>
                      <a:pt x="2667" y="298"/>
                      <a:pt x="2488" y="84"/>
                      <a:pt x="2322" y="13"/>
                    </a:cubicBezTo>
                    <a:cubicBezTo>
                      <a:pt x="2303" y="4"/>
                      <a:pt x="2261" y="0"/>
                      <a:pt x="220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0"/>
              <p:cNvSpPr/>
              <p:nvPr/>
            </p:nvSpPr>
            <p:spPr>
              <a:xfrm>
                <a:off x="-2025850" y="3904625"/>
                <a:ext cx="58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2650" extrusionOk="0">
                    <a:moveTo>
                      <a:pt x="1756" y="0"/>
                    </a:moveTo>
                    <a:cubicBezTo>
                      <a:pt x="1366" y="0"/>
                      <a:pt x="224" y="206"/>
                      <a:pt x="0" y="602"/>
                    </a:cubicBezTo>
                    <a:cubicBezTo>
                      <a:pt x="0" y="602"/>
                      <a:pt x="35" y="2650"/>
                      <a:pt x="399" y="2650"/>
                    </a:cubicBezTo>
                    <a:cubicBezTo>
                      <a:pt x="401" y="2650"/>
                      <a:pt x="403" y="2650"/>
                      <a:pt x="405" y="2650"/>
                    </a:cubicBezTo>
                    <a:cubicBezTo>
                      <a:pt x="587" y="2639"/>
                      <a:pt x="605" y="2253"/>
                      <a:pt x="771" y="2253"/>
                    </a:cubicBezTo>
                    <a:cubicBezTo>
                      <a:pt x="790" y="2253"/>
                      <a:pt x="811" y="2258"/>
                      <a:pt x="834" y="2269"/>
                    </a:cubicBezTo>
                    <a:cubicBezTo>
                      <a:pt x="973" y="2332"/>
                      <a:pt x="1158" y="2403"/>
                      <a:pt x="1299" y="2403"/>
                    </a:cubicBezTo>
                    <a:cubicBezTo>
                      <a:pt x="1398" y="2403"/>
                      <a:pt x="1476" y="2367"/>
                      <a:pt x="1500" y="2269"/>
                    </a:cubicBezTo>
                    <a:cubicBezTo>
                      <a:pt x="1572" y="2031"/>
                      <a:pt x="1536" y="1852"/>
                      <a:pt x="1762" y="1852"/>
                    </a:cubicBezTo>
                    <a:cubicBezTo>
                      <a:pt x="2000" y="1852"/>
                      <a:pt x="2143" y="1745"/>
                      <a:pt x="2036" y="1507"/>
                    </a:cubicBezTo>
                    <a:cubicBezTo>
                      <a:pt x="1929" y="1269"/>
                      <a:pt x="2036" y="1221"/>
                      <a:pt x="2167" y="1161"/>
                    </a:cubicBezTo>
                    <a:cubicBezTo>
                      <a:pt x="2298" y="1090"/>
                      <a:pt x="2334" y="923"/>
                      <a:pt x="2167" y="828"/>
                    </a:cubicBezTo>
                    <a:cubicBezTo>
                      <a:pt x="2000" y="721"/>
                      <a:pt x="2036" y="614"/>
                      <a:pt x="2096" y="435"/>
                    </a:cubicBezTo>
                    <a:cubicBezTo>
                      <a:pt x="2167" y="257"/>
                      <a:pt x="2024" y="90"/>
                      <a:pt x="1881" y="18"/>
                    </a:cubicBezTo>
                    <a:cubicBezTo>
                      <a:pt x="1867" y="6"/>
                      <a:pt x="1823" y="0"/>
                      <a:pt x="1756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-2080025" y="3854475"/>
                <a:ext cx="890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73" extrusionOk="0">
                    <a:moveTo>
                      <a:pt x="1131" y="0"/>
                    </a:moveTo>
                    <a:cubicBezTo>
                      <a:pt x="853" y="0"/>
                      <a:pt x="918" y="291"/>
                      <a:pt x="753" y="291"/>
                    </a:cubicBezTo>
                    <a:cubicBezTo>
                      <a:pt x="742" y="291"/>
                      <a:pt x="729" y="289"/>
                      <a:pt x="715" y="286"/>
                    </a:cubicBezTo>
                    <a:cubicBezTo>
                      <a:pt x="598" y="259"/>
                      <a:pt x="498" y="200"/>
                      <a:pt x="399" y="200"/>
                    </a:cubicBezTo>
                    <a:cubicBezTo>
                      <a:pt x="327" y="200"/>
                      <a:pt x="255" y="232"/>
                      <a:pt x="179" y="334"/>
                    </a:cubicBezTo>
                    <a:cubicBezTo>
                      <a:pt x="0" y="572"/>
                      <a:pt x="1334" y="1358"/>
                      <a:pt x="1334" y="1358"/>
                    </a:cubicBezTo>
                    <a:cubicBezTo>
                      <a:pt x="1398" y="1368"/>
                      <a:pt x="1467" y="1373"/>
                      <a:pt x="1537" y="1373"/>
                    </a:cubicBezTo>
                    <a:cubicBezTo>
                      <a:pt x="2275" y="1373"/>
                      <a:pt x="3289" y="847"/>
                      <a:pt x="3441" y="608"/>
                    </a:cubicBezTo>
                    <a:cubicBezTo>
                      <a:pt x="3562" y="427"/>
                      <a:pt x="3252" y="402"/>
                      <a:pt x="3008" y="402"/>
                    </a:cubicBezTo>
                    <a:cubicBezTo>
                      <a:pt x="2915" y="402"/>
                      <a:pt x="2832" y="405"/>
                      <a:pt x="2786" y="405"/>
                    </a:cubicBezTo>
                    <a:cubicBezTo>
                      <a:pt x="2620" y="405"/>
                      <a:pt x="2477" y="108"/>
                      <a:pt x="2298" y="36"/>
                    </a:cubicBezTo>
                    <a:cubicBezTo>
                      <a:pt x="2278" y="27"/>
                      <a:pt x="2255" y="23"/>
                      <a:pt x="2229" y="23"/>
                    </a:cubicBezTo>
                    <a:cubicBezTo>
                      <a:pt x="2024" y="23"/>
                      <a:pt x="1667" y="286"/>
                      <a:pt x="1667" y="286"/>
                    </a:cubicBezTo>
                    <a:cubicBezTo>
                      <a:pt x="1667" y="286"/>
                      <a:pt x="1417" y="0"/>
                      <a:pt x="113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-2080025" y="3865775"/>
                <a:ext cx="892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917" extrusionOk="0">
                    <a:moveTo>
                      <a:pt x="1131" y="1"/>
                    </a:moveTo>
                    <a:cubicBezTo>
                      <a:pt x="849" y="1"/>
                      <a:pt x="920" y="193"/>
                      <a:pt x="746" y="193"/>
                    </a:cubicBezTo>
                    <a:cubicBezTo>
                      <a:pt x="736" y="193"/>
                      <a:pt x="726" y="193"/>
                      <a:pt x="715" y="191"/>
                    </a:cubicBezTo>
                    <a:cubicBezTo>
                      <a:pt x="597" y="171"/>
                      <a:pt x="491" y="130"/>
                      <a:pt x="390" y="130"/>
                    </a:cubicBezTo>
                    <a:cubicBezTo>
                      <a:pt x="318" y="130"/>
                      <a:pt x="248" y="151"/>
                      <a:pt x="179" y="215"/>
                    </a:cubicBezTo>
                    <a:cubicBezTo>
                      <a:pt x="0" y="382"/>
                      <a:pt x="1334" y="906"/>
                      <a:pt x="1334" y="906"/>
                    </a:cubicBezTo>
                    <a:cubicBezTo>
                      <a:pt x="1400" y="913"/>
                      <a:pt x="1469" y="917"/>
                      <a:pt x="1541" y="917"/>
                    </a:cubicBezTo>
                    <a:cubicBezTo>
                      <a:pt x="2277" y="917"/>
                      <a:pt x="3278" y="559"/>
                      <a:pt x="3441" y="418"/>
                    </a:cubicBezTo>
                    <a:cubicBezTo>
                      <a:pt x="3571" y="288"/>
                      <a:pt x="3203" y="274"/>
                      <a:pt x="2955" y="274"/>
                    </a:cubicBezTo>
                    <a:cubicBezTo>
                      <a:pt x="2884" y="274"/>
                      <a:pt x="2823" y="275"/>
                      <a:pt x="2786" y="275"/>
                    </a:cubicBezTo>
                    <a:cubicBezTo>
                      <a:pt x="2620" y="275"/>
                      <a:pt x="2465" y="84"/>
                      <a:pt x="2298" y="25"/>
                    </a:cubicBezTo>
                    <a:cubicBezTo>
                      <a:pt x="2277" y="18"/>
                      <a:pt x="2253" y="15"/>
                      <a:pt x="2226" y="15"/>
                    </a:cubicBezTo>
                    <a:cubicBezTo>
                      <a:pt x="2020" y="15"/>
                      <a:pt x="1667" y="191"/>
                      <a:pt x="1667" y="191"/>
                    </a:cubicBezTo>
                    <a:cubicBezTo>
                      <a:pt x="1667" y="191"/>
                      <a:pt x="1417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-2084800" y="3919075"/>
                <a:ext cx="83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53" extrusionOk="0">
                    <a:moveTo>
                      <a:pt x="167" y="0"/>
                    </a:moveTo>
                    <a:cubicBezTo>
                      <a:pt x="72" y="0"/>
                      <a:pt x="1" y="107"/>
                      <a:pt x="1" y="226"/>
                    </a:cubicBezTo>
                    <a:cubicBezTo>
                      <a:pt x="1" y="357"/>
                      <a:pt x="72" y="452"/>
                      <a:pt x="167" y="452"/>
                    </a:cubicBezTo>
                    <a:cubicBezTo>
                      <a:pt x="263" y="452"/>
                      <a:pt x="334" y="357"/>
                      <a:pt x="334" y="226"/>
                    </a:cubicBezTo>
                    <a:cubicBezTo>
                      <a:pt x="334" y="107"/>
                      <a:pt x="263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-2074975" y="3935625"/>
                <a:ext cx="95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47" extrusionOk="0">
                    <a:moveTo>
                      <a:pt x="173" y="1"/>
                    </a:moveTo>
                    <a:cubicBezTo>
                      <a:pt x="163" y="1"/>
                      <a:pt x="153" y="2"/>
                      <a:pt x="143" y="5"/>
                    </a:cubicBezTo>
                    <a:cubicBezTo>
                      <a:pt x="48" y="29"/>
                      <a:pt x="1" y="148"/>
                      <a:pt x="36" y="267"/>
                    </a:cubicBezTo>
                    <a:cubicBezTo>
                      <a:pt x="58" y="377"/>
                      <a:pt x="142" y="447"/>
                      <a:pt x="220" y="447"/>
                    </a:cubicBezTo>
                    <a:cubicBezTo>
                      <a:pt x="227" y="447"/>
                      <a:pt x="233" y="446"/>
                      <a:pt x="239" y="445"/>
                    </a:cubicBezTo>
                    <a:cubicBezTo>
                      <a:pt x="334" y="422"/>
                      <a:pt x="382" y="302"/>
                      <a:pt x="346" y="183"/>
                    </a:cubicBezTo>
                    <a:cubicBezTo>
                      <a:pt x="325" y="78"/>
                      <a:pt x="248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-2094625" y="3906650"/>
                <a:ext cx="110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99" extrusionOk="0">
                    <a:moveTo>
                      <a:pt x="276" y="0"/>
                    </a:moveTo>
                    <a:cubicBezTo>
                      <a:pt x="216" y="0"/>
                      <a:pt x="149" y="32"/>
                      <a:pt x="96" y="92"/>
                    </a:cubicBezTo>
                    <a:cubicBezTo>
                      <a:pt x="13" y="176"/>
                      <a:pt x="1" y="307"/>
                      <a:pt x="72" y="366"/>
                    </a:cubicBezTo>
                    <a:cubicBezTo>
                      <a:pt x="98" y="388"/>
                      <a:pt x="131" y="399"/>
                      <a:pt x="166" y="399"/>
                    </a:cubicBezTo>
                    <a:cubicBezTo>
                      <a:pt x="226" y="399"/>
                      <a:pt x="293" y="367"/>
                      <a:pt x="346" y="307"/>
                    </a:cubicBezTo>
                    <a:cubicBezTo>
                      <a:pt x="429" y="211"/>
                      <a:pt x="441" y="92"/>
                      <a:pt x="370" y="33"/>
                    </a:cubicBezTo>
                    <a:cubicBezTo>
                      <a:pt x="344" y="11"/>
                      <a:pt x="311" y="0"/>
                      <a:pt x="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-2069625" y="3916100"/>
                <a:ext cx="101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2" extrusionOk="0">
                    <a:moveTo>
                      <a:pt x="246" y="0"/>
                    </a:moveTo>
                    <a:cubicBezTo>
                      <a:pt x="179" y="0"/>
                      <a:pt x="98" y="50"/>
                      <a:pt x="60" y="143"/>
                    </a:cubicBezTo>
                    <a:cubicBezTo>
                      <a:pt x="1" y="250"/>
                      <a:pt x="13" y="369"/>
                      <a:pt x="96" y="405"/>
                    </a:cubicBezTo>
                    <a:cubicBezTo>
                      <a:pt x="116" y="416"/>
                      <a:pt x="137" y="421"/>
                      <a:pt x="159" y="421"/>
                    </a:cubicBezTo>
                    <a:cubicBezTo>
                      <a:pt x="228" y="421"/>
                      <a:pt x="301" y="367"/>
                      <a:pt x="346" y="286"/>
                    </a:cubicBezTo>
                    <a:cubicBezTo>
                      <a:pt x="406" y="179"/>
                      <a:pt x="382" y="60"/>
                      <a:pt x="299" y="12"/>
                    </a:cubicBezTo>
                    <a:cubicBezTo>
                      <a:pt x="283" y="4"/>
                      <a:pt x="265" y="0"/>
                      <a:pt x="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0"/>
              <p:cNvSpPr/>
              <p:nvPr/>
            </p:nvSpPr>
            <p:spPr>
              <a:xfrm>
                <a:off x="-2002350" y="393542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0" y="1"/>
                    </a:moveTo>
                    <a:cubicBezTo>
                      <a:pt x="124" y="1"/>
                      <a:pt x="74" y="22"/>
                      <a:pt x="48" y="60"/>
                    </a:cubicBezTo>
                    <a:cubicBezTo>
                      <a:pt x="1" y="132"/>
                      <a:pt x="48" y="251"/>
                      <a:pt x="144" y="322"/>
                    </a:cubicBezTo>
                    <a:cubicBezTo>
                      <a:pt x="195" y="351"/>
                      <a:pt x="249" y="366"/>
                      <a:pt x="296" y="366"/>
                    </a:cubicBezTo>
                    <a:cubicBezTo>
                      <a:pt x="348" y="366"/>
                      <a:pt x="392" y="348"/>
                      <a:pt x="417" y="310"/>
                    </a:cubicBezTo>
                    <a:cubicBezTo>
                      <a:pt x="477" y="227"/>
                      <a:pt x="429" y="108"/>
                      <a:pt x="322" y="49"/>
                    </a:cubicBezTo>
                    <a:cubicBezTo>
                      <a:pt x="278" y="16"/>
                      <a:pt x="227" y="1"/>
                      <a:pt x="1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0"/>
              <p:cNvSpPr/>
              <p:nvPr/>
            </p:nvSpPr>
            <p:spPr>
              <a:xfrm>
                <a:off x="-1994000" y="39182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3" y="1"/>
                    </a:moveTo>
                    <a:cubicBezTo>
                      <a:pt x="250" y="1"/>
                      <a:pt x="227" y="4"/>
                      <a:pt x="202" y="11"/>
                    </a:cubicBezTo>
                    <a:cubicBezTo>
                      <a:pt x="83" y="35"/>
                      <a:pt x="0" y="130"/>
                      <a:pt x="12" y="214"/>
                    </a:cubicBezTo>
                    <a:cubicBezTo>
                      <a:pt x="32" y="293"/>
                      <a:pt x="117" y="339"/>
                      <a:pt x="213" y="339"/>
                    </a:cubicBezTo>
                    <a:cubicBezTo>
                      <a:pt x="233" y="339"/>
                      <a:pt x="253" y="337"/>
                      <a:pt x="274" y="333"/>
                    </a:cubicBezTo>
                    <a:cubicBezTo>
                      <a:pt x="393" y="297"/>
                      <a:pt x="476" y="214"/>
                      <a:pt x="452" y="118"/>
                    </a:cubicBezTo>
                    <a:cubicBezTo>
                      <a:pt x="433" y="52"/>
                      <a:pt x="362" y="1"/>
                      <a:pt x="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0"/>
              <p:cNvSpPr/>
              <p:nvPr/>
            </p:nvSpPr>
            <p:spPr>
              <a:xfrm>
                <a:off x="-2022575" y="3935400"/>
                <a:ext cx="86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4" extrusionOk="0">
                    <a:moveTo>
                      <a:pt x="181" y="1"/>
                    </a:moveTo>
                    <a:cubicBezTo>
                      <a:pt x="176" y="1"/>
                      <a:pt x="171" y="1"/>
                      <a:pt x="167" y="2"/>
                    </a:cubicBezTo>
                    <a:cubicBezTo>
                      <a:pt x="71" y="2"/>
                      <a:pt x="0" y="109"/>
                      <a:pt x="12" y="228"/>
                    </a:cubicBezTo>
                    <a:cubicBezTo>
                      <a:pt x="23" y="352"/>
                      <a:pt x="87" y="443"/>
                      <a:pt x="175" y="443"/>
                    </a:cubicBezTo>
                    <a:cubicBezTo>
                      <a:pt x="180" y="443"/>
                      <a:pt x="185" y="443"/>
                      <a:pt x="191" y="442"/>
                    </a:cubicBezTo>
                    <a:cubicBezTo>
                      <a:pt x="286" y="442"/>
                      <a:pt x="345" y="335"/>
                      <a:pt x="333" y="204"/>
                    </a:cubicBezTo>
                    <a:cubicBezTo>
                      <a:pt x="333" y="92"/>
                      <a:pt x="259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0"/>
              <p:cNvSpPr/>
              <p:nvPr/>
            </p:nvSpPr>
            <p:spPr>
              <a:xfrm>
                <a:off x="-2016050" y="3918725"/>
                <a:ext cx="1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58" extrusionOk="0">
                    <a:moveTo>
                      <a:pt x="188" y="1"/>
                    </a:moveTo>
                    <a:cubicBezTo>
                      <a:pt x="128" y="1"/>
                      <a:pt x="76" y="25"/>
                      <a:pt x="49" y="74"/>
                    </a:cubicBezTo>
                    <a:cubicBezTo>
                      <a:pt x="1" y="145"/>
                      <a:pt x="61" y="264"/>
                      <a:pt x="168" y="324"/>
                    </a:cubicBezTo>
                    <a:cubicBezTo>
                      <a:pt x="209" y="347"/>
                      <a:pt x="253" y="357"/>
                      <a:pt x="293" y="357"/>
                    </a:cubicBezTo>
                    <a:cubicBezTo>
                      <a:pt x="357" y="357"/>
                      <a:pt x="412" y="332"/>
                      <a:pt x="442" y="288"/>
                    </a:cubicBezTo>
                    <a:cubicBezTo>
                      <a:pt x="489" y="205"/>
                      <a:pt x="430" y="97"/>
                      <a:pt x="322" y="38"/>
                    </a:cubicBezTo>
                    <a:cubicBezTo>
                      <a:pt x="278" y="13"/>
                      <a:pt x="231" y="1"/>
                      <a:pt x="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-2038075" y="3872675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80" y="0"/>
                    </a:moveTo>
                    <a:cubicBezTo>
                      <a:pt x="255" y="0"/>
                      <a:pt x="230" y="3"/>
                      <a:pt x="203" y="11"/>
                    </a:cubicBezTo>
                    <a:cubicBezTo>
                      <a:pt x="84" y="34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6"/>
                      <a:pt x="477" y="213"/>
                      <a:pt x="465" y="118"/>
                    </a:cubicBezTo>
                    <a:cubicBezTo>
                      <a:pt x="446" y="51"/>
                      <a:pt x="374" y="0"/>
                      <a:pt x="2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-2020200" y="387650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55" y="0"/>
                    </a:moveTo>
                    <a:cubicBezTo>
                      <a:pt x="60" y="12"/>
                      <a:pt x="0" y="108"/>
                      <a:pt x="12" y="239"/>
                    </a:cubicBezTo>
                    <a:cubicBezTo>
                      <a:pt x="12" y="351"/>
                      <a:pt x="86" y="442"/>
                      <a:pt x="165" y="442"/>
                    </a:cubicBezTo>
                    <a:cubicBezTo>
                      <a:pt x="169" y="442"/>
                      <a:pt x="174" y="442"/>
                      <a:pt x="179" y="441"/>
                    </a:cubicBezTo>
                    <a:cubicBezTo>
                      <a:pt x="274" y="441"/>
                      <a:pt x="346" y="334"/>
                      <a:pt x="334" y="215"/>
                    </a:cubicBezTo>
                    <a:cubicBezTo>
                      <a:pt x="322" y="96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0"/>
              <p:cNvSpPr/>
              <p:nvPr/>
            </p:nvSpPr>
            <p:spPr>
              <a:xfrm>
                <a:off x="-2060100" y="3873475"/>
                <a:ext cx="11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58" extrusionOk="0">
                    <a:moveTo>
                      <a:pt x="185" y="1"/>
                    </a:moveTo>
                    <a:cubicBezTo>
                      <a:pt x="123" y="1"/>
                      <a:pt x="69" y="25"/>
                      <a:pt x="48" y="74"/>
                    </a:cubicBezTo>
                    <a:cubicBezTo>
                      <a:pt x="1" y="145"/>
                      <a:pt x="60" y="264"/>
                      <a:pt x="168" y="324"/>
                    </a:cubicBezTo>
                    <a:cubicBezTo>
                      <a:pt x="209" y="347"/>
                      <a:pt x="253" y="358"/>
                      <a:pt x="293" y="358"/>
                    </a:cubicBezTo>
                    <a:cubicBezTo>
                      <a:pt x="357" y="358"/>
                      <a:pt x="412" y="332"/>
                      <a:pt x="441" y="288"/>
                    </a:cubicBezTo>
                    <a:cubicBezTo>
                      <a:pt x="477" y="205"/>
                      <a:pt x="429" y="98"/>
                      <a:pt x="322" y="38"/>
                    </a:cubicBezTo>
                    <a:cubicBezTo>
                      <a:pt x="278" y="13"/>
                      <a:pt x="229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4" name="Google Shape;1414;p36"/>
          <p:cNvGrpSpPr/>
          <p:nvPr/>
        </p:nvGrpSpPr>
        <p:grpSpPr>
          <a:xfrm>
            <a:off x="816481" y="1301276"/>
            <a:ext cx="1064252" cy="1007434"/>
            <a:chOff x="869314" y="1853555"/>
            <a:chExt cx="1563542" cy="1480068"/>
          </a:xfrm>
        </p:grpSpPr>
        <p:grpSp>
          <p:nvGrpSpPr>
            <p:cNvPr id="1415" name="Google Shape;1415;p36"/>
            <p:cNvGrpSpPr/>
            <p:nvPr/>
          </p:nvGrpSpPr>
          <p:grpSpPr>
            <a:xfrm>
              <a:off x="869314" y="1853555"/>
              <a:ext cx="1563542" cy="1480068"/>
              <a:chOff x="869314" y="1853555"/>
              <a:chExt cx="1563542" cy="1480068"/>
            </a:xfrm>
          </p:grpSpPr>
          <p:grpSp>
            <p:nvGrpSpPr>
              <p:cNvPr id="1416" name="Google Shape;1416;p36"/>
              <p:cNvGrpSpPr/>
              <p:nvPr/>
            </p:nvGrpSpPr>
            <p:grpSpPr>
              <a:xfrm flipH="1">
                <a:off x="869314" y="1853555"/>
                <a:ext cx="1563542" cy="1480068"/>
                <a:chOff x="-2601800" y="2850675"/>
                <a:chExt cx="1151950" cy="1090450"/>
              </a:xfrm>
            </p:grpSpPr>
            <p:sp>
              <p:nvSpPr>
                <p:cNvPr id="1417" name="Google Shape;1417;p36"/>
                <p:cNvSpPr/>
                <p:nvPr/>
              </p:nvSpPr>
              <p:spPr>
                <a:xfrm>
                  <a:off x="-2601800" y="2850675"/>
                  <a:ext cx="1151950" cy="109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78" h="43618" extrusionOk="0">
                      <a:moveTo>
                        <a:pt x="26509" y="1"/>
                      </a:moveTo>
                      <a:cubicBezTo>
                        <a:pt x="26028" y="1"/>
                        <a:pt x="25565" y="52"/>
                        <a:pt x="25182" y="160"/>
                      </a:cubicBezTo>
                      <a:lnTo>
                        <a:pt x="10382" y="4256"/>
                      </a:lnTo>
                      <a:cubicBezTo>
                        <a:pt x="9346" y="4553"/>
                        <a:pt x="7918" y="5470"/>
                        <a:pt x="7227" y="6304"/>
                      </a:cubicBezTo>
                      <a:lnTo>
                        <a:pt x="1083" y="13805"/>
                      </a:lnTo>
                      <a:cubicBezTo>
                        <a:pt x="405" y="14662"/>
                        <a:pt x="0" y="16222"/>
                        <a:pt x="202" y="17269"/>
                      </a:cubicBezTo>
                      <a:lnTo>
                        <a:pt x="2929" y="31664"/>
                      </a:lnTo>
                      <a:cubicBezTo>
                        <a:pt x="3143" y="32735"/>
                        <a:pt x="3989" y="34164"/>
                        <a:pt x="4822" y="34867"/>
                      </a:cubicBezTo>
                      <a:lnTo>
                        <a:pt x="13942" y="42368"/>
                      </a:lnTo>
                      <a:cubicBezTo>
                        <a:pt x="14776" y="43058"/>
                        <a:pt x="16359" y="43618"/>
                        <a:pt x="17443" y="43618"/>
                      </a:cubicBezTo>
                      <a:lnTo>
                        <a:pt x="32433" y="43618"/>
                      </a:lnTo>
                      <a:cubicBezTo>
                        <a:pt x="33516" y="43618"/>
                        <a:pt x="35004" y="42963"/>
                        <a:pt x="35731" y="42165"/>
                      </a:cubicBezTo>
                      <a:lnTo>
                        <a:pt x="42196" y="35069"/>
                      </a:lnTo>
                      <a:cubicBezTo>
                        <a:pt x="42922" y="34271"/>
                        <a:pt x="43720" y="32747"/>
                        <a:pt x="43958" y="31688"/>
                      </a:cubicBezTo>
                      <a:lnTo>
                        <a:pt x="45839" y="23544"/>
                      </a:lnTo>
                      <a:cubicBezTo>
                        <a:pt x="46077" y="22484"/>
                        <a:pt x="46018" y="20770"/>
                        <a:pt x="45684" y="19734"/>
                      </a:cubicBezTo>
                      <a:lnTo>
                        <a:pt x="41993" y="8137"/>
                      </a:lnTo>
                      <a:cubicBezTo>
                        <a:pt x="41672" y="7089"/>
                        <a:pt x="40600" y="5875"/>
                        <a:pt x="39600" y="5423"/>
                      </a:cubicBezTo>
                      <a:lnTo>
                        <a:pt x="28885" y="458"/>
                      </a:lnTo>
                      <a:cubicBezTo>
                        <a:pt x="28261" y="161"/>
                        <a:pt x="27357" y="1"/>
                        <a:pt x="265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6"/>
                <p:cNvSpPr/>
                <p:nvPr/>
              </p:nvSpPr>
              <p:spPr>
                <a:xfrm>
                  <a:off x="-2568775" y="2881350"/>
                  <a:ext cx="1089750" cy="10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0" h="41260" extrusionOk="0">
                      <a:moveTo>
                        <a:pt x="25040" y="0"/>
                      </a:moveTo>
                      <a:cubicBezTo>
                        <a:pt x="24562" y="0"/>
                        <a:pt x="24104" y="52"/>
                        <a:pt x="23730" y="159"/>
                      </a:cubicBezTo>
                      <a:lnTo>
                        <a:pt x="9930" y="3981"/>
                      </a:lnTo>
                      <a:cubicBezTo>
                        <a:pt x="8883" y="4279"/>
                        <a:pt x="7454" y="5196"/>
                        <a:pt x="6775" y="6029"/>
                      </a:cubicBezTo>
                      <a:lnTo>
                        <a:pt x="1084" y="12970"/>
                      </a:lnTo>
                      <a:cubicBezTo>
                        <a:pt x="405" y="13816"/>
                        <a:pt x="1" y="15376"/>
                        <a:pt x="215" y="16435"/>
                      </a:cubicBezTo>
                      <a:lnTo>
                        <a:pt x="2751" y="29842"/>
                      </a:lnTo>
                      <a:cubicBezTo>
                        <a:pt x="2965" y="30913"/>
                        <a:pt x="3811" y="32342"/>
                        <a:pt x="4644" y="33044"/>
                      </a:cubicBezTo>
                      <a:lnTo>
                        <a:pt x="13109" y="40010"/>
                      </a:lnTo>
                      <a:cubicBezTo>
                        <a:pt x="13943" y="40700"/>
                        <a:pt x="15526" y="41260"/>
                        <a:pt x="16610" y="41260"/>
                      </a:cubicBezTo>
                      <a:lnTo>
                        <a:pt x="30588" y="41260"/>
                      </a:lnTo>
                      <a:cubicBezTo>
                        <a:pt x="31671" y="41260"/>
                        <a:pt x="33160" y="40605"/>
                        <a:pt x="33886" y="39807"/>
                      </a:cubicBezTo>
                      <a:lnTo>
                        <a:pt x="39863" y="33235"/>
                      </a:lnTo>
                      <a:cubicBezTo>
                        <a:pt x="40589" y="32437"/>
                        <a:pt x="41387" y="30913"/>
                        <a:pt x="41625" y="29842"/>
                      </a:cubicBezTo>
                      <a:lnTo>
                        <a:pt x="43351" y="22341"/>
                      </a:lnTo>
                      <a:cubicBezTo>
                        <a:pt x="43589" y="21293"/>
                        <a:pt x="43530" y="19578"/>
                        <a:pt x="43208" y="18531"/>
                      </a:cubicBezTo>
                      <a:lnTo>
                        <a:pt x="39779" y="7756"/>
                      </a:lnTo>
                      <a:cubicBezTo>
                        <a:pt x="39458" y="6720"/>
                        <a:pt x="38386" y="5493"/>
                        <a:pt x="37386" y="5053"/>
                      </a:cubicBezTo>
                      <a:lnTo>
                        <a:pt x="27421" y="457"/>
                      </a:lnTo>
                      <a:cubicBezTo>
                        <a:pt x="26790" y="161"/>
                        <a:pt x="25883" y="0"/>
                        <a:pt x="250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6"/>
                <p:cNvSpPr/>
                <p:nvPr/>
              </p:nvSpPr>
              <p:spPr>
                <a:xfrm>
                  <a:off x="-2568775" y="2980875"/>
                  <a:ext cx="847150" cy="9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86" h="37279" extrusionOk="0">
                      <a:moveTo>
                        <a:pt x="9930" y="0"/>
                      </a:moveTo>
                      <a:cubicBezTo>
                        <a:pt x="8883" y="298"/>
                        <a:pt x="7454" y="1215"/>
                        <a:pt x="6775" y="2048"/>
                      </a:cubicBezTo>
                      <a:lnTo>
                        <a:pt x="1084" y="8989"/>
                      </a:lnTo>
                      <a:cubicBezTo>
                        <a:pt x="405" y="9835"/>
                        <a:pt x="1" y="11395"/>
                        <a:pt x="215" y="12454"/>
                      </a:cubicBezTo>
                      <a:lnTo>
                        <a:pt x="2751" y="25861"/>
                      </a:lnTo>
                      <a:cubicBezTo>
                        <a:pt x="2965" y="26932"/>
                        <a:pt x="3811" y="28361"/>
                        <a:pt x="4644" y="29063"/>
                      </a:cubicBezTo>
                      <a:lnTo>
                        <a:pt x="13109" y="36029"/>
                      </a:lnTo>
                      <a:cubicBezTo>
                        <a:pt x="13943" y="36707"/>
                        <a:pt x="15526" y="37279"/>
                        <a:pt x="16610" y="37279"/>
                      </a:cubicBezTo>
                      <a:lnTo>
                        <a:pt x="30588" y="37279"/>
                      </a:lnTo>
                      <a:cubicBezTo>
                        <a:pt x="31671" y="37279"/>
                        <a:pt x="33160" y="36624"/>
                        <a:pt x="33886" y="35814"/>
                      </a:cubicBezTo>
                      <a:lnTo>
                        <a:pt x="9930" y="0"/>
                      </a:ln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6"/>
                <p:cNvSpPr/>
                <p:nvPr/>
              </p:nvSpPr>
              <p:spPr>
                <a:xfrm>
                  <a:off x="-2422925" y="2980875"/>
                  <a:ext cx="823950" cy="8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8" h="32945" extrusionOk="0">
                      <a:moveTo>
                        <a:pt x="16479" y="0"/>
                      </a:moveTo>
                      <a:cubicBezTo>
                        <a:pt x="15836" y="0"/>
                        <a:pt x="15217" y="24"/>
                        <a:pt x="14586" y="107"/>
                      </a:cubicBezTo>
                      <a:cubicBezTo>
                        <a:pt x="6382" y="1036"/>
                        <a:pt x="1" y="8001"/>
                        <a:pt x="1" y="16478"/>
                      </a:cubicBezTo>
                      <a:cubicBezTo>
                        <a:pt x="1" y="25563"/>
                        <a:pt x="7383" y="32945"/>
                        <a:pt x="16479" y="32945"/>
                      </a:cubicBezTo>
                      <a:cubicBezTo>
                        <a:pt x="20301" y="32945"/>
                        <a:pt x="23825" y="31635"/>
                        <a:pt x="26623" y="29456"/>
                      </a:cubicBezTo>
                      <a:cubicBezTo>
                        <a:pt x="30481" y="26432"/>
                        <a:pt x="32957" y="21741"/>
                        <a:pt x="32957" y="16478"/>
                      </a:cubicBezTo>
                      <a:cubicBezTo>
                        <a:pt x="32957" y="7382"/>
                        <a:pt x="25575" y="0"/>
                        <a:pt x="164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36"/>
                <p:cNvSpPr/>
                <p:nvPr/>
              </p:nvSpPr>
              <p:spPr>
                <a:xfrm>
                  <a:off x="-2422625" y="2983250"/>
                  <a:ext cx="665875" cy="8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5" h="32850" extrusionOk="0">
                      <a:moveTo>
                        <a:pt x="14586" y="1"/>
                      </a:moveTo>
                      <a:lnTo>
                        <a:pt x="14586" y="1"/>
                      </a:lnTo>
                      <a:cubicBezTo>
                        <a:pt x="6370" y="941"/>
                        <a:pt x="1" y="7930"/>
                        <a:pt x="1" y="16372"/>
                      </a:cubicBezTo>
                      <a:cubicBezTo>
                        <a:pt x="1" y="25468"/>
                        <a:pt x="7382" y="32850"/>
                        <a:pt x="16479" y="32850"/>
                      </a:cubicBezTo>
                      <a:cubicBezTo>
                        <a:pt x="20301" y="32850"/>
                        <a:pt x="23837" y="31540"/>
                        <a:pt x="26635" y="29361"/>
                      </a:cubicBezTo>
                      <a:lnTo>
                        <a:pt x="25873" y="28671"/>
                      </a:lnTo>
                      <a:cubicBezTo>
                        <a:pt x="8299" y="16765"/>
                        <a:pt x="14586" y="1"/>
                        <a:pt x="1458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7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36"/>
              <p:cNvGrpSpPr/>
              <p:nvPr/>
            </p:nvGrpSpPr>
            <p:grpSpPr>
              <a:xfrm rot="-2700000">
                <a:off x="1748155" y="2742492"/>
                <a:ext cx="537958" cy="375305"/>
                <a:chOff x="758425" y="672072"/>
                <a:chExt cx="848147" cy="591707"/>
              </a:xfrm>
            </p:grpSpPr>
            <p:sp>
              <p:nvSpPr>
                <p:cNvPr id="1423" name="Google Shape;1423;p36"/>
                <p:cNvSpPr/>
                <p:nvPr/>
              </p:nvSpPr>
              <p:spPr>
                <a:xfrm>
                  <a:off x="758425" y="672072"/>
                  <a:ext cx="424733" cy="3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3731" extrusionOk="0">
                      <a:moveTo>
                        <a:pt x="872" y="0"/>
                      </a:moveTo>
                      <a:cubicBezTo>
                        <a:pt x="730" y="0"/>
                        <a:pt x="615" y="32"/>
                        <a:pt x="536" y="102"/>
                      </a:cubicBezTo>
                      <a:cubicBezTo>
                        <a:pt x="0" y="579"/>
                        <a:pt x="1048" y="2960"/>
                        <a:pt x="2155" y="3496"/>
                      </a:cubicBezTo>
                      <a:cubicBezTo>
                        <a:pt x="2511" y="3672"/>
                        <a:pt x="2789" y="3731"/>
                        <a:pt x="3001" y="3731"/>
                      </a:cubicBezTo>
                      <a:cubicBezTo>
                        <a:pt x="3435" y="3731"/>
                        <a:pt x="3596" y="3484"/>
                        <a:pt x="3596" y="3484"/>
                      </a:cubicBezTo>
                      <a:cubicBezTo>
                        <a:pt x="3596" y="3484"/>
                        <a:pt x="4191" y="3186"/>
                        <a:pt x="3763" y="2043"/>
                      </a:cubicBezTo>
                      <a:cubicBezTo>
                        <a:pt x="3387" y="1078"/>
                        <a:pt x="1694" y="0"/>
                        <a:pt x="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36"/>
                <p:cNvSpPr/>
                <p:nvPr/>
              </p:nvSpPr>
              <p:spPr>
                <a:xfrm>
                  <a:off x="1069576" y="927396"/>
                  <a:ext cx="536996" cy="320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" h="3167" extrusionOk="0">
                      <a:moveTo>
                        <a:pt x="1682" y="0"/>
                      </a:moveTo>
                      <a:cubicBezTo>
                        <a:pt x="601" y="0"/>
                        <a:pt x="477" y="618"/>
                        <a:pt x="477" y="618"/>
                      </a:cubicBezTo>
                      <a:cubicBezTo>
                        <a:pt x="477" y="618"/>
                        <a:pt x="1" y="1154"/>
                        <a:pt x="894" y="2154"/>
                      </a:cubicBezTo>
                      <a:cubicBezTo>
                        <a:pt x="1474" y="2781"/>
                        <a:pt x="2875" y="3167"/>
                        <a:pt x="3879" y="3167"/>
                      </a:cubicBezTo>
                      <a:cubicBezTo>
                        <a:pt x="4419" y="3167"/>
                        <a:pt x="4845" y="3055"/>
                        <a:pt x="4966" y="2809"/>
                      </a:cubicBezTo>
                      <a:cubicBezTo>
                        <a:pt x="5299" y="2095"/>
                        <a:pt x="3275" y="118"/>
                        <a:pt x="1942" y="11"/>
                      </a:cubicBezTo>
                      <a:cubicBezTo>
                        <a:pt x="1849" y="4"/>
                        <a:pt x="1763" y="0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36"/>
                <p:cNvSpPr/>
                <p:nvPr/>
              </p:nvSpPr>
              <p:spPr>
                <a:xfrm>
                  <a:off x="774028" y="948471"/>
                  <a:ext cx="390994" cy="31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12" extrusionOk="0">
                      <a:moveTo>
                        <a:pt x="2775" y="0"/>
                      </a:moveTo>
                      <a:cubicBezTo>
                        <a:pt x="2601" y="0"/>
                        <a:pt x="2382" y="40"/>
                        <a:pt x="2108" y="148"/>
                      </a:cubicBezTo>
                      <a:cubicBezTo>
                        <a:pt x="1108" y="529"/>
                        <a:pt x="1" y="2530"/>
                        <a:pt x="441" y="2994"/>
                      </a:cubicBezTo>
                      <a:cubicBezTo>
                        <a:pt x="518" y="3075"/>
                        <a:pt x="648" y="3112"/>
                        <a:pt x="811" y="3112"/>
                      </a:cubicBezTo>
                      <a:cubicBezTo>
                        <a:pt x="1560" y="3112"/>
                        <a:pt x="3023" y="2341"/>
                        <a:pt x="3394" y="1530"/>
                      </a:cubicBezTo>
                      <a:cubicBezTo>
                        <a:pt x="3859" y="565"/>
                        <a:pt x="3370" y="268"/>
                        <a:pt x="3370" y="268"/>
                      </a:cubicBezTo>
                      <a:cubicBezTo>
                        <a:pt x="3370" y="268"/>
                        <a:pt x="3227" y="0"/>
                        <a:pt x="27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36"/>
                <p:cNvSpPr/>
                <p:nvPr/>
              </p:nvSpPr>
              <p:spPr>
                <a:xfrm>
                  <a:off x="1056303" y="696693"/>
                  <a:ext cx="390994" cy="314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04" extrusionOk="0">
                      <a:moveTo>
                        <a:pt x="3054" y="0"/>
                      </a:moveTo>
                      <a:cubicBezTo>
                        <a:pt x="2300" y="0"/>
                        <a:pt x="846" y="783"/>
                        <a:pt x="465" y="1574"/>
                      </a:cubicBezTo>
                      <a:cubicBezTo>
                        <a:pt x="1" y="2538"/>
                        <a:pt x="489" y="2836"/>
                        <a:pt x="489" y="2836"/>
                      </a:cubicBezTo>
                      <a:cubicBezTo>
                        <a:pt x="489" y="2836"/>
                        <a:pt x="632" y="3103"/>
                        <a:pt x="1089" y="3103"/>
                      </a:cubicBezTo>
                      <a:cubicBezTo>
                        <a:pt x="1264" y="3103"/>
                        <a:pt x="1486" y="3064"/>
                        <a:pt x="1763" y="2955"/>
                      </a:cubicBezTo>
                      <a:cubicBezTo>
                        <a:pt x="2751" y="2574"/>
                        <a:pt x="3859" y="574"/>
                        <a:pt x="3430" y="121"/>
                      </a:cubicBezTo>
                      <a:cubicBezTo>
                        <a:pt x="3351" y="38"/>
                        <a:pt x="3219" y="0"/>
                        <a:pt x="30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36"/>
                <p:cNvSpPr/>
                <p:nvPr/>
              </p:nvSpPr>
              <p:spPr>
                <a:xfrm>
                  <a:off x="944143" y="904093"/>
                  <a:ext cx="176195" cy="10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005" extrusionOk="0">
                      <a:moveTo>
                        <a:pt x="512" y="0"/>
                      </a:moveTo>
                      <a:cubicBezTo>
                        <a:pt x="311" y="0"/>
                        <a:pt x="149" y="43"/>
                        <a:pt x="108" y="134"/>
                      </a:cubicBezTo>
                      <a:cubicBezTo>
                        <a:pt x="1" y="372"/>
                        <a:pt x="691" y="991"/>
                        <a:pt x="1120" y="1003"/>
                      </a:cubicBezTo>
                      <a:cubicBezTo>
                        <a:pt x="1141" y="1004"/>
                        <a:pt x="1161" y="1005"/>
                        <a:pt x="1180" y="1005"/>
                      </a:cubicBezTo>
                      <a:cubicBezTo>
                        <a:pt x="1563" y="1005"/>
                        <a:pt x="1584" y="789"/>
                        <a:pt x="1584" y="789"/>
                      </a:cubicBezTo>
                      <a:cubicBezTo>
                        <a:pt x="1584" y="789"/>
                        <a:pt x="1739" y="610"/>
                        <a:pt x="1441" y="301"/>
                      </a:cubicBezTo>
                      <a:cubicBezTo>
                        <a:pt x="1258" y="110"/>
                        <a:pt x="834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6"/>
                <p:cNvSpPr/>
                <p:nvPr/>
              </p:nvSpPr>
              <p:spPr>
                <a:xfrm>
                  <a:off x="1086496" y="960832"/>
                  <a:ext cx="175081" cy="10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009" extrusionOk="0">
                      <a:moveTo>
                        <a:pt x="549" y="1"/>
                      </a:moveTo>
                      <a:cubicBezTo>
                        <a:pt x="177" y="1"/>
                        <a:pt x="155" y="217"/>
                        <a:pt x="155" y="217"/>
                      </a:cubicBezTo>
                      <a:cubicBezTo>
                        <a:pt x="155" y="217"/>
                        <a:pt x="1" y="396"/>
                        <a:pt x="298" y="705"/>
                      </a:cubicBezTo>
                      <a:cubicBezTo>
                        <a:pt x="480" y="901"/>
                        <a:pt x="896" y="1009"/>
                        <a:pt x="1215" y="1009"/>
                      </a:cubicBezTo>
                      <a:cubicBezTo>
                        <a:pt x="1419" y="1009"/>
                        <a:pt x="1583" y="965"/>
                        <a:pt x="1620" y="872"/>
                      </a:cubicBezTo>
                      <a:cubicBezTo>
                        <a:pt x="1727" y="634"/>
                        <a:pt x="1048" y="26"/>
                        <a:pt x="608" y="3"/>
                      </a:cubicBezTo>
                      <a:cubicBezTo>
                        <a:pt x="587" y="2"/>
                        <a:pt x="568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29" name="Google Shape;1429;p36"/>
            <p:cNvSpPr/>
            <p:nvPr/>
          </p:nvSpPr>
          <p:spPr>
            <a:xfrm>
              <a:off x="1077625" y="2407050"/>
              <a:ext cx="1147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30" name="Google Shape;1430;p36"/>
            <p:cNvCxnSpPr>
              <a:stCxn id="1431" idx="5"/>
              <a:endCxn id="1429" idx="1"/>
            </p:cNvCxnSpPr>
            <p:nvPr/>
          </p:nvCxnSpPr>
          <p:spPr>
            <a:xfrm rot="5400000">
              <a:off x="1151738" y="2194922"/>
              <a:ext cx="324600" cy="473100"/>
            </a:xfrm>
            <a:prstGeom prst="curvedConnector4">
              <a:avLst>
                <a:gd name="adj1" fmla="val 26160"/>
                <a:gd name="adj2" fmla="val 102021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2" name="Google Shape;1432;p36"/>
            <p:cNvGrpSpPr/>
            <p:nvPr/>
          </p:nvGrpSpPr>
          <p:grpSpPr>
            <a:xfrm>
              <a:off x="1162351" y="1890275"/>
              <a:ext cx="622201" cy="622201"/>
              <a:chOff x="605544" y="1084218"/>
              <a:chExt cx="1090816" cy="1090816"/>
            </a:xfrm>
          </p:grpSpPr>
          <p:sp>
            <p:nvSpPr>
              <p:cNvPr id="1431" name="Google Shape;1431;p36"/>
              <p:cNvSpPr/>
              <p:nvPr/>
            </p:nvSpPr>
            <p:spPr>
              <a:xfrm>
                <a:off x="959700" y="1422000"/>
                <a:ext cx="382500" cy="3825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3" name="Google Shape;1433;p36"/>
              <p:cNvGrpSpPr/>
              <p:nvPr/>
            </p:nvGrpSpPr>
            <p:grpSpPr>
              <a:xfrm>
                <a:off x="605544" y="1084218"/>
                <a:ext cx="1090816" cy="1090816"/>
                <a:chOff x="605544" y="1084218"/>
                <a:chExt cx="1090816" cy="1090816"/>
              </a:xfrm>
            </p:grpSpPr>
            <p:grpSp>
              <p:nvGrpSpPr>
                <p:cNvPr id="1434" name="Google Shape;1434;p36"/>
                <p:cNvGrpSpPr/>
                <p:nvPr/>
              </p:nvGrpSpPr>
              <p:grpSpPr>
                <a:xfrm rot="2700000">
                  <a:off x="767749" y="1241506"/>
                  <a:ext cx="766407" cy="776239"/>
                  <a:chOff x="-1424530" y="1995575"/>
                  <a:chExt cx="885944" cy="897309"/>
                </a:xfrm>
              </p:grpSpPr>
              <p:sp>
                <p:nvSpPr>
                  <p:cNvPr id="1435" name="Google Shape;1435;p36"/>
                  <p:cNvSpPr/>
                  <p:nvPr/>
                </p:nvSpPr>
                <p:spPr>
                  <a:xfrm>
                    <a:off x="-1139742" y="2290258"/>
                    <a:ext cx="337672" cy="32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5" h="8923" extrusionOk="0">
                        <a:moveTo>
                          <a:pt x="3824" y="859"/>
                        </a:moveTo>
                        <a:cubicBezTo>
                          <a:pt x="3813" y="874"/>
                          <a:pt x="3802" y="889"/>
                          <a:pt x="3790" y="905"/>
                        </a:cubicBezTo>
                        <a:lnTo>
                          <a:pt x="3790" y="905"/>
                        </a:lnTo>
                        <a:cubicBezTo>
                          <a:pt x="3769" y="905"/>
                          <a:pt x="3747" y="905"/>
                          <a:pt x="3725" y="905"/>
                        </a:cubicBezTo>
                        <a:lnTo>
                          <a:pt x="3725" y="905"/>
                        </a:lnTo>
                        <a:cubicBezTo>
                          <a:pt x="3758" y="890"/>
                          <a:pt x="3791" y="874"/>
                          <a:pt x="3824" y="859"/>
                        </a:cubicBezTo>
                        <a:close/>
                        <a:moveTo>
                          <a:pt x="3896" y="389"/>
                        </a:moveTo>
                        <a:cubicBezTo>
                          <a:pt x="3206" y="565"/>
                          <a:pt x="2553" y="878"/>
                          <a:pt x="1995" y="1306"/>
                        </a:cubicBezTo>
                        <a:lnTo>
                          <a:pt x="1995" y="1306"/>
                        </a:lnTo>
                        <a:cubicBezTo>
                          <a:pt x="2017" y="1279"/>
                          <a:pt x="2040" y="1252"/>
                          <a:pt x="2063" y="1226"/>
                        </a:cubicBezTo>
                        <a:cubicBezTo>
                          <a:pt x="2541" y="692"/>
                          <a:pt x="3206" y="425"/>
                          <a:pt x="3896" y="389"/>
                        </a:cubicBezTo>
                        <a:close/>
                        <a:moveTo>
                          <a:pt x="3160" y="1339"/>
                        </a:moveTo>
                        <a:cubicBezTo>
                          <a:pt x="2985" y="1413"/>
                          <a:pt x="2815" y="1498"/>
                          <a:pt x="2653" y="1594"/>
                        </a:cubicBezTo>
                        <a:lnTo>
                          <a:pt x="2653" y="1594"/>
                        </a:lnTo>
                        <a:cubicBezTo>
                          <a:pt x="2732" y="1525"/>
                          <a:pt x="2814" y="1459"/>
                          <a:pt x="2899" y="1396"/>
                        </a:cubicBezTo>
                        <a:lnTo>
                          <a:pt x="2899" y="1396"/>
                        </a:lnTo>
                        <a:cubicBezTo>
                          <a:pt x="2985" y="1373"/>
                          <a:pt x="3072" y="1354"/>
                          <a:pt x="3160" y="1339"/>
                        </a:cubicBezTo>
                        <a:close/>
                        <a:moveTo>
                          <a:pt x="4666" y="620"/>
                        </a:moveTo>
                        <a:cubicBezTo>
                          <a:pt x="4979" y="620"/>
                          <a:pt x="5290" y="660"/>
                          <a:pt x="5590" y="739"/>
                        </a:cubicBezTo>
                        <a:lnTo>
                          <a:pt x="5590" y="739"/>
                        </a:lnTo>
                        <a:cubicBezTo>
                          <a:pt x="6052" y="947"/>
                          <a:pt x="6485" y="1237"/>
                          <a:pt x="6842" y="1596"/>
                        </a:cubicBezTo>
                        <a:lnTo>
                          <a:pt x="6842" y="1596"/>
                        </a:lnTo>
                        <a:cubicBezTo>
                          <a:pt x="6790" y="1582"/>
                          <a:pt x="6736" y="1568"/>
                          <a:pt x="6683" y="1555"/>
                        </a:cubicBezTo>
                        <a:lnTo>
                          <a:pt x="6683" y="1555"/>
                        </a:lnTo>
                        <a:cubicBezTo>
                          <a:pt x="6354" y="1289"/>
                          <a:pt x="5941" y="1104"/>
                          <a:pt x="5457" y="1035"/>
                        </a:cubicBezTo>
                        <a:cubicBezTo>
                          <a:pt x="5265" y="1007"/>
                          <a:pt x="5069" y="993"/>
                          <a:pt x="4870" y="993"/>
                        </a:cubicBezTo>
                        <a:cubicBezTo>
                          <a:pt x="4791" y="993"/>
                          <a:pt x="4711" y="995"/>
                          <a:pt x="4631" y="1000"/>
                        </a:cubicBezTo>
                        <a:lnTo>
                          <a:pt x="4631" y="1000"/>
                        </a:lnTo>
                        <a:cubicBezTo>
                          <a:pt x="4512" y="973"/>
                          <a:pt x="4392" y="952"/>
                          <a:pt x="4272" y="936"/>
                        </a:cubicBezTo>
                        <a:lnTo>
                          <a:pt x="4272" y="936"/>
                        </a:lnTo>
                        <a:cubicBezTo>
                          <a:pt x="4332" y="865"/>
                          <a:pt x="4393" y="795"/>
                          <a:pt x="4456" y="726"/>
                        </a:cubicBezTo>
                        <a:cubicBezTo>
                          <a:pt x="4487" y="695"/>
                          <a:pt x="4499" y="660"/>
                          <a:pt x="4498" y="624"/>
                        </a:cubicBezTo>
                        <a:lnTo>
                          <a:pt x="4498" y="624"/>
                        </a:lnTo>
                        <a:cubicBezTo>
                          <a:pt x="4554" y="621"/>
                          <a:pt x="4610" y="620"/>
                          <a:pt x="4666" y="620"/>
                        </a:cubicBezTo>
                        <a:close/>
                        <a:moveTo>
                          <a:pt x="6188" y="362"/>
                        </a:moveTo>
                        <a:cubicBezTo>
                          <a:pt x="6911" y="423"/>
                          <a:pt x="7554" y="744"/>
                          <a:pt x="7909" y="1500"/>
                        </a:cubicBezTo>
                        <a:cubicBezTo>
                          <a:pt x="7925" y="1533"/>
                          <a:pt x="7940" y="1566"/>
                          <a:pt x="7954" y="1599"/>
                        </a:cubicBezTo>
                        <a:lnTo>
                          <a:pt x="7954" y="1599"/>
                        </a:lnTo>
                        <a:cubicBezTo>
                          <a:pt x="7563" y="965"/>
                          <a:pt x="6917" y="558"/>
                          <a:pt x="6188" y="362"/>
                        </a:cubicBezTo>
                        <a:close/>
                        <a:moveTo>
                          <a:pt x="6465" y="748"/>
                        </a:moveTo>
                        <a:lnTo>
                          <a:pt x="6465" y="748"/>
                        </a:lnTo>
                        <a:cubicBezTo>
                          <a:pt x="6992" y="961"/>
                          <a:pt x="7447" y="1312"/>
                          <a:pt x="7722" y="1800"/>
                        </a:cubicBezTo>
                        <a:lnTo>
                          <a:pt x="7722" y="1800"/>
                        </a:lnTo>
                        <a:cubicBezTo>
                          <a:pt x="7409" y="1377"/>
                          <a:pt x="6992" y="1016"/>
                          <a:pt x="6469" y="750"/>
                        </a:cubicBezTo>
                        <a:cubicBezTo>
                          <a:pt x="6467" y="749"/>
                          <a:pt x="6466" y="748"/>
                          <a:pt x="6465" y="748"/>
                        </a:cubicBezTo>
                        <a:close/>
                        <a:moveTo>
                          <a:pt x="4908" y="1737"/>
                        </a:moveTo>
                        <a:cubicBezTo>
                          <a:pt x="5127" y="1737"/>
                          <a:pt x="5351" y="1745"/>
                          <a:pt x="5576" y="1763"/>
                        </a:cubicBezTo>
                        <a:lnTo>
                          <a:pt x="5576" y="1763"/>
                        </a:lnTo>
                        <a:cubicBezTo>
                          <a:pt x="5811" y="1885"/>
                          <a:pt x="6036" y="2029"/>
                          <a:pt x="6244" y="2192"/>
                        </a:cubicBezTo>
                        <a:lnTo>
                          <a:pt x="6244" y="2192"/>
                        </a:lnTo>
                        <a:cubicBezTo>
                          <a:pt x="6108" y="2174"/>
                          <a:pt x="5972" y="2161"/>
                          <a:pt x="5838" y="2155"/>
                        </a:cubicBezTo>
                        <a:cubicBezTo>
                          <a:pt x="5752" y="2150"/>
                          <a:pt x="5665" y="2148"/>
                          <a:pt x="5578" y="2148"/>
                        </a:cubicBezTo>
                        <a:cubicBezTo>
                          <a:pt x="5544" y="2148"/>
                          <a:pt x="5510" y="2148"/>
                          <a:pt x="5476" y="2149"/>
                        </a:cubicBezTo>
                        <a:lnTo>
                          <a:pt x="5476" y="2149"/>
                        </a:lnTo>
                        <a:cubicBezTo>
                          <a:pt x="5086" y="1913"/>
                          <a:pt x="4658" y="1769"/>
                          <a:pt x="4240" y="1769"/>
                        </a:cubicBezTo>
                        <a:cubicBezTo>
                          <a:pt x="4034" y="1769"/>
                          <a:pt x="3830" y="1804"/>
                          <a:pt x="3635" y="1881"/>
                        </a:cubicBezTo>
                        <a:lnTo>
                          <a:pt x="3635" y="1881"/>
                        </a:lnTo>
                        <a:cubicBezTo>
                          <a:pt x="3645" y="1861"/>
                          <a:pt x="3655" y="1841"/>
                          <a:pt x="3666" y="1821"/>
                        </a:cubicBezTo>
                        <a:lnTo>
                          <a:pt x="3666" y="1821"/>
                        </a:lnTo>
                        <a:cubicBezTo>
                          <a:pt x="3727" y="1812"/>
                          <a:pt x="3788" y="1804"/>
                          <a:pt x="3849" y="1797"/>
                        </a:cubicBezTo>
                        <a:cubicBezTo>
                          <a:pt x="4176" y="1760"/>
                          <a:pt x="4535" y="1737"/>
                          <a:pt x="4908" y="1737"/>
                        </a:cubicBezTo>
                        <a:close/>
                        <a:moveTo>
                          <a:pt x="6713" y="2065"/>
                        </a:moveTo>
                        <a:lnTo>
                          <a:pt x="6713" y="2065"/>
                        </a:lnTo>
                        <a:cubicBezTo>
                          <a:pt x="6715" y="2067"/>
                          <a:pt x="6717" y="2069"/>
                          <a:pt x="6719" y="2071"/>
                        </a:cubicBezTo>
                        <a:cubicBezTo>
                          <a:pt x="6799" y="2156"/>
                          <a:pt x="6870" y="2246"/>
                          <a:pt x="6931" y="2341"/>
                        </a:cubicBezTo>
                        <a:lnTo>
                          <a:pt x="6931" y="2341"/>
                        </a:lnTo>
                        <a:cubicBezTo>
                          <a:pt x="6920" y="2338"/>
                          <a:pt x="6909" y="2335"/>
                          <a:pt x="6898" y="2331"/>
                        </a:cubicBezTo>
                        <a:lnTo>
                          <a:pt x="6898" y="2331"/>
                        </a:lnTo>
                        <a:cubicBezTo>
                          <a:pt x="6869" y="2299"/>
                          <a:pt x="6838" y="2267"/>
                          <a:pt x="6808" y="2236"/>
                        </a:cubicBezTo>
                        <a:lnTo>
                          <a:pt x="6808" y="2236"/>
                        </a:lnTo>
                        <a:cubicBezTo>
                          <a:pt x="6778" y="2178"/>
                          <a:pt x="6746" y="2121"/>
                          <a:pt x="6713" y="2065"/>
                        </a:cubicBezTo>
                        <a:close/>
                        <a:moveTo>
                          <a:pt x="7161" y="2086"/>
                        </a:moveTo>
                        <a:cubicBezTo>
                          <a:pt x="7201" y="2101"/>
                          <a:pt x="7241" y="2116"/>
                          <a:pt x="7281" y="2131"/>
                        </a:cubicBezTo>
                        <a:lnTo>
                          <a:pt x="7281" y="2131"/>
                        </a:lnTo>
                        <a:cubicBezTo>
                          <a:pt x="7373" y="2271"/>
                          <a:pt x="7455" y="2417"/>
                          <a:pt x="7524" y="2570"/>
                        </a:cubicBezTo>
                        <a:lnTo>
                          <a:pt x="7524" y="2570"/>
                        </a:lnTo>
                        <a:cubicBezTo>
                          <a:pt x="7475" y="2547"/>
                          <a:pt x="7426" y="2524"/>
                          <a:pt x="7376" y="2503"/>
                        </a:cubicBezTo>
                        <a:lnTo>
                          <a:pt x="7376" y="2503"/>
                        </a:lnTo>
                        <a:cubicBezTo>
                          <a:pt x="7318" y="2356"/>
                          <a:pt x="7246" y="2217"/>
                          <a:pt x="7161" y="2086"/>
                        </a:cubicBezTo>
                        <a:close/>
                        <a:moveTo>
                          <a:pt x="4210" y="2202"/>
                        </a:moveTo>
                        <a:cubicBezTo>
                          <a:pt x="4311" y="2202"/>
                          <a:pt x="4417" y="2214"/>
                          <a:pt x="4528" y="2238"/>
                        </a:cubicBezTo>
                        <a:cubicBezTo>
                          <a:pt x="4541" y="2241"/>
                          <a:pt x="4554" y="2244"/>
                          <a:pt x="4567" y="2248"/>
                        </a:cubicBezTo>
                        <a:lnTo>
                          <a:pt x="4567" y="2248"/>
                        </a:lnTo>
                        <a:cubicBezTo>
                          <a:pt x="4146" y="2331"/>
                          <a:pt x="3728" y="2466"/>
                          <a:pt x="3347" y="2656"/>
                        </a:cubicBezTo>
                        <a:lnTo>
                          <a:pt x="3347" y="2656"/>
                        </a:lnTo>
                        <a:cubicBezTo>
                          <a:pt x="3357" y="2613"/>
                          <a:pt x="3368" y="2570"/>
                          <a:pt x="3380" y="2526"/>
                        </a:cubicBezTo>
                        <a:lnTo>
                          <a:pt x="3380" y="2526"/>
                        </a:lnTo>
                        <a:cubicBezTo>
                          <a:pt x="3603" y="2325"/>
                          <a:pt x="3880" y="2202"/>
                          <a:pt x="4210" y="2202"/>
                        </a:cubicBezTo>
                        <a:close/>
                        <a:moveTo>
                          <a:pt x="5286" y="2538"/>
                        </a:moveTo>
                        <a:cubicBezTo>
                          <a:pt x="5547" y="2683"/>
                          <a:pt x="5794" y="2868"/>
                          <a:pt x="6006" y="3084"/>
                        </a:cubicBezTo>
                        <a:lnTo>
                          <a:pt x="6006" y="3084"/>
                        </a:lnTo>
                        <a:cubicBezTo>
                          <a:pt x="5666" y="2957"/>
                          <a:pt x="5295" y="2895"/>
                          <a:pt x="4922" y="2895"/>
                        </a:cubicBezTo>
                        <a:cubicBezTo>
                          <a:pt x="4343" y="2895"/>
                          <a:pt x="3758" y="3044"/>
                          <a:pt x="3273" y="3332"/>
                        </a:cubicBezTo>
                        <a:lnTo>
                          <a:pt x="3273" y="3332"/>
                        </a:lnTo>
                        <a:cubicBezTo>
                          <a:pt x="3272" y="3263"/>
                          <a:pt x="3273" y="3194"/>
                          <a:pt x="3277" y="3125"/>
                        </a:cubicBezTo>
                        <a:lnTo>
                          <a:pt x="3277" y="3125"/>
                        </a:lnTo>
                        <a:cubicBezTo>
                          <a:pt x="3819" y="2793"/>
                          <a:pt x="4453" y="2601"/>
                          <a:pt x="5088" y="2547"/>
                        </a:cubicBezTo>
                        <a:cubicBezTo>
                          <a:pt x="5152" y="2543"/>
                          <a:pt x="5219" y="2539"/>
                          <a:pt x="5286" y="2538"/>
                        </a:cubicBezTo>
                        <a:close/>
                        <a:moveTo>
                          <a:pt x="6039" y="2577"/>
                        </a:moveTo>
                        <a:lnTo>
                          <a:pt x="6039" y="2577"/>
                        </a:lnTo>
                        <a:cubicBezTo>
                          <a:pt x="6249" y="2603"/>
                          <a:pt x="6461" y="2643"/>
                          <a:pt x="6669" y="2697"/>
                        </a:cubicBezTo>
                        <a:lnTo>
                          <a:pt x="6669" y="2697"/>
                        </a:lnTo>
                        <a:cubicBezTo>
                          <a:pt x="6784" y="2992"/>
                          <a:pt x="6861" y="3318"/>
                          <a:pt x="6895" y="3652"/>
                        </a:cubicBezTo>
                        <a:lnTo>
                          <a:pt x="6895" y="3652"/>
                        </a:lnTo>
                        <a:cubicBezTo>
                          <a:pt x="6845" y="3600"/>
                          <a:pt x="6793" y="3552"/>
                          <a:pt x="6739" y="3506"/>
                        </a:cubicBezTo>
                        <a:lnTo>
                          <a:pt x="6739" y="3506"/>
                        </a:lnTo>
                        <a:cubicBezTo>
                          <a:pt x="6575" y="3171"/>
                          <a:pt x="6331" y="2850"/>
                          <a:pt x="6039" y="2577"/>
                        </a:cubicBezTo>
                        <a:close/>
                        <a:moveTo>
                          <a:pt x="2950" y="3352"/>
                        </a:moveTo>
                        <a:cubicBezTo>
                          <a:pt x="2955" y="3415"/>
                          <a:pt x="2961" y="3478"/>
                          <a:pt x="2969" y="3542"/>
                        </a:cubicBezTo>
                        <a:lnTo>
                          <a:pt x="2969" y="3542"/>
                        </a:lnTo>
                        <a:cubicBezTo>
                          <a:pt x="2900" y="3597"/>
                          <a:pt x="2834" y="3656"/>
                          <a:pt x="2772" y="3718"/>
                        </a:cubicBezTo>
                        <a:lnTo>
                          <a:pt x="2772" y="3718"/>
                        </a:lnTo>
                        <a:cubicBezTo>
                          <a:pt x="2792" y="3624"/>
                          <a:pt x="2815" y="3531"/>
                          <a:pt x="2842" y="3441"/>
                        </a:cubicBezTo>
                        <a:lnTo>
                          <a:pt x="2842" y="3441"/>
                        </a:lnTo>
                        <a:cubicBezTo>
                          <a:pt x="2877" y="3410"/>
                          <a:pt x="2914" y="3381"/>
                          <a:pt x="2950" y="3352"/>
                        </a:cubicBezTo>
                        <a:close/>
                        <a:moveTo>
                          <a:pt x="7516" y="3014"/>
                        </a:moveTo>
                        <a:cubicBezTo>
                          <a:pt x="7584" y="3049"/>
                          <a:pt x="7650" y="3086"/>
                          <a:pt x="7714" y="3125"/>
                        </a:cubicBezTo>
                        <a:lnTo>
                          <a:pt x="7714" y="3125"/>
                        </a:lnTo>
                        <a:cubicBezTo>
                          <a:pt x="7777" y="3378"/>
                          <a:pt x="7809" y="3634"/>
                          <a:pt x="7812" y="3890"/>
                        </a:cubicBezTo>
                        <a:lnTo>
                          <a:pt x="7812" y="3890"/>
                        </a:lnTo>
                        <a:cubicBezTo>
                          <a:pt x="7802" y="3855"/>
                          <a:pt x="7790" y="3820"/>
                          <a:pt x="7778" y="3786"/>
                        </a:cubicBezTo>
                        <a:cubicBezTo>
                          <a:pt x="7714" y="3598"/>
                          <a:pt x="7635" y="3416"/>
                          <a:pt x="7542" y="3239"/>
                        </a:cubicBezTo>
                        <a:lnTo>
                          <a:pt x="7542" y="3239"/>
                        </a:lnTo>
                        <a:cubicBezTo>
                          <a:pt x="7537" y="3163"/>
                          <a:pt x="7528" y="3088"/>
                          <a:pt x="7516" y="3014"/>
                        </a:cubicBezTo>
                        <a:close/>
                        <a:moveTo>
                          <a:pt x="7106" y="3125"/>
                        </a:moveTo>
                        <a:lnTo>
                          <a:pt x="7106" y="3125"/>
                        </a:lnTo>
                        <a:cubicBezTo>
                          <a:pt x="7159" y="3207"/>
                          <a:pt x="7208" y="3290"/>
                          <a:pt x="7253" y="3375"/>
                        </a:cubicBezTo>
                        <a:lnTo>
                          <a:pt x="7253" y="3375"/>
                        </a:lnTo>
                        <a:cubicBezTo>
                          <a:pt x="7265" y="3598"/>
                          <a:pt x="7246" y="3825"/>
                          <a:pt x="7199" y="4047"/>
                        </a:cubicBezTo>
                        <a:lnTo>
                          <a:pt x="7199" y="4047"/>
                        </a:lnTo>
                        <a:cubicBezTo>
                          <a:pt x="7193" y="4037"/>
                          <a:pt x="7187" y="4027"/>
                          <a:pt x="7181" y="4017"/>
                        </a:cubicBezTo>
                        <a:lnTo>
                          <a:pt x="7181" y="4017"/>
                        </a:lnTo>
                        <a:cubicBezTo>
                          <a:pt x="7185" y="3869"/>
                          <a:pt x="7181" y="3727"/>
                          <a:pt x="7171" y="3595"/>
                        </a:cubicBezTo>
                        <a:cubicBezTo>
                          <a:pt x="7158" y="3440"/>
                          <a:pt x="7137" y="3283"/>
                          <a:pt x="7106" y="3125"/>
                        </a:cubicBezTo>
                        <a:close/>
                        <a:moveTo>
                          <a:pt x="1089" y="3913"/>
                        </a:moveTo>
                        <a:lnTo>
                          <a:pt x="1089" y="3913"/>
                        </a:lnTo>
                        <a:cubicBezTo>
                          <a:pt x="1091" y="3932"/>
                          <a:pt x="1093" y="3952"/>
                          <a:pt x="1096" y="3971"/>
                        </a:cubicBezTo>
                        <a:lnTo>
                          <a:pt x="1096" y="3971"/>
                        </a:lnTo>
                        <a:cubicBezTo>
                          <a:pt x="1093" y="3993"/>
                          <a:pt x="1090" y="4015"/>
                          <a:pt x="1088" y="4036"/>
                        </a:cubicBezTo>
                        <a:lnTo>
                          <a:pt x="1088" y="4036"/>
                        </a:lnTo>
                        <a:cubicBezTo>
                          <a:pt x="1078" y="4059"/>
                          <a:pt x="1069" y="4083"/>
                          <a:pt x="1060" y="4106"/>
                        </a:cubicBezTo>
                        <a:lnTo>
                          <a:pt x="1060" y="4106"/>
                        </a:lnTo>
                        <a:cubicBezTo>
                          <a:pt x="1069" y="4041"/>
                          <a:pt x="1078" y="3977"/>
                          <a:pt x="1089" y="3913"/>
                        </a:cubicBezTo>
                        <a:close/>
                        <a:moveTo>
                          <a:pt x="8478" y="2928"/>
                        </a:moveTo>
                        <a:cubicBezTo>
                          <a:pt x="8857" y="3351"/>
                          <a:pt x="9005" y="3802"/>
                          <a:pt x="8992" y="4251"/>
                        </a:cubicBezTo>
                        <a:lnTo>
                          <a:pt x="8992" y="4251"/>
                        </a:lnTo>
                        <a:cubicBezTo>
                          <a:pt x="8894" y="3848"/>
                          <a:pt x="8696" y="3505"/>
                          <a:pt x="8430" y="3221"/>
                        </a:cubicBezTo>
                        <a:lnTo>
                          <a:pt x="8430" y="3221"/>
                        </a:lnTo>
                        <a:cubicBezTo>
                          <a:pt x="8450" y="3124"/>
                          <a:pt x="8466" y="3026"/>
                          <a:pt x="8478" y="2928"/>
                        </a:cubicBezTo>
                        <a:close/>
                        <a:moveTo>
                          <a:pt x="7496" y="3965"/>
                        </a:moveTo>
                        <a:lnTo>
                          <a:pt x="7496" y="3965"/>
                        </a:lnTo>
                        <a:cubicBezTo>
                          <a:pt x="7558" y="4176"/>
                          <a:pt x="7597" y="4395"/>
                          <a:pt x="7610" y="4620"/>
                        </a:cubicBezTo>
                        <a:lnTo>
                          <a:pt x="7610" y="4620"/>
                        </a:lnTo>
                        <a:cubicBezTo>
                          <a:pt x="7559" y="4705"/>
                          <a:pt x="7506" y="4788"/>
                          <a:pt x="7450" y="4870"/>
                        </a:cubicBezTo>
                        <a:lnTo>
                          <a:pt x="7450" y="4870"/>
                        </a:lnTo>
                        <a:cubicBezTo>
                          <a:pt x="7452" y="4720"/>
                          <a:pt x="7428" y="4565"/>
                          <a:pt x="7372" y="4410"/>
                        </a:cubicBezTo>
                        <a:lnTo>
                          <a:pt x="7372" y="4410"/>
                        </a:lnTo>
                        <a:cubicBezTo>
                          <a:pt x="7390" y="4360"/>
                          <a:pt x="7406" y="4311"/>
                          <a:pt x="7421" y="4262"/>
                        </a:cubicBezTo>
                        <a:cubicBezTo>
                          <a:pt x="7452" y="4163"/>
                          <a:pt x="7476" y="4064"/>
                          <a:pt x="7496" y="3965"/>
                        </a:cubicBezTo>
                        <a:close/>
                        <a:moveTo>
                          <a:pt x="3147" y="2071"/>
                        </a:moveTo>
                        <a:cubicBezTo>
                          <a:pt x="3127" y="2125"/>
                          <a:pt x="3109" y="2178"/>
                          <a:pt x="3092" y="2233"/>
                        </a:cubicBezTo>
                        <a:lnTo>
                          <a:pt x="3092" y="2233"/>
                        </a:lnTo>
                        <a:cubicBezTo>
                          <a:pt x="2827" y="2490"/>
                          <a:pt x="2649" y="2825"/>
                          <a:pt x="2535" y="3199"/>
                        </a:cubicBezTo>
                        <a:lnTo>
                          <a:pt x="2535" y="3199"/>
                        </a:lnTo>
                        <a:cubicBezTo>
                          <a:pt x="2052" y="3631"/>
                          <a:pt x="1715" y="4202"/>
                          <a:pt x="1647" y="4917"/>
                        </a:cubicBezTo>
                        <a:cubicBezTo>
                          <a:pt x="1644" y="4944"/>
                          <a:pt x="1642" y="4971"/>
                          <a:pt x="1640" y="4998"/>
                        </a:cubicBezTo>
                        <a:lnTo>
                          <a:pt x="1640" y="4998"/>
                        </a:lnTo>
                        <a:cubicBezTo>
                          <a:pt x="1539" y="4742"/>
                          <a:pt x="1466" y="4474"/>
                          <a:pt x="1419" y="4205"/>
                        </a:cubicBezTo>
                        <a:lnTo>
                          <a:pt x="1419" y="4205"/>
                        </a:lnTo>
                        <a:cubicBezTo>
                          <a:pt x="1418" y="4181"/>
                          <a:pt x="1417" y="4158"/>
                          <a:pt x="1417" y="4135"/>
                        </a:cubicBezTo>
                        <a:lnTo>
                          <a:pt x="1417" y="4135"/>
                        </a:lnTo>
                        <a:cubicBezTo>
                          <a:pt x="1792" y="3304"/>
                          <a:pt x="2426" y="2558"/>
                          <a:pt x="3147" y="2071"/>
                        </a:cubicBezTo>
                        <a:close/>
                        <a:moveTo>
                          <a:pt x="598" y="3972"/>
                        </a:moveTo>
                        <a:cubicBezTo>
                          <a:pt x="559" y="4445"/>
                          <a:pt x="602" y="4930"/>
                          <a:pt x="724" y="5391"/>
                        </a:cubicBezTo>
                        <a:lnTo>
                          <a:pt x="724" y="5391"/>
                        </a:lnTo>
                        <a:cubicBezTo>
                          <a:pt x="724" y="5396"/>
                          <a:pt x="725" y="5401"/>
                          <a:pt x="725" y="5406"/>
                        </a:cubicBezTo>
                        <a:lnTo>
                          <a:pt x="725" y="5406"/>
                        </a:lnTo>
                        <a:cubicBezTo>
                          <a:pt x="608" y="5206"/>
                          <a:pt x="527" y="4994"/>
                          <a:pt x="487" y="4776"/>
                        </a:cubicBezTo>
                        <a:lnTo>
                          <a:pt x="487" y="4776"/>
                        </a:lnTo>
                        <a:cubicBezTo>
                          <a:pt x="501" y="4502"/>
                          <a:pt x="539" y="4231"/>
                          <a:pt x="598" y="3972"/>
                        </a:cubicBezTo>
                        <a:close/>
                        <a:moveTo>
                          <a:pt x="2395" y="3912"/>
                        </a:moveTo>
                        <a:cubicBezTo>
                          <a:pt x="2383" y="4018"/>
                          <a:pt x="2375" y="4126"/>
                          <a:pt x="2370" y="4234"/>
                        </a:cubicBezTo>
                        <a:lnTo>
                          <a:pt x="2370" y="4234"/>
                        </a:lnTo>
                        <a:cubicBezTo>
                          <a:pt x="2117" y="4673"/>
                          <a:pt x="2037" y="5164"/>
                          <a:pt x="2134" y="5666"/>
                        </a:cubicBezTo>
                        <a:lnTo>
                          <a:pt x="2134" y="5666"/>
                        </a:lnTo>
                        <a:cubicBezTo>
                          <a:pt x="2058" y="5594"/>
                          <a:pt x="1987" y="5517"/>
                          <a:pt x="1920" y="5436"/>
                        </a:cubicBezTo>
                        <a:lnTo>
                          <a:pt x="1920" y="5436"/>
                        </a:lnTo>
                        <a:cubicBezTo>
                          <a:pt x="1893" y="4984"/>
                          <a:pt x="1989" y="4531"/>
                          <a:pt x="2242" y="4131"/>
                        </a:cubicBezTo>
                        <a:cubicBezTo>
                          <a:pt x="2290" y="4055"/>
                          <a:pt x="2341" y="3982"/>
                          <a:pt x="2395" y="3912"/>
                        </a:cubicBezTo>
                        <a:close/>
                        <a:moveTo>
                          <a:pt x="7167" y="4899"/>
                        </a:moveTo>
                        <a:cubicBezTo>
                          <a:pt x="7173" y="5046"/>
                          <a:pt x="7149" y="5189"/>
                          <a:pt x="7100" y="5324"/>
                        </a:cubicBezTo>
                        <a:lnTo>
                          <a:pt x="7100" y="5324"/>
                        </a:lnTo>
                        <a:cubicBezTo>
                          <a:pt x="6980" y="5462"/>
                          <a:pt x="6854" y="5593"/>
                          <a:pt x="6721" y="5717"/>
                        </a:cubicBezTo>
                        <a:lnTo>
                          <a:pt x="6721" y="5717"/>
                        </a:lnTo>
                        <a:cubicBezTo>
                          <a:pt x="6792" y="5611"/>
                          <a:pt x="6853" y="5496"/>
                          <a:pt x="6906" y="5376"/>
                        </a:cubicBezTo>
                        <a:lnTo>
                          <a:pt x="6906" y="5376"/>
                        </a:lnTo>
                        <a:cubicBezTo>
                          <a:pt x="7002" y="5218"/>
                          <a:pt x="7090" y="5058"/>
                          <a:pt x="7167" y="4899"/>
                        </a:cubicBezTo>
                        <a:close/>
                        <a:moveTo>
                          <a:pt x="1076" y="5378"/>
                        </a:moveTo>
                        <a:lnTo>
                          <a:pt x="1076" y="5378"/>
                        </a:lnTo>
                        <a:cubicBezTo>
                          <a:pt x="1088" y="5506"/>
                          <a:pt x="1105" y="5635"/>
                          <a:pt x="1125" y="5764"/>
                        </a:cubicBezTo>
                        <a:lnTo>
                          <a:pt x="1125" y="5764"/>
                        </a:lnTo>
                        <a:cubicBezTo>
                          <a:pt x="1106" y="5714"/>
                          <a:pt x="1088" y="5664"/>
                          <a:pt x="1071" y="5614"/>
                        </a:cubicBezTo>
                        <a:lnTo>
                          <a:pt x="1071" y="5614"/>
                        </a:lnTo>
                        <a:cubicBezTo>
                          <a:pt x="1068" y="5595"/>
                          <a:pt x="1066" y="5577"/>
                          <a:pt x="1063" y="5558"/>
                        </a:cubicBezTo>
                        <a:lnTo>
                          <a:pt x="1063" y="5558"/>
                        </a:lnTo>
                        <a:cubicBezTo>
                          <a:pt x="1066" y="5498"/>
                          <a:pt x="1070" y="5438"/>
                          <a:pt x="1076" y="5378"/>
                        </a:cubicBezTo>
                        <a:close/>
                        <a:moveTo>
                          <a:pt x="5015" y="3299"/>
                        </a:moveTo>
                        <a:cubicBezTo>
                          <a:pt x="5544" y="3299"/>
                          <a:pt x="6067" y="3436"/>
                          <a:pt x="6480" y="3749"/>
                        </a:cubicBezTo>
                        <a:lnTo>
                          <a:pt x="6480" y="3749"/>
                        </a:lnTo>
                        <a:cubicBezTo>
                          <a:pt x="6622" y="4047"/>
                          <a:pt x="6693" y="4373"/>
                          <a:pt x="6659" y="4714"/>
                        </a:cubicBezTo>
                        <a:cubicBezTo>
                          <a:pt x="6601" y="5360"/>
                          <a:pt x="6200" y="5851"/>
                          <a:pt x="5669" y="6156"/>
                        </a:cubicBezTo>
                        <a:lnTo>
                          <a:pt x="5669" y="6156"/>
                        </a:lnTo>
                        <a:cubicBezTo>
                          <a:pt x="5663" y="6156"/>
                          <a:pt x="5658" y="6156"/>
                          <a:pt x="5652" y="6156"/>
                        </a:cubicBezTo>
                        <a:cubicBezTo>
                          <a:pt x="4826" y="6156"/>
                          <a:pt x="3885" y="5145"/>
                          <a:pt x="3552" y="4452"/>
                        </a:cubicBezTo>
                        <a:cubicBezTo>
                          <a:pt x="3442" y="4229"/>
                          <a:pt x="3367" y="4005"/>
                          <a:pt x="3322" y="3784"/>
                        </a:cubicBezTo>
                        <a:lnTo>
                          <a:pt x="3322" y="3784"/>
                        </a:lnTo>
                        <a:cubicBezTo>
                          <a:pt x="3391" y="3738"/>
                          <a:pt x="3463" y="3695"/>
                          <a:pt x="3540" y="3655"/>
                        </a:cubicBezTo>
                        <a:cubicBezTo>
                          <a:pt x="3975" y="3430"/>
                          <a:pt x="4498" y="3299"/>
                          <a:pt x="5015" y="3299"/>
                        </a:cubicBezTo>
                        <a:close/>
                        <a:moveTo>
                          <a:pt x="8442" y="3786"/>
                        </a:moveTo>
                        <a:cubicBezTo>
                          <a:pt x="8713" y="4178"/>
                          <a:pt x="8831" y="4670"/>
                          <a:pt x="8704" y="5270"/>
                        </a:cubicBezTo>
                        <a:lnTo>
                          <a:pt x="8704" y="5270"/>
                        </a:lnTo>
                        <a:cubicBezTo>
                          <a:pt x="8497" y="5669"/>
                          <a:pt x="8196" y="6045"/>
                          <a:pt x="7857" y="6374"/>
                        </a:cubicBezTo>
                        <a:lnTo>
                          <a:pt x="7857" y="6374"/>
                        </a:lnTo>
                        <a:cubicBezTo>
                          <a:pt x="7963" y="6183"/>
                          <a:pt x="8056" y="5986"/>
                          <a:pt x="8136" y="5786"/>
                        </a:cubicBezTo>
                        <a:cubicBezTo>
                          <a:pt x="8387" y="5137"/>
                          <a:pt x="8492" y="4449"/>
                          <a:pt x="8442" y="3786"/>
                        </a:cubicBezTo>
                        <a:close/>
                        <a:moveTo>
                          <a:pt x="1350" y="5005"/>
                        </a:moveTo>
                        <a:lnTo>
                          <a:pt x="1350" y="5005"/>
                        </a:lnTo>
                        <a:cubicBezTo>
                          <a:pt x="1436" y="5231"/>
                          <a:pt x="1541" y="5448"/>
                          <a:pt x="1667" y="5653"/>
                        </a:cubicBezTo>
                        <a:lnTo>
                          <a:pt x="1667" y="5653"/>
                        </a:lnTo>
                        <a:cubicBezTo>
                          <a:pt x="1711" y="5946"/>
                          <a:pt x="1798" y="6226"/>
                          <a:pt x="1921" y="6485"/>
                        </a:cubicBezTo>
                        <a:lnTo>
                          <a:pt x="1921" y="6485"/>
                        </a:lnTo>
                        <a:cubicBezTo>
                          <a:pt x="1893" y="6471"/>
                          <a:pt x="1865" y="6456"/>
                          <a:pt x="1837" y="6441"/>
                        </a:cubicBezTo>
                        <a:cubicBezTo>
                          <a:pt x="1726" y="6379"/>
                          <a:pt x="1619" y="6313"/>
                          <a:pt x="1519" y="6242"/>
                        </a:cubicBezTo>
                        <a:lnTo>
                          <a:pt x="1519" y="6242"/>
                        </a:lnTo>
                        <a:cubicBezTo>
                          <a:pt x="1500" y="6170"/>
                          <a:pt x="1483" y="6097"/>
                          <a:pt x="1468" y="6024"/>
                        </a:cubicBezTo>
                        <a:cubicBezTo>
                          <a:pt x="1402" y="5692"/>
                          <a:pt x="1361" y="5349"/>
                          <a:pt x="1350" y="5005"/>
                        </a:cubicBezTo>
                        <a:close/>
                        <a:moveTo>
                          <a:pt x="3065" y="3984"/>
                        </a:moveTo>
                        <a:lnTo>
                          <a:pt x="3065" y="3984"/>
                        </a:lnTo>
                        <a:cubicBezTo>
                          <a:pt x="3086" y="4053"/>
                          <a:pt x="3109" y="4122"/>
                          <a:pt x="3135" y="4191"/>
                        </a:cubicBezTo>
                        <a:cubicBezTo>
                          <a:pt x="3421" y="4970"/>
                          <a:pt x="4328" y="6125"/>
                          <a:pt x="5288" y="6336"/>
                        </a:cubicBezTo>
                        <a:lnTo>
                          <a:pt x="5288" y="6336"/>
                        </a:lnTo>
                        <a:cubicBezTo>
                          <a:pt x="4974" y="6454"/>
                          <a:pt x="4636" y="6516"/>
                          <a:pt x="4308" y="6516"/>
                        </a:cubicBezTo>
                        <a:cubicBezTo>
                          <a:pt x="4262" y="6516"/>
                          <a:pt x="4216" y="6515"/>
                          <a:pt x="4171" y="6512"/>
                        </a:cubicBezTo>
                        <a:cubicBezTo>
                          <a:pt x="3716" y="6488"/>
                          <a:pt x="3243" y="6365"/>
                          <a:pt x="2819" y="6147"/>
                        </a:cubicBezTo>
                        <a:lnTo>
                          <a:pt x="2819" y="6147"/>
                        </a:lnTo>
                        <a:cubicBezTo>
                          <a:pt x="2804" y="6071"/>
                          <a:pt x="2790" y="5994"/>
                          <a:pt x="2778" y="5917"/>
                        </a:cubicBezTo>
                        <a:cubicBezTo>
                          <a:pt x="2702" y="5450"/>
                          <a:pt x="2658" y="4952"/>
                          <a:pt x="2680" y="4462"/>
                        </a:cubicBezTo>
                        <a:lnTo>
                          <a:pt x="2680" y="4462"/>
                        </a:lnTo>
                        <a:cubicBezTo>
                          <a:pt x="2778" y="4289"/>
                          <a:pt x="2907" y="4128"/>
                          <a:pt x="3065" y="3984"/>
                        </a:cubicBezTo>
                        <a:close/>
                        <a:moveTo>
                          <a:pt x="530" y="5613"/>
                        </a:moveTo>
                        <a:lnTo>
                          <a:pt x="530" y="5613"/>
                        </a:lnTo>
                        <a:cubicBezTo>
                          <a:pt x="599" y="5706"/>
                          <a:pt x="675" y="5794"/>
                          <a:pt x="756" y="5880"/>
                        </a:cubicBezTo>
                        <a:lnTo>
                          <a:pt x="756" y="5880"/>
                        </a:lnTo>
                        <a:cubicBezTo>
                          <a:pt x="774" y="6158"/>
                          <a:pt x="827" y="6428"/>
                          <a:pt x="922" y="6681"/>
                        </a:cubicBezTo>
                        <a:lnTo>
                          <a:pt x="922" y="6681"/>
                        </a:lnTo>
                        <a:cubicBezTo>
                          <a:pt x="921" y="6681"/>
                          <a:pt x="921" y="6680"/>
                          <a:pt x="920" y="6679"/>
                        </a:cubicBezTo>
                        <a:cubicBezTo>
                          <a:pt x="717" y="6362"/>
                          <a:pt x="592" y="5996"/>
                          <a:pt x="530" y="5613"/>
                        </a:cubicBezTo>
                        <a:close/>
                        <a:moveTo>
                          <a:pt x="2084" y="6207"/>
                        </a:moveTo>
                        <a:cubicBezTo>
                          <a:pt x="2188" y="6320"/>
                          <a:pt x="2300" y="6426"/>
                          <a:pt x="2421" y="6524"/>
                        </a:cubicBezTo>
                        <a:cubicBezTo>
                          <a:pt x="2458" y="6555"/>
                          <a:pt x="2496" y="6584"/>
                          <a:pt x="2534" y="6613"/>
                        </a:cubicBezTo>
                        <a:lnTo>
                          <a:pt x="2534" y="6613"/>
                        </a:lnTo>
                        <a:cubicBezTo>
                          <a:pt x="2569" y="6664"/>
                          <a:pt x="2605" y="6715"/>
                          <a:pt x="2643" y="6764"/>
                        </a:cubicBezTo>
                        <a:lnTo>
                          <a:pt x="2643" y="6764"/>
                        </a:lnTo>
                        <a:cubicBezTo>
                          <a:pt x="2524" y="6732"/>
                          <a:pt x="2406" y="6694"/>
                          <a:pt x="2291" y="6650"/>
                        </a:cubicBezTo>
                        <a:lnTo>
                          <a:pt x="2291" y="6650"/>
                        </a:lnTo>
                        <a:cubicBezTo>
                          <a:pt x="2210" y="6508"/>
                          <a:pt x="2140" y="6360"/>
                          <a:pt x="2084" y="6207"/>
                        </a:cubicBezTo>
                        <a:close/>
                        <a:moveTo>
                          <a:pt x="1361" y="6723"/>
                        </a:moveTo>
                        <a:lnTo>
                          <a:pt x="1361" y="6723"/>
                        </a:lnTo>
                        <a:cubicBezTo>
                          <a:pt x="1365" y="6727"/>
                          <a:pt x="1368" y="6731"/>
                          <a:pt x="1372" y="6736"/>
                        </a:cubicBezTo>
                        <a:lnTo>
                          <a:pt x="1372" y="6736"/>
                        </a:lnTo>
                        <a:cubicBezTo>
                          <a:pt x="1385" y="6775"/>
                          <a:pt x="1400" y="6813"/>
                          <a:pt x="1415" y="6851"/>
                        </a:cubicBezTo>
                        <a:lnTo>
                          <a:pt x="1415" y="6851"/>
                        </a:lnTo>
                        <a:cubicBezTo>
                          <a:pt x="1396" y="6809"/>
                          <a:pt x="1379" y="6766"/>
                          <a:pt x="1361" y="6723"/>
                        </a:cubicBezTo>
                        <a:close/>
                        <a:moveTo>
                          <a:pt x="5762" y="6357"/>
                        </a:moveTo>
                        <a:cubicBezTo>
                          <a:pt x="5722" y="6397"/>
                          <a:pt x="5682" y="6436"/>
                          <a:pt x="5641" y="6474"/>
                        </a:cubicBezTo>
                        <a:lnTo>
                          <a:pt x="5641" y="6474"/>
                        </a:lnTo>
                        <a:cubicBezTo>
                          <a:pt x="5467" y="6561"/>
                          <a:pt x="5290" y="6633"/>
                          <a:pt x="5111" y="6691"/>
                        </a:cubicBezTo>
                        <a:cubicBezTo>
                          <a:pt x="4786" y="6795"/>
                          <a:pt x="4449" y="6852"/>
                          <a:pt x="4116" y="6852"/>
                        </a:cubicBezTo>
                        <a:cubicBezTo>
                          <a:pt x="3696" y="6852"/>
                          <a:pt x="3284" y="6761"/>
                          <a:pt x="2916" y="6559"/>
                        </a:cubicBezTo>
                        <a:lnTo>
                          <a:pt x="2916" y="6559"/>
                        </a:lnTo>
                        <a:cubicBezTo>
                          <a:pt x="2899" y="6501"/>
                          <a:pt x="2884" y="6442"/>
                          <a:pt x="2870" y="6382"/>
                        </a:cubicBezTo>
                        <a:lnTo>
                          <a:pt x="2870" y="6382"/>
                        </a:lnTo>
                        <a:cubicBezTo>
                          <a:pt x="2979" y="6431"/>
                          <a:pt x="3092" y="6475"/>
                          <a:pt x="3206" y="6512"/>
                        </a:cubicBezTo>
                        <a:cubicBezTo>
                          <a:pt x="3518" y="6611"/>
                          <a:pt x="3861" y="6660"/>
                          <a:pt x="4209" y="6660"/>
                        </a:cubicBezTo>
                        <a:cubicBezTo>
                          <a:pt x="4699" y="6660"/>
                          <a:pt x="5199" y="6562"/>
                          <a:pt x="5637" y="6369"/>
                        </a:cubicBezTo>
                        <a:lnTo>
                          <a:pt x="5637" y="6369"/>
                        </a:lnTo>
                        <a:cubicBezTo>
                          <a:pt x="5679" y="6367"/>
                          <a:pt x="5721" y="6363"/>
                          <a:pt x="5762" y="6357"/>
                        </a:cubicBezTo>
                        <a:close/>
                        <a:moveTo>
                          <a:pt x="8119" y="4557"/>
                        </a:moveTo>
                        <a:cubicBezTo>
                          <a:pt x="8026" y="5434"/>
                          <a:pt x="7653" y="6304"/>
                          <a:pt x="7069" y="7015"/>
                        </a:cubicBezTo>
                        <a:lnTo>
                          <a:pt x="7069" y="7015"/>
                        </a:lnTo>
                        <a:cubicBezTo>
                          <a:pt x="7037" y="7037"/>
                          <a:pt x="7005" y="7058"/>
                          <a:pt x="6973" y="7079"/>
                        </a:cubicBezTo>
                        <a:lnTo>
                          <a:pt x="6973" y="7079"/>
                        </a:lnTo>
                        <a:cubicBezTo>
                          <a:pt x="7494" y="6541"/>
                          <a:pt x="7846" y="5854"/>
                          <a:pt x="7928" y="5114"/>
                        </a:cubicBezTo>
                        <a:lnTo>
                          <a:pt x="7928" y="5114"/>
                        </a:lnTo>
                        <a:cubicBezTo>
                          <a:pt x="7948" y="5056"/>
                          <a:pt x="7967" y="4997"/>
                          <a:pt x="7985" y="4937"/>
                        </a:cubicBezTo>
                        <a:lnTo>
                          <a:pt x="7985" y="4937"/>
                        </a:lnTo>
                        <a:cubicBezTo>
                          <a:pt x="8034" y="4811"/>
                          <a:pt x="8079" y="4685"/>
                          <a:pt x="8119" y="4557"/>
                        </a:cubicBezTo>
                        <a:close/>
                        <a:moveTo>
                          <a:pt x="4896" y="7029"/>
                        </a:moveTo>
                        <a:lnTo>
                          <a:pt x="4896" y="7029"/>
                        </a:lnTo>
                        <a:cubicBezTo>
                          <a:pt x="4601" y="7194"/>
                          <a:pt x="4300" y="7294"/>
                          <a:pt x="4007" y="7294"/>
                        </a:cubicBezTo>
                        <a:cubicBezTo>
                          <a:pt x="3782" y="7294"/>
                          <a:pt x="3563" y="7235"/>
                          <a:pt x="3356" y="7102"/>
                        </a:cubicBezTo>
                        <a:lnTo>
                          <a:pt x="3356" y="7102"/>
                        </a:lnTo>
                        <a:cubicBezTo>
                          <a:pt x="3515" y="7114"/>
                          <a:pt x="3678" y="7120"/>
                          <a:pt x="3842" y="7120"/>
                        </a:cubicBezTo>
                        <a:cubicBezTo>
                          <a:pt x="4191" y="7120"/>
                          <a:pt x="4547" y="7092"/>
                          <a:pt x="4896" y="7029"/>
                        </a:cubicBezTo>
                        <a:close/>
                        <a:moveTo>
                          <a:pt x="1607" y="6539"/>
                        </a:moveTo>
                        <a:lnTo>
                          <a:pt x="1607" y="6539"/>
                        </a:lnTo>
                        <a:cubicBezTo>
                          <a:pt x="1760" y="6628"/>
                          <a:pt x="1918" y="6707"/>
                          <a:pt x="2079" y="6776"/>
                        </a:cubicBezTo>
                        <a:lnTo>
                          <a:pt x="2079" y="6776"/>
                        </a:lnTo>
                        <a:cubicBezTo>
                          <a:pt x="2228" y="7018"/>
                          <a:pt x="2410" y="7238"/>
                          <a:pt x="2618" y="7427"/>
                        </a:cubicBezTo>
                        <a:lnTo>
                          <a:pt x="2618" y="7427"/>
                        </a:lnTo>
                        <a:cubicBezTo>
                          <a:pt x="2255" y="7256"/>
                          <a:pt x="1930" y="7013"/>
                          <a:pt x="1666" y="6702"/>
                        </a:cubicBezTo>
                        <a:lnTo>
                          <a:pt x="1666" y="6702"/>
                        </a:lnTo>
                        <a:cubicBezTo>
                          <a:pt x="1646" y="6648"/>
                          <a:pt x="1626" y="6594"/>
                          <a:pt x="1607" y="6539"/>
                        </a:cubicBezTo>
                        <a:close/>
                        <a:moveTo>
                          <a:pt x="2467" y="6923"/>
                        </a:moveTo>
                        <a:lnTo>
                          <a:pt x="2467" y="6923"/>
                        </a:lnTo>
                        <a:cubicBezTo>
                          <a:pt x="2574" y="6957"/>
                          <a:pt x="2680" y="6987"/>
                          <a:pt x="2786" y="7012"/>
                        </a:cubicBezTo>
                        <a:lnTo>
                          <a:pt x="2786" y="7012"/>
                        </a:lnTo>
                        <a:cubicBezTo>
                          <a:pt x="2852" y="7179"/>
                          <a:pt x="2929" y="7340"/>
                          <a:pt x="3022" y="7491"/>
                        </a:cubicBezTo>
                        <a:lnTo>
                          <a:pt x="3022" y="7491"/>
                        </a:lnTo>
                        <a:cubicBezTo>
                          <a:pt x="2812" y="7332"/>
                          <a:pt x="2625" y="7139"/>
                          <a:pt x="2467" y="6923"/>
                        </a:cubicBezTo>
                        <a:close/>
                        <a:moveTo>
                          <a:pt x="7458" y="5270"/>
                        </a:moveTo>
                        <a:cubicBezTo>
                          <a:pt x="7248" y="5672"/>
                          <a:pt x="7015" y="6071"/>
                          <a:pt x="6752" y="6448"/>
                        </a:cubicBezTo>
                        <a:lnTo>
                          <a:pt x="6752" y="6448"/>
                        </a:lnTo>
                        <a:cubicBezTo>
                          <a:pt x="6034" y="7187"/>
                          <a:pt x="5058" y="7734"/>
                          <a:pt x="4016" y="7734"/>
                        </a:cubicBezTo>
                        <a:cubicBezTo>
                          <a:pt x="3949" y="7734"/>
                          <a:pt x="3881" y="7731"/>
                          <a:pt x="3814" y="7727"/>
                        </a:cubicBezTo>
                        <a:cubicBezTo>
                          <a:pt x="3699" y="7720"/>
                          <a:pt x="3585" y="7708"/>
                          <a:pt x="3472" y="7690"/>
                        </a:cubicBezTo>
                        <a:lnTo>
                          <a:pt x="3472" y="7690"/>
                        </a:lnTo>
                        <a:cubicBezTo>
                          <a:pt x="3365" y="7559"/>
                          <a:pt x="3274" y="7420"/>
                          <a:pt x="3196" y="7275"/>
                        </a:cubicBezTo>
                        <a:lnTo>
                          <a:pt x="3196" y="7275"/>
                        </a:lnTo>
                        <a:cubicBezTo>
                          <a:pt x="3422" y="7415"/>
                          <a:pt x="3677" y="7501"/>
                          <a:pt x="3953" y="7501"/>
                        </a:cubicBezTo>
                        <a:cubicBezTo>
                          <a:pt x="3966" y="7501"/>
                          <a:pt x="3979" y="7501"/>
                          <a:pt x="3992" y="7500"/>
                        </a:cubicBezTo>
                        <a:cubicBezTo>
                          <a:pt x="4568" y="7474"/>
                          <a:pt x="5121" y="7222"/>
                          <a:pt x="5613" y="6845"/>
                        </a:cubicBezTo>
                        <a:lnTo>
                          <a:pt x="5613" y="6845"/>
                        </a:lnTo>
                        <a:cubicBezTo>
                          <a:pt x="5806" y="6779"/>
                          <a:pt x="5993" y="6700"/>
                          <a:pt x="6171" y="6607"/>
                        </a:cubicBezTo>
                        <a:cubicBezTo>
                          <a:pt x="6634" y="6362"/>
                          <a:pt x="7106" y="5940"/>
                          <a:pt x="7325" y="5436"/>
                        </a:cubicBezTo>
                        <a:lnTo>
                          <a:pt x="7325" y="5436"/>
                        </a:lnTo>
                        <a:cubicBezTo>
                          <a:pt x="7370" y="5382"/>
                          <a:pt x="7414" y="5327"/>
                          <a:pt x="7458" y="5270"/>
                        </a:cubicBezTo>
                        <a:close/>
                        <a:moveTo>
                          <a:pt x="5936" y="7428"/>
                        </a:moveTo>
                        <a:cubicBezTo>
                          <a:pt x="5865" y="7498"/>
                          <a:pt x="5793" y="7566"/>
                          <a:pt x="5719" y="7631"/>
                        </a:cubicBezTo>
                        <a:cubicBezTo>
                          <a:pt x="5690" y="7657"/>
                          <a:pt x="5662" y="7683"/>
                          <a:pt x="5632" y="7708"/>
                        </a:cubicBezTo>
                        <a:lnTo>
                          <a:pt x="5632" y="7708"/>
                        </a:lnTo>
                        <a:cubicBezTo>
                          <a:pt x="5592" y="7725"/>
                          <a:pt x="5552" y="7741"/>
                          <a:pt x="5512" y="7756"/>
                        </a:cubicBezTo>
                        <a:lnTo>
                          <a:pt x="5512" y="7756"/>
                        </a:lnTo>
                        <a:cubicBezTo>
                          <a:pt x="5372" y="7801"/>
                          <a:pt x="5229" y="7844"/>
                          <a:pt x="5083" y="7882"/>
                        </a:cubicBezTo>
                        <a:lnTo>
                          <a:pt x="5083" y="7882"/>
                        </a:lnTo>
                        <a:cubicBezTo>
                          <a:pt x="4870" y="7930"/>
                          <a:pt x="4653" y="7956"/>
                          <a:pt x="4437" y="7956"/>
                        </a:cubicBezTo>
                        <a:cubicBezTo>
                          <a:pt x="4380" y="7956"/>
                          <a:pt x="4323" y="7954"/>
                          <a:pt x="4266" y="7950"/>
                        </a:cubicBezTo>
                        <a:lnTo>
                          <a:pt x="4266" y="7950"/>
                        </a:lnTo>
                        <a:cubicBezTo>
                          <a:pt x="4850" y="7897"/>
                          <a:pt x="5420" y="7714"/>
                          <a:pt x="5936" y="7428"/>
                        </a:cubicBezTo>
                        <a:close/>
                        <a:moveTo>
                          <a:pt x="2007" y="7364"/>
                        </a:moveTo>
                        <a:lnTo>
                          <a:pt x="2007" y="7364"/>
                        </a:lnTo>
                        <a:cubicBezTo>
                          <a:pt x="2384" y="7642"/>
                          <a:pt x="2834" y="7840"/>
                          <a:pt x="3355" y="7923"/>
                        </a:cubicBezTo>
                        <a:lnTo>
                          <a:pt x="3355" y="7923"/>
                        </a:lnTo>
                        <a:cubicBezTo>
                          <a:pt x="3365" y="7933"/>
                          <a:pt x="3375" y="7943"/>
                          <a:pt x="3385" y="7953"/>
                        </a:cubicBezTo>
                        <a:cubicBezTo>
                          <a:pt x="3436" y="8001"/>
                          <a:pt x="3488" y="8046"/>
                          <a:pt x="3541" y="8089"/>
                        </a:cubicBezTo>
                        <a:lnTo>
                          <a:pt x="3541" y="8089"/>
                        </a:lnTo>
                        <a:cubicBezTo>
                          <a:pt x="3164" y="8084"/>
                          <a:pt x="2801" y="8029"/>
                          <a:pt x="2474" y="7909"/>
                        </a:cubicBezTo>
                        <a:lnTo>
                          <a:pt x="2474" y="7909"/>
                        </a:lnTo>
                        <a:cubicBezTo>
                          <a:pt x="2295" y="7748"/>
                          <a:pt x="2140" y="7564"/>
                          <a:pt x="2007" y="7364"/>
                        </a:cubicBezTo>
                        <a:close/>
                        <a:moveTo>
                          <a:pt x="8397" y="6134"/>
                        </a:moveTo>
                        <a:lnTo>
                          <a:pt x="8397" y="6134"/>
                        </a:lnTo>
                        <a:cubicBezTo>
                          <a:pt x="8046" y="6831"/>
                          <a:pt x="7480" y="7427"/>
                          <a:pt x="6814" y="7834"/>
                        </a:cubicBezTo>
                        <a:cubicBezTo>
                          <a:pt x="6661" y="7929"/>
                          <a:pt x="6496" y="8019"/>
                          <a:pt x="6324" y="8099"/>
                        </a:cubicBezTo>
                        <a:lnTo>
                          <a:pt x="6324" y="8099"/>
                        </a:lnTo>
                        <a:cubicBezTo>
                          <a:pt x="6754" y="7798"/>
                          <a:pt x="7139" y="7417"/>
                          <a:pt x="7459" y="6990"/>
                        </a:cubicBezTo>
                        <a:lnTo>
                          <a:pt x="7459" y="6990"/>
                        </a:lnTo>
                        <a:cubicBezTo>
                          <a:pt x="7786" y="6752"/>
                          <a:pt x="8113" y="6462"/>
                          <a:pt x="8397" y="6134"/>
                        </a:cubicBezTo>
                        <a:close/>
                        <a:moveTo>
                          <a:pt x="6562" y="7544"/>
                        </a:moveTo>
                        <a:cubicBezTo>
                          <a:pt x="6547" y="7557"/>
                          <a:pt x="6531" y="7571"/>
                          <a:pt x="6516" y="7584"/>
                        </a:cubicBezTo>
                        <a:cubicBezTo>
                          <a:pt x="6226" y="7833"/>
                          <a:pt x="5888" y="8053"/>
                          <a:pt x="5525" y="8220"/>
                        </a:cubicBezTo>
                        <a:lnTo>
                          <a:pt x="5525" y="8220"/>
                        </a:lnTo>
                        <a:cubicBezTo>
                          <a:pt x="5642" y="8132"/>
                          <a:pt x="5754" y="8038"/>
                          <a:pt x="5861" y="7941"/>
                        </a:cubicBezTo>
                        <a:cubicBezTo>
                          <a:pt x="5910" y="7896"/>
                          <a:pt x="5959" y="7850"/>
                          <a:pt x="6008" y="7804"/>
                        </a:cubicBezTo>
                        <a:lnTo>
                          <a:pt x="6008" y="7804"/>
                        </a:lnTo>
                        <a:cubicBezTo>
                          <a:pt x="6198" y="7724"/>
                          <a:pt x="6383" y="7637"/>
                          <a:pt x="6562" y="7544"/>
                        </a:cubicBezTo>
                        <a:close/>
                        <a:moveTo>
                          <a:pt x="5089" y="8130"/>
                        </a:moveTo>
                        <a:cubicBezTo>
                          <a:pt x="4937" y="8233"/>
                          <a:pt x="4777" y="8326"/>
                          <a:pt x="4612" y="8403"/>
                        </a:cubicBezTo>
                        <a:lnTo>
                          <a:pt x="4612" y="8403"/>
                        </a:lnTo>
                        <a:cubicBezTo>
                          <a:pt x="4472" y="8378"/>
                          <a:pt x="4336" y="8337"/>
                          <a:pt x="4204" y="8278"/>
                        </a:cubicBezTo>
                        <a:lnTo>
                          <a:pt x="4204" y="8278"/>
                        </a:lnTo>
                        <a:cubicBezTo>
                          <a:pt x="4442" y="8254"/>
                          <a:pt x="4680" y="8214"/>
                          <a:pt x="4915" y="8159"/>
                        </a:cubicBezTo>
                        <a:lnTo>
                          <a:pt x="4915" y="8159"/>
                        </a:lnTo>
                        <a:cubicBezTo>
                          <a:pt x="4973" y="8152"/>
                          <a:pt x="5031" y="8142"/>
                          <a:pt x="5089" y="8130"/>
                        </a:cubicBezTo>
                        <a:close/>
                        <a:moveTo>
                          <a:pt x="3077" y="8253"/>
                        </a:moveTo>
                        <a:lnTo>
                          <a:pt x="3077" y="8253"/>
                        </a:lnTo>
                        <a:cubicBezTo>
                          <a:pt x="3289" y="8287"/>
                          <a:pt x="3505" y="8303"/>
                          <a:pt x="3723" y="8303"/>
                        </a:cubicBezTo>
                        <a:cubicBezTo>
                          <a:pt x="3764" y="8303"/>
                          <a:pt x="3805" y="8302"/>
                          <a:pt x="3846" y="8301"/>
                        </a:cubicBezTo>
                        <a:lnTo>
                          <a:pt x="3846" y="8301"/>
                        </a:lnTo>
                        <a:cubicBezTo>
                          <a:pt x="4000" y="8391"/>
                          <a:pt x="4160" y="8464"/>
                          <a:pt x="4326" y="8518"/>
                        </a:cubicBezTo>
                        <a:lnTo>
                          <a:pt x="4326" y="8518"/>
                        </a:lnTo>
                        <a:cubicBezTo>
                          <a:pt x="4297" y="8528"/>
                          <a:pt x="4267" y="8537"/>
                          <a:pt x="4237" y="8546"/>
                        </a:cubicBezTo>
                        <a:lnTo>
                          <a:pt x="4237" y="8546"/>
                        </a:lnTo>
                        <a:cubicBezTo>
                          <a:pt x="4201" y="8547"/>
                          <a:pt x="4164" y="8548"/>
                          <a:pt x="4127" y="8548"/>
                        </a:cubicBezTo>
                        <a:cubicBezTo>
                          <a:pt x="3839" y="8548"/>
                          <a:pt x="3553" y="8502"/>
                          <a:pt x="3277" y="8401"/>
                        </a:cubicBezTo>
                        <a:lnTo>
                          <a:pt x="3277" y="8401"/>
                        </a:lnTo>
                        <a:cubicBezTo>
                          <a:pt x="3267" y="8370"/>
                          <a:pt x="3245" y="8342"/>
                          <a:pt x="3206" y="8322"/>
                        </a:cubicBezTo>
                        <a:cubicBezTo>
                          <a:pt x="3164" y="8299"/>
                          <a:pt x="3121" y="8276"/>
                          <a:pt x="3077" y="8253"/>
                        </a:cubicBezTo>
                        <a:close/>
                        <a:moveTo>
                          <a:pt x="5871" y="0"/>
                        </a:moveTo>
                        <a:cubicBezTo>
                          <a:pt x="5543" y="0"/>
                          <a:pt x="5209" y="43"/>
                          <a:pt x="4883" y="117"/>
                        </a:cubicBezTo>
                        <a:lnTo>
                          <a:pt x="4883" y="117"/>
                        </a:lnTo>
                        <a:cubicBezTo>
                          <a:pt x="4625" y="67"/>
                          <a:pt x="4369" y="41"/>
                          <a:pt x="4117" y="41"/>
                        </a:cubicBezTo>
                        <a:cubicBezTo>
                          <a:pt x="2856" y="41"/>
                          <a:pt x="1728" y="681"/>
                          <a:pt x="1288" y="1972"/>
                        </a:cubicBezTo>
                        <a:lnTo>
                          <a:pt x="1288" y="1972"/>
                        </a:lnTo>
                        <a:cubicBezTo>
                          <a:pt x="1002" y="2301"/>
                          <a:pt x="764" y="2671"/>
                          <a:pt x="588" y="3076"/>
                        </a:cubicBezTo>
                        <a:lnTo>
                          <a:pt x="588" y="3076"/>
                        </a:lnTo>
                        <a:cubicBezTo>
                          <a:pt x="559" y="3113"/>
                          <a:pt x="531" y="3151"/>
                          <a:pt x="504" y="3190"/>
                        </a:cubicBezTo>
                        <a:cubicBezTo>
                          <a:pt x="46" y="3847"/>
                          <a:pt x="1" y="4480"/>
                          <a:pt x="211" y="5040"/>
                        </a:cubicBezTo>
                        <a:lnTo>
                          <a:pt x="211" y="5040"/>
                        </a:lnTo>
                        <a:cubicBezTo>
                          <a:pt x="205" y="5736"/>
                          <a:pt x="339" y="6419"/>
                          <a:pt x="777" y="7000"/>
                        </a:cubicBezTo>
                        <a:cubicBezTo>
                          <a:pt x="1043" y="7349"/>
                          <a:pt x="1380" y="7628"/>
                          <a:pt x="1747" y="7869"/>
                        </a:cubicBezTo>
                        <a:lnTo>
                          <a:pt x="1747" y="7869"/>
                        </a:lnTo>
                        <a:cubicBezTo>
                          <a:pt x="2194" y="8415"/>
                          <a:pt x="2790" y="8870"/>
                          <a:pt x="3504" y="8917"/>
                        </a:cubicBezTo>
                        <a:cubicBezTo>
                          <a:pt x="3557" y="8921"/>
                          <a:pt x="3610" y="8923"/>
                          <a:pt x="3662" y="8923"/>
                        </a:cubicBezTo>
                        <a:cubicBezTo>
                          <a:pt x="3924" y="8923"/>
                          <a:pt x="4178" y="8880"/>
                          <a:pt x="4423" y="8804"/>
                        </a:cubicBezTo>
                        <a:lnTo>
                          <a:pt x="4423" y="8804"/>
                        </a:lnTo>
                        <a:cubicBezTo>
                          <a:pt x="4722" y="8783"/>
                          <a:pt x="5015" y="8722"/>
                          <a:pt x="5296" y="8627"/>
                        </a:cubicBezTo>
                        <a:lnTo>
                          <a:pt x="5296" y="8627"/>
                        </a:lnTo>
                        <a:cubicBezTo>
                          <a:pt x="5444" y="8614"/>
                          <a:pt x="5593" y="8588"/>
                          <a:pt x="5742" y="8548"/>
                        </a:cubicBezTo>
                        <a:cubicBezTo>
                          <a:pt x="7207" y="8161"/>
                          <a:pt x="8826" y="6770"/>
                          <a:pt x="9035" y="5161"/>
                        </a:cubicBezTo>
                        <a:lnTo>
                          <a:pt x="9035" y="5161"/>
                        </a:lnTo>
                        <a:cubicBezTo>
                          <a:pt x="9320" y="4530"/>
                          <a:pt x="9385" y="3838"/>
                          <a:pt x="9040" y="3155"/>
                        </a:cubicBezTo>
                        <a:cubicBezTo>
                          <a:pt x="8903" y="2880"/>
                          <a:pt x="8719" y="2646"/>
                          <a:pt x="8502" y="2446"/>
                        </a:cubicBezTo>
                        <a:lnTo>
                          <a:pt x="8502" y="2446"/>
                        </a:lnTo>
                        <a:cubicBezTo>
                          <a:pt x="8485" y="1840"/>
                          <a:pt x="8286" y="1255"/>
                          <a:pt x="7826" y="762"/>
                        </a:cubicBezTo>
                        <a:cubicBezTo>
                          <a:pt x="7298" y="212"/>
                          <a:pt x="6599" y="0"/>
                          <a:pt x="587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6" name="Google Shape;1436;p36"/>
                  <p:cNvSpPr/>
                  <p:nvPr/>
                </p:nvSpPr>
                <p:spPr>
                  <a:xfrm>
                    <a:off x="-1345264" y="2092435"/>
                    <a:ext cx="712872" cy="718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13" h="19974" extrusionOk="0">
                        <a:moveTo>
                          <a:pt x="10016" y="384"/>
                        </a:moveTo>
                        <a:cubicBezTo>
                          <a:pt x="10543" y="384"/>
                          <a:pt x="11064" y="466"/>
                          <a:pt x="11575" y="606"/>
                        </a:cubicBezTo>
                        <a:lnTo>
                          <a:pt x="11575" y="606"/>
                        </a:lnTo>
                        <a:cubicBezTo>
                          <a:pt x="11364" y="582"/>
                          <a:pt x="11157" y="570"/>
                          <a:pt x="10953" y="570"/>
                        </a:cubicBezTo>
                        <a:cubicBezTo>
                          <a:pt x="10098" y="570"/>
                          <a:pt x="9302" y="780"/>
                          <a:pt x="8571" y="1146"/>
                        </a:cubicBezTo>
                        <a:lnTo>
                          <a:pt x="8571" y="1146"/>
                        </a:lnTo>
                        <a:cubicBezTo>
                          <a:pt x="8199" y="1071"/>
                          <a:pt x="7822" y="1031"/>
                          <a:pt x="7445" y="1031"/>
                        </a:cubicBezTo>
                        <a:cubicBezTo>
                          <a:pt x="7435" y="1031"/>
                          <a:pt x="7425" y="1031"/>
                          <a:pt x="7415" y="1031"/>
                        </a:cubicBezTo>
                        <a:lnTo>
                          <a:pt x="7415" y="1031"/>
                        </a:lnTo>
                        <a:cubicBezTo>
                          <a:pt x="7905" y="805"/>
                          <a:pt x="8409" y="628"/>
                          <a:pt x="8918" y="509"/>
                        </a:cubicBezTo>
                        <a:cubicBezTo>
                          <a:pt x="9287" y="423"/>
                          <a:pt x="9653" y="384"/>
                          <a:pt x="10016" y="384"/>
                        </a:cubicBezTo>
                        <a:close/>
                        <a:moveTo>
                          <a:pt x="12073" y="1112"/>
                        </a:moveTo>
                        <a:lnTo>
                          <a:pt x="12073" y="1112"/>
                        </a:lnTo>
                        <a:cubicBezTo>
                          <a:pt x="12227" y="1146"/>
                          <a:pt x="12379" y="1188"/>
                          <a:pt x="12529" y="1237"/>
                        </a:cubicBezTo>
                        <a:lnTo>
                          <a:pt x="12529" y="1237"/>
                        </a:lnTo>
                        <a:cubicBezTo>
                          <a:pt x="12028" y="1238"/>
                          <a:pt x="11520" y="1289"/>
                          <a:pt x="11012" y="1383"/>
                        </a:cubicBezTo>
                        <a:lnTo>
                          <a:pt x="11012" y="1383"/>
                        </a:lnTo>
                        <a:cubicBezTo>
                          <a:pt x="10754" y="1344"/>
                          <a:pt x="10494" y="1319"/>
                          <a:pt x="10235" y="1309"/>
                        </a:cubicBezTo>
                        <a:lnTo>
                          <a:pt x="10235" y="1309"/>
                        </a:lnTo>
                        <a:cubicBezTo>
                          <a:pt x="10778" y="1200"/>
                          <a:pt x="11330" y="1135"/>
                          <a:pt x="11883" y="1116"/>
                        </a:cubicBezTo>
                        <a:cubicBezTo>
                          <a:pt x="11946" y="1114"/>
                          <a:pt x="12010" y="1113"/>
                          <a:pt x="12073" y="1112"/>
                        </a:cubicBezTo>
                        <a:close/>
                        <a:moveTo>
                          <a:pt x="5180" y="2039"/>
                        </a:moveTo>
                        <a:cubicBezTo>
                          <a:pt x="4964" y="2211"/>
                          <a:pt x="4755" y="2389"/>
                          <a:pt x="4553" y="2574"/>
                        </a:cubicBezTo>
                        <a:lnTo>
                          <a:pt x="4553" y="2574"/>
                        </a:lnTo>
                        <a:cubicBezTo>
                          <a:pt x="4702" y="2416"/>
                          <a:pt x="4863" y="2271"/>
                          <a:pt x="5037" y="2140"/>
                        </a:cubicBezTo>
                        <a:cubicBezTo>
                          <a:pt x="5084" y="2105"/>
                          <a:pt x="5132" y="2071"/>
                          <a:pt x="5180" y="2039"/>
                        </a:cubicBezTo>
                        <a:close/>
                        <a:moveTo>
                          <a:pt x="14450" y="1438"/>
                        </a:moveTo>
                        <a:cubicBezTo>
                          <a:pt x="15024" y="1617"/>
                          <a:pt x="15569" y="1873"/>
                          <a:pt x="16050" y="2223"/>
                        </a:cubicBezTo>
                        <a:cubicBezTo>
                          <a:pt x="16295" y="2400"/>
                          <a:pt x="16511" y="2602"/>
                          <a:pt x="16699" y="2824"/>
                        </a:cubicBezTo>
                        <a:lnTo>
                          <a:pt x="16699" y="2824"/>
                        </a:lnTo>
                        <a:cubicBezTo>
                          <a:pt x="16106" y="2256"/>
                          <a:pt x="15444" y="1858"/>
                          <a:pt x="14738" y="1602"/>
                        </a:cubicBezTo>
                        <a:lnTo>
                          <a:pt x="14738" y="1602"/>
                        </a:lnTo>
                        <a:cubicBezTo>
                          <a:pt x="14643" y="1547"/>
                          <a:pt x="14547" y="1493"/>
                          <a:pt x="14450" y="1438"/>
                        </a:cubicBezTo>
                        <a:close/>
                        <a:moveTo>
                          <a:pt x="10936" y="1765"/>
                        </a:moveTo>
                        <a:cubicBezTo>
                          <a:pt x="11539" y="1850"/>
                          <a:pt x="12130" y="2013"/>
                          <a:pt x="12693" y="2259"/>
                        </a:cubicBezTo>
                        <a:cubicBezTo>
                          <a:pt x="13110" y="2444"/>
                          <a:pt x="13495" y="2669"/>
                          <a:pt x="13848" y="2926"/>
                        </a:cubicBezTo>
                        <a:lnTo>
                          <a:pt x="13848" y="2926"/>
                        </a:lnTo>
                        <a:cubicBezTo>
                          <a:pt x="13181" y="2707"/>
                          <a:pt x="12474" y="2598"/>
                          <a:pt x="11768" y="2598"/>
                        </a:cubicBezTo>
                        <a:cubicBezTo>
                          <a:pt x="11740" y="2598"/>
                          <a:pt x="11712" y="2598"/>
                          <a:pt x="11684" y="2599"/>
                        </a:cubicBezTo>
                        <a:lnTo>
                          <a:pt x="11684" y="2599"/>
                        </a:lnTo>
                        <a:cubicBezTo>
                          <a:pt x="11313" y="2322"/>
                          <a:pt x="10921" y="2070"/>
                          <a:pt x="10511" y="1854"/>
                        </a:cubicBezTo>
                        <a:lnTo>
                          <a:pt x="10511" y="1854"/>
                        </a:lnTo>
                        <a:cubicBezTo>
                          <a:pt x="10652" y="1821"/>
                          <a:pt x="10794" y="1792"/>
                          <a:pt x="10936" y="1765"/>
                        </a:cubicBezTo>
                        <a:close/>
                        <a:moveTo>
                          <a:pt x="9223" y="1725"/>
                        </a:moveTo>
                        <a:lnTo>
                          <a:pt x="9223" y="1725"/>
                        </a:lnTo>
                        <a:cubicBezTo>
                          <a:pt x="9296" y="1750"/>
                          <a:pt x="9369" y="1776"/>
                          <a:pt x="9441" y="1803"/>
                        </a:cubicBezTo>
                        <a:lnTo>
                          <a:pt x="9441" y="1803"/>
                        </a:lnTo>
                        <a:cubicBezTo>
                          <a:pt x="8457" y="2145"/>
                          <a:pt x="7505" y="2621"/>
                          <a:pt x="6643" y="3173"/>
                        </a:cubicBezTo>
                        <a:lnTo>
                          <a:pt x="6643" y="3173"/>
                        </a:lnTo>
                        <a:cubicBezTo>
                          <a:pt x="7017" y="2768"/>
                          <a:pt x="7426" y="2398"/>
                          <a:pt x="7870" y="2074"/>
                        </a:cubicBezTo>
                        <a:lnTo>
                          <a:pt x="7870" y="2074"/>
                        </a:lnTo>
                        <a:cubicBezTo>
                          <a:pt x="8056" y="1990"/>
                          <a:pt x="8244" y="1910"/>
                          <a:pt x="8434" y="1836"/>
                        </a:cubicBezTo>
                        <a:lnTo>
                          <a:pt x="8434" y="1836"/>
                        </a:lnTo>
                        <a:cubicBezTo>
                          <a:pt x="8696" y="1786"/>
                          <a:pt x="8959" y="1749"/>
                          <a:pt x="9223" y="1725"/>
                        </a:cubicBezTo>
                        <a:close/>
                        <a:moveTo>
                          <a:pt x="9930" y="2007"/>
                        </a:moveTo>
                        <a:lnTo>
                          <a:pt x="9930" y="2007"/>
                        </a:lnTo>
                        <a:cubicBezTo>
                          <a:pt x="10321" y="2188"/>
                          <a:pt x="10694" y="2399"/>
                          <a:pt x="11047" y="2636"/>
                        </a:cubicBezTo>
                        <a:lnTo>
                          <a:pt x="11047" y="2636"/>
                        </a:lnTo>
                        <a:cubicBezTo>
                          <a:pt x="10427" y="2702"/>
                          <a:pt x="9819" y="2852"/>
                          <a:pt x="9251" y="3086"/>
                        </a:cubicBezTo>
                        <a:lnTo>
                          <a:pt x="9251" y="3086"/>
                        </a:lnTo>
                        <a:cubicBezTo>
                          <a:pt x="9220" y="3086"/>
                          <a:pt x="9188" y="3085"/>
                          <a:pt x="9156" y="3085"/>
                        </a:cubicBezTo>
                        <a:cubicBezTo>
                          <a:pt x="8474" y="3085"/>
                          <a:pt x="7784" y="3175"/>
                          <a:pt x="7107" y="3342"/>
                        </a:cubicBezTo>
                        <a:lnTo>
                          <a:pt x="7107" y="3342"/>
                        </a:lnTo>
                        <a:cubicBezTo>
                          <a:pt x="7084" y="3346"/>
                          <a:pt x="7060" y="3350"/>
                          <a:pt x="7037" y="3354"/>
                        </a:cubicBezTo>
                        <a:cubicBezTo>
                          <a:pt x="7016" y="3358"/>
                          <a:pt x="6996" y="3362"/>
                          <a:pt x="6975" y="3366"/>
                        </a:cubicBezTo>
                        <a:lnTo>
                          <a:pt x="6975" y="3366"/>
                        </a:lnTo>
                        <a:cubicBezTo>
                          <a:pt x="7892" y="2782"/>
                          <a:pt x="8891" y="2314"/>
                          <a:pt x="9930" y="2007"/>
                        </a:cubicBezTo>
                        <a:close/>
                        <a:moveTo>
                          <a:pt x="7382" y="1407"/>
                        </a:moveTo>
                        <a:cubicBezTo>
                          <a:pt x="7600" y="1407"/>
                          <a:pt x="7818" y="1421"/>
                          <a:pt x="8036" y="1449"/>
                        </a:cubicBezTo>
                        <a:lnTo>
                          <a:pt x="8036" y="1449"/>
                        </a:lnTo>
                        <a:cubicBezTo>
                          <a:pt x="7966" y="1493"/>
                          <a:pt x="7897" y="1539"/>
                          <a:pt x="7829" y="1586"/>
                        </a:cubicBezTo>
                        <a:lnTo>
                          <a:pt x="7829" y="1586"/>
                        </a:lnTo>
                        <a:cubicBezTo>
                          <a:pt x="6909" y="1830"/>
                          <a:pt x="6025" y="2223"/>
                          <a:pt x="5227" y="2723"/>
                        </a:cubicBezTo>
                        <a:cubicBezTo>
                          <a:pt x="4804" y="2993"/>
                          <a:pt x="4404" y="3300"/>
                          <a:pt x="4037" y="3641"/>
                        </a:cubicBezTo>
                        <a:lnTo>
                          <a:pt x="4037" y="3641"/>
                        </a:lnTo>
                        <a:cubicBezTo>
                          <a:pt x="4751" y="2791"/>
                          <a:pt x="5619" y="2047"/>
                          <a:pt x="6566" y="1480"/>
                        </a:cubicBezTo>
                        <a:lnTo>
                          <a:pt x="6566" y="1480"/>
                        </a:lnTo>
                        <a:cubicBezTo>
                          <a:pt x="6834" y="1430"/>
                          <a:pt x="7107" y="1407"/>
                          <a:pt x="7382" y="1407"/>
                        </a:cubicBezTo>
                        <a:close/>
                        <a:moveTo>
                          <a:pt x="12160" y="2980"/>
                        </a:moveTo>
                        <a:cubicBezTo>
                          <a:pt x="12938" y="3025"/>
                          <a:pt x="13670" y="3222"/>
                          <a:pt x="14333" y="3549"/>
                        </a:cubicBezTo>
                        <a:lnTo>
                          <a:pt x="14333" y="3549"/>
                        </a:lnTo>
                        <a:cubicBezTo>
                          <a:pt x="14253" y="3546"/>
                          <a:pt x="14174" y="3544"/>
                          <a:pt x="14094" y="3544"/>
                        </a:cubicBezTo>
                        <a:cubicBezTo>
                          <a:pt x="13794" y="3544"/>
                          <a:pt x="13493" y="3568"/>
                          <a:pt x="13193" y="3616"/>
                        </a:cubicBezTo>
                        <a:cubicBezTo>
                          <a:pt x="13090" y="3632"/>
                          <a:pt x="12988" y="3650"/>
                          <a:pt x="12886" y="3669"/>
                        </a:cubicBezTo>
                        <a:lnTo>
                          <a:pt x="12886" y="3669"/>
                        </a:lnTo>
                        <a:cubicBezTo>
                          <a:pt x="12660" y="3430"/>
                          <a:pt x="12417" y="3199"/>
                          <a:pt x="12160" y="2980"/>
                        </a:cubicBezTo>
                        <a:close/>
                        <a:moveTo>
                          <a:pt x="11517" y="2977"/>
                        </a:moveTo>
                        <a:cubicBezTo>
                          <a:pt x="11821" y="3214"/>
                          <a:pt x="12109" y="3470"/>
                          <a:pt x="12380" y="3744"/>
                        </a:cubicBezTo>
                        <a:lnTo>
                          <a:pt x="12380" y="3744"/>
                        </a:lnTo>
                        <a:cubicBezTo>
                          <a:pt x="12286" y="3735"/>
                          <a:pt x="12191" y="3728"/>
                          <a:pt x="12097" y="3724"/>
                        </a:cubicBezTo>
                        <a:lnTo>
                          <a:pt x="12097" y="3724"/>
                        </a:lnTo>
                        <a:cubicBezTo>
                          <a:pt x="12019" y="3687"/>
                          <a:pt x="11940" y="3651"/>
                          <a:pt x="11859" y="3616"/>
                        </a:cubicBezTo>
                        <a:cubicBezTo>
                          <a:pt x="11345" y="3397"/>
                          <a:pt x="10806" y="3249"/>
                          <a:pt x="10255" y="3166"/>
                        </a:cubicBezTo>
                        <a:lnTo>
                          <a:pt x="10255" y="3166"/>
                        </a:lnTo>
                        <a:cubicBezTo>
                          <a:pt x="10382" y="3134"/>
                          <a:pt x="10512" y="3105"/>
                          <a:pt x="10645" y="3081"/>
                        </a:cubicBezTo>
                        <a:cubicBezTo>
                          <a:pt x="10940" y="3025"/>
                          <a:pt x="11231" y="2991"/>
                          <a:pt x="11517" y="2977"/>
                        </a:cubicBezTo>
                        <a:close/>
                        <a:moveTo>
                          <a:pt x="12465" y="1611"/>
                        </a:moveTo>
                        <a:cubicBezTo>
                          <a:pt x="12857" y="1611"/>
                          <a:pt x="13237" y="1648"/>
                          <a:pt x="13602" y="1719"/>
                        </a:cubicBezTo>
                        <a:lnTo>
                          <a:pt x="13602" y="1719"/>
                        </a:lnTo>
                        <a:cubicBezTo>
                          <a:pt x="14100" y="2010"/>
                          <a:pt x="14565" y="2383"/>
                          <a:pt x="14979" y="2831"/>
                        </a:cubicBezTo>
                        <a:cubicBezTo>
                          <a:pt x="15257" y="3132"/>
                          <a:pt x="15510" y="3454"/>
                          <a:pt x="15740" y="3794"/>
                        </a:cubicBezTo>
                        <a:lnTo>
                          <a:pt x="15740" y="3794"/>
                        </a:lnTo>
                        <a:cubicBezTo>
                          <a:pt x="15626" y="3758"/>
                          <a:pt x="15509" y="3726"/>
                          <a:pt x="15392" y="3698"/>
                        </a:cubicBezTo>
                        <a:lnTo>
                          <a:pt x="15392" y="3698"/>
                        </a:lnTo>
                        <a:cubicBezTo>
                          <a:pt x="15256" y="3601"/>
                          <a:pt x="15115" y="3511"/>
                          <a:pt x="14970" y="3427"/>
                        </a:cubicBezTo>
                        <a:lnTo>
                          <a:pt x="14970" y="3427"/>
                        </a:lnTo>
                        <a:cubicBezTo>
                          <a:pt x="14164" y="2604"/>
                          <a:pt x="13167" y="1974"/>
                          <a:pt x="12057" y="1624"/>
                        </a:cubicBezTo>
                        <a:lnTo>
                          <a:pt x="12057" y="1624"/>
                        </a:lnTo>
                        <a:cubicBezTo>
                          <a:pt x="12194" y="1615"/>
                          <a:pt x="12331" y="1611"/>
                          <a:pt x="12465" y="1611"/>
                        </a:cubicBezTo>
                        <a:close/>
                        <a:moveTo>
                          <a:pt x="9890" y="3540"/>
                        </a:moveTo>
                        <a:lnTo>
                          <a:pt x="9890" y="3540"/>
                        </a:lnTo>
                        <a:cubicBezTo>
                          <a:pt x="10276" y="3575"/>
                          <a:pt x="10658" y="3642"/>
                          <a:pt x="11029" y="3744"/>
                        </a:cubicBezTo>
                        <a:lnTo>
                          <a:pt x="11029" y="3744"/>
                        </a:lnTo>
                        <a:cubicBezTo>
                          <a:pt x="10884" y="3757"/>
                          <a:pt x="10742" y="3777"/>
                          <a:pt x="10603" y="3802"/>
                        </a:cubicBezTo>
                        <a:lnTo>
                          <a:pt x="10603" y="3802"/>
                        </a:lnTo>
                        <a:cubicBezTo>
                          <a:pt x="10369" y="3701"/>
                          <a:pt x="10131" y="3614"/>
                          <a:pt x="9890" y="3540"/>
                        </a:cubicBezTo>
                        <a:close/>
                        <a:moveTo>
                          <a:pt x="11387" y="4055"/>
                        </a:moveTo>
                        <a:cubicBezTo>
                          <a:pt x="11334" y="4073"/>
                          <a:pt x="11282" y="4090"/>
                          <a:pt x="11230" y="4108"/>
                        </a:cubicBezTo>
                        <a:lnTo>
                          <a:pt x="11230" y="4108"/>
                        </a:lnTo>
                        <a:cubicBezTo>
                          <a:pt x="11208" y="4096"/>
                          <a:pt x="11186" y="4084"/>
                          <a:pt x="11164" y="4072"/>
                        </a:cubicBezTo>
                        <a:lnTo>
                          <a:pt x="11164" y="4072"/>
                        </a:lnTo>
                        <a:cubicBezTo>
                          <a:pt x="11238" y="4065"/>
                          <a:pt x="11312" y="4060"/>
                          <a:pt x="11387" y="4055"/>
                        </a:cubicBezTo>
                        <a:close/>
                        <a:moveTo>
                          <a:pt x="6347" y="2919"/>
                        </a:moveTo>
                        <a:cubicBezTo>
                          <a:pt x="6094" y="3208"/>
                          <a:pt x="5855" y="3515"/>
                          <a:pt x="5632" y="3836"/>
                        </a:cubicBezTo>
                        <a:lnTo>
                          <a:pt x="5632" y="3836"/>
                        </a:lnTo>
                        <a:cubicBezTo>
                          <a:pt x="5295" y="3979"/>
                          <a:pt x="4965" y="4142"/>
                          <a:pt x="4646" y="4321"/>
                        </a:cubicBezTo>
                        <a:lnTo>
                          <a:pt x="4646" y="4321"/>
                        </a:lnTo>
                        <a:cubicBezTo>
                          <a:pt x="5160" y="3797"/>
                          <a:pt x="5733" y="3327"/>
                          <a:pt x="6347" y="2919"/>
                        </a:cubicBezTo>
                        <a:close/>
                        <a:moveTo>
                          <a:pt x="14792" y="2099"/>
                        </a:moveTo>
                        <a:lnTo>
                          <a:pt x="14792" y="2099"/>
                        </a:lnTo>
                        <a:cubicBezTo>
                          <a:pt x="15190" y="2335"/>
                          <a:pt x="15578" y="2572"/>
                          <a:pt x="15955" y="2795"/>
                        </a:cubicBezTo>
                        <a:cubicBezTo>
                          <a:pt x="15976" y="2808"/>
                          <a:pt x="15997" y="2817"/>
                          <a:pt x="16017" y="2822"/>
                        </a:cubicBezTo>
                        <a:lnTo>
                          <a:pt x="16017" y="2822"/>
                        </a:lnTo>
                        <a:cubicBezTo>
                          <a:pt x="16673" y="3337"/>
                          <a:pt x="17224" y="3999"/>
                          <a:pt x="17641" y="4773"/>
                        </a:cubicBezTo>
                        <a:lnTo>
                          <a:pt x="17641" y="4773"/>
                        </a:lnTo>
                        <a:cubicBezTo>
                          <a:pt x="17653" y="4820"/>
                          <a:pt x="17663" y="4867"/>
                          <a:pt x="17674" y="4915"/>
                        </a:cubicBezTo>
                        <a:lnTo>
                          <a:pt x="17674" y="4915"/>
                        </a:lnTo>
                        <a:cubicBezTo>
                          <a:pt x="17276" y="4541"/>
                          <a:pt x="16820" y="4241"/>
                          <a:pt x="16326" y="4018"/>
                        </a:cubicBezTo>
                        <a:lnTo>
                          <a:pt x="16326" y="4018"/>
                        </a:lnTo>
                        <a:cubicBezTo>
                          <a:pt x="15904" y="3304"/>
                          <a:pt x="15394" y="2645"/>
                          <a:pt x="14792" y="2099"/>
                        </a:cubicBezTo>
                        <a:close/>
                        <a:moveTo>
                          <a:pt x="5695" y="2895"/>
                        </a:moveTo>
                        <a:cubicBezTo>
                          <a:pt x="4839" y="3528"/>
                          <a:pt x="4072" y="4280"/>
                          <a:pt x="3438" y="5122"/>
                        </a:cubicBezTo>
                        <a:lnTo>
                          <a:pt x="3438" y="5122"/>
                        </a:lnTo>
                        <a:cubicBezTo>
                          <a:pt x="3372" y="5173"/>
                          <a:pt x="3306" y="5225"/>
                          <a:pt x="3242" y="5278"/>
                        </a:cubicBezTo>
                        <a:lnTo>
                          <a:pt x="3242" y="5278"/>
                        </a:lnTo>
                        <a:cubicBezTo>
                          <a:pt x="3256" y="5212"/>
                          <a:pt x="3271" y="5147"/>
                          <a:pt x="3287" y="5083"/>
                        </a:cubicBezTo>
                        <a:lnTo>
                          <a:pt x="3287" y="5083"/>
                        </a:lnTo>
                        <a:cubicBezTo>
                          <a:pt x="3921" y="4199"/>
                          <a:pt x="4770" y="3454"/>
                          <a:pt x="5695" y="2895"/>
                        </a:cubicBezTo>
                        <a:close/>
                        <a:moveTo>
                          <a:pt x="10543" y="4169"/>
                        </a:moveTo>
                        <a:cubicBezTo>
                          <a:pt x="10619" y="4203"/>
                          <a:pt x="10694" y="4239"/>
                          <a:pt x="10768" y="4276"/>
                        </a:cubicBezTo>
                        <a:lnTo>
                          <a:pt x="10768" y="4276"/>
                        </a:lnTo>
                        <a:cubicBezTo>
                          <a:pt x="9859" y="4626"/>
                          <a:pt x="8986" y="5075"/>
                          <a:pt x="8172" y="5585"/>
                        </a:cubicBezTo>
                        <a:lnTo>
                          <a:pt x="8172" y="5585"/>
                        </a:lnTo>
                        <a:cubicBezTo>
                          <a:pt x="8609" y="5044"/>
                          <a:pt x="9188" y="4619"/>
                          <a:pt x="9871" y="4366"/>
                        </a:cubicBezTo>
                        <a:cubicBezTo>
                          <a:pt x="10084" y="4286"/>
                          <a:pt x="10310" y="4220"/>
                          <a:pt x="10543" y="4169"/>
                        </a:cubicBezTo>
                        <a:close/>
                        <a:moveTo>
                          <a:pt x="4446" y="4925"/>
                        </a:moveTo>
                        <a:cubicBezTo>
                          <a:pt x="4417" y="4960"/>
                          <a:pt x="4389" y="4995"/>
                          <a:pt x="4362" y="5030"/>
                        </a:cubicBezTo>
                        <a:lnTo>
                          <a:pt x="4362" y="5030"/>
                        </a:lnTo>
                        <a:cubicBezTo>
                          <a:pt x="3846" y="5576"/>
                          <a:pt x="3407" y="6162"/>
                          <a:pt x="3054" y="6791"/>
                        </a:cubicBezTo>
                        <a:lnTo>
                          <a:pt x="3054" y="6791"/>
                        </a:lnTo>
                        <a:cubicBezTo>
                          <a:pt x="3058" y="6665"/>
                          <a:pt x="3066" y="6537"/>
                          <a:pt x="3076" y="6409"/>
                        </a:cubicBezTo>
                        <a:lnTo>
                          <a:pt x="3076" y="6409"/>
                        </a:lnTo>
                        <a:cubicBezTo>
                          <a:pt x="3271" y="6065"/>
                          <a:pt x="3487" y="5732"/>
                          <a:pt x="3722" y="5412"/>
                        </a:cubicBezTo>
                        <a:lnTo>
                          <a:pt x="3722" y="5412"/>
                        </a:lnTo>
                        <a:cubicBezTo>
                          <a:pt x="3955" y="5239"/>
                          <a:pt x="4197" y="5076"/>
                          <a:pt x="4446" y="4925"/>
                        </a:cubicBezTo>
                        <a:close/>
                        <a:moveTo>
                          <a:pt x="2633" y="6372"/>
                        </a:moveTo>
                        <a:lnTo>
                          <a:pt x="2633" y="6372"/>
                        </a:lnTo>
                        <a:cubicBezTo>
                          <a:pt x="2555" y="6516"/>
                          <a:pt x="2481" y="6661"/>
                          <a:pt x="2410" y="6808"/>
                        </a:cubicBezTo>
                        <a:lnTo>
                          <a:pt x="2410" y="6808"/>
                        </a:lnTo>
                        <a:cubicBezTo>
                          <a:pt x="2444" y="6702"/>
                          <a:pt x="2480" y="6597"/>
                          <a:pt x="2520" y="6493"/>
                        </a:cubicBezTo>
                        <a:lnTo>
                          <a:pt x="2520" y="6493"/>
                        </a:lnTo>
                        <a:cubicBezTo>
                          <a:pt x="2557" y="6452"/>
                          <a:pt x="2595" y="6412"/>
                          <a:pt x="2633" y="6372"/>
                        </a:cubicBezTo>
                        <a:close/>
                        <a:moveTo>
                          <a:pt x="8939" y="3677"/>
                        </a:moveTo>
                        <a:lnTo>
                          <a:pt x="8939" y="3677"/>
                        </a:lnTo>
                        <a:cubicBezTo>
                          <a:pt x="9302" y="3737"/>
                          <a:pt x="9657" y="3829"/>
                          <a:pt x="10003" y="3951"/>
                        </a:cubicBezTo>
                        <a:lnTo>
                          <a:pt x="10003" y="3951"/>
                        </a:lnTo>
                        <a:cubicBezTo>
                          <a:pt x="8898" y="4305"/>
                          <a:pt x="8033" y="5047"/>
                          <a:pt x="7490" y="6035"/>
                        </a:cubicBezTo>
                        <a:lnTo>
                          <a:pt x="7490" y="6035"/>
                        </a:lnTo>
                        <a:cubicBezTo>
                          <a:pt x="7083" y="6315"/>
                          <a:pt x="6671" y="6632"/>
                          <a:pt x="6289" y="6984"/>
                        </a:cubicBezTo>
                        <a:lnTo>
                          <a:pt x="6289" y="6984"/>
                        </a:lnTo>
                        <a:cubicBezTo>
                          <a:pt x="6723" y="5583"/>
                          <a:pt x="7628" y="4390"/>
                          <a:pt x="8939" y="3677"/>
                        </a:cubicBezTo>
                        <a:close/>
                        <a:moveTo>
                          <a:pt x="16656" y="4621"/>
                        </a:moveTo>
                        <a:cubicBezTo>
                          <a:pt x="17099" y="4910"/>
                          <a:pt x="17477" y="5276"/>
                          <a:pt x="17792" y="5697"/>
                        </a:cubicBezTo>
                        <a:lnTo>
                          <a:pt x="17792" y="5697"/>
                        </a:lnTo>
                        <a:cubicBezTo>
                          <a:pt x="17840" y="6248"/>
                          <a:pt x="17831" y="6804"/>
                          <a:pt x="17776" y="7359"/>
                        </a:cubicBezTo>
                        <a:lnTo>
                          <a:pt x="17776" y="7359"/>
                        </a:lnTo>
                        <a:cubicBezTo>
                          <a:pt x="17633" y="6812"/>
                          <a:pt x="17429" y="6282"/>
                          <a:pt x="17166" y="5784"/>
                        </a:cubicBezTo>
                        <a:lnTo>
                          <a:pt x="17166" y="5784"/>
                        </a:lnTo>
                        <a:cubicBezTo>
                          <a:pt x="17117" y="5656"/>
                          <a:pt x="17067" y="5529"/>
                          <a:pt x="17015" y="5402"/>
                        </a:cubicBezTo>
                        <a:cubicBezTo>
                          <a:pt x="16905" y="5139"/>
                          <a:pt x="16786" y="4877"/>
                          <a:pt x="16656" y="4621"/>
                        </a:cubicBezTo>
                        <a:close/>
                        <a:moveTo>
                          <a:pt x="13520" y="4410"/>
                        </a:moveTo>
                        <a:lnTo>
                          <a:pt x="13520" y="4410"/>
                        </a:lnTo>
                        <a:cubicBezTo>
                          <a:pt x="13684" y="4483"/>
                          <a:pt x="13842" y="4568"/>
                          <a:pt x="13990" y="4664"/>
                        </a:cubicBezTo>
                        <a:cubicBezTo>
                          <a:pt x="15033" y="5338"/>
                          <a:pt x="15378" y="6504"/>
                          <a:pt x="15381" y="7744"/>
                        </a:cubicBezTo>
                        <a:lnTo>
                          <a:pt x="15381" y="7744"/>
                        </a:lnTo>
                        <a:cubicBezTo>
                          <a:pt x="15333" y="7615"/>
                          <a:pt x="15283" y="7486"/>
                          <a:pt x="15231" y="7358"/>
                        </a:cubicBezTo>
                        <a:lnTo>
                          <a:pt x="15231" y="7358"/>
                        </a:lnTo>
                        <a:cubicBezTo>
                          <a:pt x="15008" y="6678"/>
                          <a:pt x="14689" y="6042"/>
                          <a:pt x="14263" y="5478"/>
                        </a:cubicBezTo>
                        <a:lnTo>
                          <a:pt x="14263" y="5478"/>
                        </a:lnTo>
                        <a:cubicBezTo>
                          <a:pt x="14029" y="5102"/>
                          <a:pt x="13779" y="4744"/>
                          <a:pt x="13520" y="4410"/>
                        </a:cubicBezTo>
                        <a:close/>
                        <a:moveTo>
                          <a:pt x="3355" y="6944"/>
                        </a:moveTo>
                        <a:cubicBezTo>
                          <a:pt x="3246" y="7264"/>
                          <a:pt x="3159" y="7591"/>
                          <a:pt x="3092" y="7919"/>
                        </a:cubicBezTo>
                        <a:lnTo>
                          <a:pt x="3092" y="7919"/>
                        </a:lnTo>
                        <a:cubicBezTo>
                          <a:pt x="3079" y="7785"/>
                          <a:pt x="3069" y="7650"/>
                          <a:pt x="3062" y="7514"/>
                        </a:cubicBezTo>
                        <a:lnTo>
                          <a:pt x="3062" y="7514"/>
                        </a:lnTo>
                        <a:cubicBezTo>
                          <a:pt x="3149" y="7320"/>
                          <a:pt x="3247" y="7130"/>
                          <a:pt x="3355" y="6944"/>
                        </a:cubicBezTo>
                        <a:close/>
                        <a:moveTo>
                          <a:pt x="7195" y="6680"/>
                        </a:moveTo>
                        <a:lnTo>
                          <a:pt x="7195" y="6680"/>
                        </a:lnTo>
                        <a:cubicBezTo>
                          <a:pt x="7049" y="7069"/>
                          <a:pt x="6947" y="7487"/>
                          <a:pt x="6893" y="7926"/>
                        </a:cubicBezTo>
                        <a:lnTo>
                          <a:pt x="6893" y="7926"/>
                        </a:lnTo>
                        <a:cubicBezTo>
                          <a:pt x="6629" y="8027"/>
                          <a:pt x="6371" y="8146"/>
                          <a:pt x="6120" y="8284"/>
                        </a:cubicBezTo>
                        <a:cubicBezTo>
                          <a:pt x="6088" y="8301"/>
                          <a:pt x="6056" y="8319"/>
                          <a:pt x="6024" y="8338"/>
                        </a:cubicBezTo>
                        <a:lnTo>
                          <a:pt x="6024" y="8338"/>
                        </a:lnTo>
                        <a:cubicBezTo>
                          <a:pt x="6046" y="8092"/>
                          <a:pt x="6081" y="7850"/>
                          <a:pt x="6129" y="7613"/>
                        </a:cubicBezTo>
                        <a:lnTo>
                          <a:pt x="6129" y="7613"/>
                        </a:lnTo>
                        <a:cubicBezTo>
                          <a:pt x="6454" y="7275"/>
                          <a:pt x="6819" y="6963"/>
                          <a:pt x="7195" y="6680"/>
                        </a:cubicBezTo>
                        <a:close/>
                        <a:moveTo>
                          <a:pt x="5649" y="8176"/>
                        </a:moveTo>
                        <a:lnTo>
                          <a:pt x="5649" y="8176"/>
                        </a:lnTo>
                        <a:cubicBezTo>
                          <a:pt x="5634" y="8316"/>
                          <a:pt x="5622" y="8456"/>
                          <a:pt x="5614" y="8596"/>
                        </a:cubicBezTo>
                        <a:lnTo>
                          <a:pt x="5614" y="8596"/>
                        </a:lnTo>
                        <a:cubicBezTo>
                          <a:pt x="5472" y="8695"/>
                          <a:pt x="5334" y="8800"/>
                          <a:pt x="5202" y="8911"/>
                        </a:cubicBezTo>
                        <a:lnTo>
                          <a:pt x="5202" y="8911"/>
                        </a:lnTo>
                        <a:cubicBezTo>
                          <a:pt x="5323" y="8655"/>
                          <a:pt x="5474" y="8411"/>
                          <a:pt x="5649" y="8176"/>
                        </a:cubicBezTo>
                        <a:close/>
                        <a:moveTo>
                          <a:pt x="2687" y="7177"/>
                        </a:moveTo>
                        <a:cubicBezTo>
                          <a:pt x="2687" y="7291"/>
                          <a:pt x="2689" y="7404"/>
                          <a:pt x="2693" y="7516"/>
                        </a:cubicBezTo>
                        <a:lnTo>
                          <a:pt x="2693" y="7516"/>
                        </a:lnTo>
                        <a:cubicBezTo>
                          <a:pt x="2474" y="8019"/>
                          <a:pt x="2305" y="8549"/>
                          <a:pt x="2192" y="9105"/>
                        </a:cubicBezTo>
                        <a:lnTo>
                          <a:pt x="2192" y="9105"/>
                        </a:lnTo>
                        <a:cubicBezTo>
                          <a:pt x="2178" y="8971"/>
                          <a:pt x="2168" y="8837"/>
                          <a:pt x="2163" y="8702"/>
                        </a:cubicBezTo>
                        <a:lnTo>
                          <a:pt x="2163" y="8702"/>
                        </a:lnTo>
                        <a:cubicBezTo>
                          <a:pt x="2288" y="8180"/>
                          <a:pt x="2465" y="7669"/>
                          <a:pt x="2687" y="7177"/>
                        </a:cubicBezTo>
                        <a:close/>
                        <a:moveTo>
                          <a:pt x="11174" y="4497"/>
                        </a:moveTo>
                        <a:cubicBezTo>
                          <a:pt x="12595" y="5330"/>
                          <a:pt x="13732" y="6671"/>
                          <a:pt x="14276" y="8200"/>
                        </a:cubicBezTo>
                        <a:cubicBezTo>
                          <a:pt x="14402" y="8558"/>
                          <a:pt x="14491" y="8931"/>
                          <a:pt x="14542" y="9308"/>
                        </a:cubicBezTo>
                        <a:lnTo>
                          <a:pt x="14542" y="9308"/>
                        </a:lnTo>
                        <a:cubicBezTo>
                          <a:pt x="13574" y="8182"/>
                          <a:pt x="11861" y="7758"/>
                          <a:pt x="10454" y="7557"/>
                        </a:cubicBezTo>
                        <a:cubicBezTo>
                          <a:pt x="10095" y="7508"/>
                          <a:pt x="9734" y="7483"/>
                          <a:pt x="9373" y="7483"/>
                        </a:cubicBezTo>
                        <a:cubicBezTo>
                          <a:pt x="8661" y="7483"/>
                          <a:pt x="7954" y="7582"/>
                          <a:pt x="7277" y="7793"/>
                        </a:cubicBezTo>
                        <a:lnTo>
                          <a:pt x="7277" y="7793"/>
                        </a:lnTo>
                        <a:cubicBezTo>
                          <a:pt x="7300" y="7613"/>
                          <a:pt x="7331" y="7435"/>
                          <a:pt x="7371" y="7260"/>
                        </a:cubicBezTo>
                        <a:cubicBezTo>
                          <a:pt x="7445" y="6927"/>
                          <a:pt x="7557" y="6611"/>
                          <a:pt x="7704" y="6315"/>
                        </a:cubicBezTo>
                        <a:lnTo>
                          <a:pt x="7704" y="6315"/>
                        </a:lnTo>
                        <a:cubicBezTo>
                          <a:pt x="8090" y="6053"/>
                          <a:pt x="8473" y="5820"/>
                          <a:pt x="8823" y="5617"/>
                        </a:cubicBezTo>
                        <a:cubicBezTo>
                          <a:pt x="9550" y="5201"/>
                          <a:pt x="10346" y="4803"/>
                          <a:pt x="11174" y="4497"/>
                        </a:cubicBezTo>
                        <a:close/>
                        <a:moveTo>
                          <a:pt x="4919" y="5001"/>
                        </a:moveTo>
                        <a:lnTo>
                          <a:pt x="4919" y="5001"/>
                        </a:lnTo>
                        <a:cubicBezTo>
                          <a:pt x="4114" y="6496"/>
                          <a:pt x="3607" y="8147"/>
                          <a:pt x="3453" y="9581"/>
                        </a:cubicBezTo>
                        <a:cubicBezTo>
                          <a:pt x="3447" y="9644"/>
                          <a:pt x="3441" y="9706"/>
                          <a:pt x="3435" y="9769"/>
                        </a:cubicBezTo>
                        <a:lnTo>
                          <a:pt x="3435" y="9769"/>
                        </a:lnTo>
                        <a:cubicBezTo>
                          <a:pt x="3388" y="9598"/>
                          <a:pt x="3345" y="9427"/>
                          <a:pt x="3306" y="9254"/>
                        </a:cubicBezTo>
                        <a:lnTo>
                          <a:pt x="3306" y="9254"/>
                        </a:lnTo>
                        <a:cubicBezTo>
                          <a:pt x="3319" y="8737"/>
                          <a:pt x="3382" y="8223"/>
                          <a:pt x="3501" y="7724"/>
                        </a:cubicBezTo>
                        <a:cubicBezTo>
                          <a:pt x="3683" y="6925"/>
                          <a:pt x="3985" y="6155"/>
                          <a:pt x="4443" y="5491"/>
                        </a:cubicBezTo>
                        <a:lnTo>
                          <a:pt x="4443" y="5491"/>
                        </a:lnTo>
                        <a:cubicBezTo>
                          <a:pt x="4598" y="5322"/>
                          <a:pt x="4757" y="5159"/>
                          <a:pt x="4919" y="5001"/>
                        </a:cubicBezTo>
                        <a:close/>
                        <a:moveTo>
                          <a:pt x="12148" y="4186"/>
                        </a:moveTo>
                        <a:cubicBezTo>
                          <a:pt x="12439" y="4340"/>
                          <a:pt x="12717" y="4522"/>
                          <a:pt x="12978" y="4736"/>
                        </a:cubicBezTo>
                        <a:cubicBezTo>
                          <a:pt x="13319" y="5013"/>
                          <a:pt x="13615" y="5322"/>
                          <a:pt x="13870" y="5656"/>
                        </a:cubicBezTo>
                        <a:lnTo>
                          <a:pt x="13870" y="5656"/>
                        </a:lnTo>
                        <a:cubicBezTo>
                          <a:pt x="14306" y="6366"/>
                          <a:pt x="14666" y="7124"/>
                          <a:pt x="14949" y="7900"/>
                        </a:cubicBezTo>
                        <a:lnTo>
                          <a:pt x="14949" y="7900"/>
                        </a:lnTo>
                        <a:cubicBezTo>
                          <a:pt x="15081" y="8392"/>
                          <a:pt x="15166" y="8901"/>
                          <a:pt x="15209" y="9414"/>
                        </a:cubicBezTo>
                        <a:lnTo>
                          <a:pt x="15209" y="9414"/>
                        </a:lnTo>
                        <a:cubicBezTo>
                          <a:pt x="15165" y="9645"/>
                          <a:pt x="15114" y="9872"/>
                          <a:pt x="15059" y="10092"/>
                        </a:cubicBezTo>
                        <a:lnTo>
                          <a:pt x="15059" y="10092"/>
                        </a:lnTo>
                        <a:cubicBezTo>
                          <a:pt x="15076" y="7786"/>
                          <a:pt x="13620" y="5594"/>
                          <a:pt x="11625" y="4340"/>
                        </a:cubicBezTo>
                        <a:lnTo>
                          <a:pt x="11625" y="4340"/>
                        </a:lnTo>
                        <a:cubicBezTo>
                          <a:pt x="11798" y="4284"/>
                          <a:pt x="11973" y="4232"/>
                          <a:pt x="12148" y="4186"/>
                        </a:cubicBezTo>
                        <a:close/>
                        <a:moveTo>
                          <a:pt x="16099" y="4921"/>
                        </a:moveTo>
                        <a:cubicBezTo>
                          <a:pt x="16393" y="5260"/>
                          <a:pt x="16652" y="5638"/>
                          <a:pt x="16870" y="6050"/>
                        </a:cubicBezTo>
                        <a:lnTo>
                          <a:pt x="16870" y="6050"/>
                        </a:lnTo>
                        <a:cubicBezTo>
                          <a:pt x="17187" y="6923"/>
                          <a:pt x="17406" y="7840"/>
                          <a:pt x="17546" y="8754"/>
                        </a:cubicBezTo>
                        <a:lnTo>
                          <a:pt x="17546" y="8754"/>
                        </a:lnTo>
                        <a:cubicBezTo>
                          <a:pt x="17425" y="9281"/>
                          <a:pt x="17271" y="9804"/>
                          <a:pt x="17091" y="10318"/>
                        </a:cubicBezTo>
                        <a:lnTo>
                          <a:pt x="17091" y="10318"/>
                        </a:lnTo>
                        <a:cubicBezTo>
                          <a:pt x="17264" y="8883"/>
                          <a:pt x="17123" y="7408"/>
                          <a:pt x="16622" y="6045"/>
                        </a:cubicBezTo>
                        <a:cubicBezTo>
                          <a:pt x="16479" y="5655"/>
                          <a:pt x="16304" y="5278"/>
                          <a:pt x="16099" y="4921"/>
                        </a:cubicBezTo>
                        <a:close/>
                        <a:moveTo>
                          <a:pt x="8031" y="3603"/>
                        </a:moveTo>
                        <a:cubicBezTo>
                          <a:pt x="8111" y="3603"/>
                          <a:pt x="8190" y="3605"/>
                          <a:pt x="8269" y="3608"/>
                        </a:cubicBezTo>
                        <a:lnTo>
                          <a:pt x="8269" y="3608"/>
                        </a:lnTo>
                        <a:cubicBezTo>
                          <a:pt x="6897" y="4521"/>
                          <a:pt x="6064" y="5950"/>
                          <a:pt x="5748" y="7532"/>
                        </a:cubicBezTo>
                        <a:lnTo>
                          <a:pt x="5748" y="7532"/>
                        </a:lnTo>
                        <a:cubicBezTo>
                          <a:pt x="5248" y="8095"/>
                          <a:pt x="4845" y="8730"/>
                          <a:pt x="4644" y="9437"/>
                        </a:cubicBezTo>
                        <a:lnTo>
                          <a:pt x="4644" y="9437"/>
                        </a:lnTo>
                        <a:cubicBezTo>
                          <a:pt x="4335" y="9765"/>
                          <a:pt x="4058" y="10125"/>
                          <a:pt x="3809" y="10506"/>
                        </a:cubicBezTo>
                        <a:lnTo>
                          <a:pt x="3809" y="10506"/>
                        </a:lnTo>
                        <a:cubicBezTo>
                          <a:pt x="3810" y="9683"/>
                          <a:pt x="3921" y="8860"/>
                          <a:pt x="4096" y="8105"/>
                        </a:cubicBezTo>
                        <a:cubicBezTo>
                          <a:pt x="4415" y="6758"/>
                          <a:pt x="4986" y="5408"/>
                          <a:pt x="5796" y="4235"/>
                        </a:cubicBezTo>
                        <a:lnTo>
                          <a:pt x="5796" y="4235"/>
                        </a:lnTo>
                        <a:cubicBezTo>
                          <a:pt x="6010" y="4144"/>
                          <a:pt x="6226" y="4061"/>
                          <a:pt x="6442" y="3985"/>
                        </a:cubicBezTo>
                        <a:cubicBezTo>
                          <a:pt x="6943" y="3815"/>
                          <a:pt x="7471" y="3684"/>
                          <a:pt x="8007" y="3603"/>
                        </a:cubicBezTo>
                        <a:lnTo>
                          <a:pt x="8007" y="3603"/>
                        </a:lnTo>
                        <a:cubicBezTo>
                          <a:pt x="8015" y="3603"/>
                          <a:pt x="8023" y="3603"/>
                          <a:pt x="8031" y="3603"/>
                        </a:cubicBezTo>
                        <a:close/>
                        <a:moveTo>
                          <a:pt x="18217" y="6361"/>
                        </a:moveTo>
                        <a:lnTo>
                          <a:pt x="18217" y="6361"/>
                        </a:lnTo>
                        <a:cubicBezTo>
                          <a:pt x="18250" y="6422"/>
                          <a:pt x="18281" y="6483"/>
                          <a:pt x="18312" y="6545"/>
                        </a:cubicBezTo>
                        <a:lnTo>
                          <a:pt x="18312" y="6545"/>
                        </a:lnTo>
                        <a:cubicBezTo>
                          <a:pt x="18649" y="7952"/>
                          <a:pt x="18557" y="9425"/>
                          <a:pt x="18167" y="10830"/>
                        </a:cubicBezTo>
                        <a:lnTo>
                          <a:pt x="18167" y="10830"/>
                        </a:lnTo>
                        <a:cubicBezTo>
                          <a:pt x="18152" y="10269"/>
                          <a:pt x="18105" y="9708"/>
                          <a:pt x="18027" y="9150"/>
                        </a:cubicBezTo>
                        <a:lnTo>
                          <a:pt x="18027" y="9150"/>
                        </a:lnTo>
                        <a:cubicBezTo>
                          <a:pt x="18022" y="8930"/>
                          <a:pt x="18008" y="8709"/>
                          <a:pt x="17984" y="8489"/>
                        </a:cubicBezTo>
                        <a:lnTo>
                          <a:pt x="17984" y="8489"/>
                        </a:lnTo>
                        <a:cubicBezTo>
                          <a:pt x="18130" y="7786"/>
                          <a:pt x="18217" y="7070"/>
                          <a:pt x="18217" y="6361"/>
                        </a:cubicBezTo>
                        <a:close/>
                        <a:moveTo>
                          <a:pt x="1956" y="10175"/>
                        </a:moveTo>
                        <a:cubicBezTo>
                          <a:pt x="1977" y="10253"/>
                          <a:pt x="1999" y="10332"/>
                          <a:pt x="2023" y="10409"/>
                        </a:cubicBezTo>
                        <a:lnTo>
                          <a:pt x="2023" y="10409"/>
                        </a:lnTo>
                        <a:cubicBezTo>
                          <a:pt x="2003" y="10698"/>
                          <a:pt x="1993" y="10988"/>
                          <a:pt x="1992" y="11278"/>
                        </a:cubicBezTo>
                        <a:lnTo>
                          <a:pt x="1992" y="11278"/>
                        </a:lnTo>
                        <a:cubicBezTo>
                          <a:pt x="1952" y="10908"/>
                          <a:pt x="1940" y="10540"/>
                          <a:pt x="1956" y="10175"/>
                        </a:cubicBezTo>
                        <a:close/>
                        <a:moveTo>
                          <a:pt x="2760" y="8357"/>
                        </a:moveTo>
                        <a:lnTo>
                          <a:pt x="2760" y="8357"/>
                        </a:lnTo>
                        <a:cubicBezTo>
                          <a:pt x="2761" y="8365"/>
                          <a:pt x="2762" y="8372"/>
                          <a:pt x="2763" y="8379"/>
                        </a:cubicBezTo>
                        <a:cubicBezTo>
                          <a:pt x="2803" y="8712"/>
                          <a:pt x="2859" y="9042"/>
                          <a:pt x="2931" y="9369"/>
                        </a:cubicBezTo>
                        <a:lnTo>
                          <a:pt x="2931" y="9369"/>
                        </a:lnTo>
                        <a:cubicBezTo>
                          <a:pt x="2919" y="10115"/>
                          <a:pt x="3014" y="10865"/>
                          <a:pt x="3198" y="11594"/>
                        </a:cubicBezTo>
                        <a:lnTo>
                          <a:pt x="3198" y="11594"/>
                        </a:lnTo>
                        <a:cubicBezTo>
                          <a:pt x="3162" y="11668"/>
                          <a:pt x="3128" y="11742"/>
                          <a:pt x="3094" y="11816"/>
                        </a:cubicBezTo>
                        <a:lnTo>
                          <a:pt x="3094" y="11816"/>
                        </a:lnTo>
                        <a:cubicBezTo>
                          <a:pt x="2810" y="11325"/>
                          <a:pt x="2581" y="10804"/>
                          <a:pt x="2422" y="10263"/>
                        </a:cubicBezTo>
                        <a:lnTo>
                          <a:pt x="2422" y="10263"/>
                        </a:lnTo>
                        <a:cubicBezTo>
                          <a:pt x="2472" y="9620"/>
                          <a:pt x="2579" y="8976"/>
                          <a:pt x="2760" y="8357"/>
                        </a:cubicBezTo>
                        <a:close/>
                        <a:moveTo>
                          <a:pt x="3368" y="12187"/>
                        </a:moveTo>
                        <a:cubicBezTo>
                          <a:pt x="3383" y="12232"/>
                          <a:pt x="3398" y="12277"/>
                          <a:pt x="3413" y="12322"/>
                        </a:cubicBezTo>
                        <a:lnTo>
                          <a:pt x="3413" y="12322"/>
                        </a:lnTo>
                        <a:cubicBezTo>
                          <a:pt x="3392" y="12291"/>
                          <a:pt x="3371" y="12260"/>
                          <a:pt x="3350" y="12229"/>
                        </a:cubicBezTo>
                        <a:lnTo>
                          <a:pt x="3350" y="12229"/>
                        </a:lnTo>
                        <a:cubicBezTo>
                          <a:pt x="3356" y="12215"/>
                          <a:pt x="3362" y="12201"/>
                          <a:pt x="3368" y="12187"/>
                        </a:cubicBezTo>
                        <a:close/>
                        <a:moveTo>
                          <a:pt x="5603" y="9086"/>
                        </a:moveTo>
                        <a:cubicBezTo>
                          <a:pt x="5605" y="9405"/>
                          <a:pt x="5627" y="9726"/>
                          <a:pt x="5668" y="10046"/>
                        </a:cubicBezTo>
                        <a:cubicBezTo>
                          <a:pt x="5802" y="11111"/>
                          <a:pt x="6127" y="12149"/>
                          <a:pt x="6598" y="13119"/>
                        </a:cubicBezTo>
                        <a:lnTo>
                          <a:pt x="6598" y="13119"/>
                        </a:lnTo>
                        <a:cubicBezTo>
                          <a:pt x="5547" y="12382"/>
                          <a:pt x="4802" y="11331"/>
                          <a:pt x="4894" y="10034"/>
                        </a:cubicBezTo>
                        <a:cubicBezTo>
                          <a:pt x="4902" y="9927"/>
                          <a:pt x="4916" y="9822"/>
                          <a:pt x="4936" y="9718"/>
                        </a:cubicBezTo>
                        <a:lnTo>
                          <a:pt x="4936" y="9718"/>
                        </a:lnTo>
                        <a:cubicBezTo>
                          <a:pt x="5070" y="9572"/>
                          <a:pt x="5211" y="9431"/>
                          <a:pt x="5358" y="9296"/>
                        </a:cubicBezTo>
                        <a:cubicBezTo>
                          <a:pt x="5438" y="9223"/>
                          <a:pt x="5520" y="9153"/>
                          <a:pt x="5603" y="9086"/>
                        </a:cubicBezTo>
                        <a:close/>
                        <a:moveTo>
                          <a:pt x="2388" y="11358"/>
                        </a:moveTo>
                        <a:cubicBezTo>
                          <a:pt x="2535" y="11676"/>
                          <a:pt x="2704" y="11984"/>
                          <a:pt x="2892" y="12282"/>
                        </a:cubicBezTo>
                        <a:lnTo>
                          <a:pt x="2892" y="12282"/>
                        </a:lnTo>
                        <a:cubicBezTo>
                          <a:pt x="2761" y="12601"/>
                          <a:pt x="2644" y="12925"/>
                          <a:pt x="2539" y="13247"/>
                        </a:cubicBezTo>
                        <a:lnTo>
                          <a:pt x="2539" y="13247"/>
                        </a:lnTo>
                        <a:cubicBezTo>
                          <a:pt x="2442" y="12618"/>
                          <a:pt x="2394" y="11983"/>
                          <a:pt x="2388" y="11358"/>
                        </a:cubicBezTo>
                        <a:close/>
                        <a:moveTo>
                          <a:pt x="17605" y="9935"/>
                        </a:moveTo>
                        <a:cubicBezTo>
                          <a:pt x="17466" y="11340"/>
                          <a:pt x="16916" y="12691"/>
                          <a:pt x="16008" y="13780"/>
                        </a:cubicBezTo>
                        <a:lnTo>
                          <a:pt x="16008" y="13780"/>
                        </a:lnTo>
                        <a:cubicBezTo>
                          <a:pt x="16205" y="13410"/>
                          <a:pt x="16378" y="13024"/>
                          <a:pt x="16527" y="12628"/>
                        </a:cubicBezTo>
                        <a:lnTo>
                          <a:pt x="16527" y="12628"/>
                        </a:lnTo>
                        <a:cubicBezTo>
                          <a:pt x="16792" y="12085"/>
                          <a:pt x="17023" y="11551"/>
                          <a:pt x="17217" y="11046"/>
                        </a:cubicBezTo>
                        <a:cubicBezTo>
                          <a:pt x="17355" y="10686"/>
                          <a:pt x="17486" y="10315"/>
                          <a:pt x="17605" y="9935"/>
                        </a:cubicBezTo>
                        <a:close/>
                        <a:moveTo>
                          <a:pt x="4014" y="12345"/>
                        </a:moveTo>
                        <a:cubicBezTo>
                          <a:pt x="4311" y="12936"/>
                          <a:pt x="4646" y="13507"/>
                          <a:pt x="5005" y="14057"/>
                        </a:cubicBezTo>
                        <a:lnTo>
                          <a:pt x="5005" y="14057"/>
                        </a:lnTo>
                        <a:cubicBezTo>
                          <a:pt x="4813" y="13898"/>
                          <a:pt x="4628" y="13732"/>
                          <a:pt x="4451" y="13557"/>
                        </a:cubicBezTo>
                        <a:lnTo>
                          <a:pt x="4451" y="13557"/>
                        </a:lnTo>
                        <a:cubicBezTo>
                          <a:pt x="4259" y="13174"/>
                          <a:pt x="4116" y="12767"/>
                          <a:pt x="4014" y="12345"/>
                        </a:cubicBezTo>
                        <a:close/>
                        <a:moveTo>
                          <a:pt x="15193" y="11316"/>
                        </a:moveTo>
                        <a:cubicBezTo>
                          <a:pt x="15156" y="11706"/>
                          <a:pt x="15100" y="12090"/>
                          <a:pt x="15026" y="12463"/>
                        </a:cubicBezTo>
                        <a:cubicBezTo>
                          <a:pt x="14961" y="12775"/>
                          <a:pt x="14881" y="13090"/>
                          <a:pt x="14788" y="13403"/>
                        </a:cubicBezTo>
                        <a:lnTo>
                          <a:pt x="14788" y="13403"/>
                        </a:lnTo>
                        <a:cubicBezTo>
                          <a:pt x="14505" y="13785"/>
                          <a:pt x="14152" y="14077"/>
                          <a:pt x="13752" y="14276"/>
                        </a:cubicBezTo>
                        <a:lnTo>
                          <a:pt x="13752" y="14276"/>
                        </a:lnTo>
                        <a:cubicBezTo>
                          <a:pt x="13822" y="14173"/>
                          <a:pt x="13890" y="14068"/>
                          <a:pt x="13955" y="13963"/>
                        </a:cubicBezTo>
                        <a:cubicBezTo>
                          <a:pt x="14142" y="13653"/>
                          <a:pt x="14321" y="13330"/>
                          <a:pt x="14488" y="12997"/>
                        </a:cubicBezTo>
                        <a:lnTo>
                          <a:pt x="14488" y="12997"/>
                        </a:lnTo>
                        <a:cubicBezTo>
                          <a:pt x="14843" y="12483"/>
                          <a:pt x="15100" y="11927"/>
                          <a:pt x="15178" y="11361"/>
                        </a:cubicBezTo>
                        <a:lnTo>
                          <a:pt x="15178" y="11361"/>
                        </a:lnTo>
                        <a:cubicBezTo>
                          <a:pt x="15183" y="11346"/>
                          <a:pt x="15188" y="11331"/>
                          <a:pt x="15193" y="11316"/>
                        </a:cubicBezTo>
                        <a:close/>
                        <a:moveTo>
                          <a:pt x="1671" y="7649"/>
                        </a:moveTo>
                        <a:cubicBezTo>
                          <a:pt x="1464" y="8719"/>
                          <a:pt x="1437" y="9824"/>
                          <a:pt x="1557" y="10916"/>
                        </a:cubicBezTo>
                        <a:lnTo>
                          <a:pt x="1557" y="10916"/>
                        </a:lnTo>
                        <a:cubicBezTo>
                          <a:pt x="1595" y="11722"/>
                          <a:pt x="1756" y="12489"/>
                          <a:pt x="2020" y="13206"/>
                        </a:cubicBezTo>
                        <a:lnTo>
                          <a:pt x="2020" y="13206"/>
                        </a:lnTo>
                        <a:cubicBezTo>
                          <a:pt x="2026" y="13224"/>
                          <a:pt x="2031" y="13242"/>
                          <a:pt x="2037" y="13260"/>
                        </a:cubicBezTo>
                        <a:cubicBezTo>
                          <a:pt x="2109" y="13498"/>
                          <a:pt x="2190" y="13735"/>
                          <a:pt x="2279" y="13970"/>
                        </a:cubicBezTo>
                        <a:lnTo>
                          <a:pt x="2279" y="13970"/>
                        </a:lnTo>
                        <a:cubicBezTo>
                          <a:pt x="2302" y="14074"/>
                          <a:pt x="2326" y="14177"/>
                          <a:pt x="2351" y="14280"/>
                        </a:cubicBezTo>
                        <a:lnTo>
                          <a:pt x="2351" y="14280"/>
                        </a:lnTo>
                        <a:cubicBezTo>
                          <a:pt x="1029" y="12568"/>
                          <a:pt x="449" y="10350"/>
                          <a:pt x="1346" y="8295"/>
                        </a:cubicBezTo>
                        <a:cubicBezTo>
                          <a:pt x="1442" y="8073"/>
                          <a:pt x="1550" y="7857"/>
                          <a:pt x="1671" y="7649"/>
                        </a:cubicBezTo>
                        <a:close/>
                        <a:moveTo>
                          <a:pt x="9404" y="7859"/>
                        </a:moveTo>
                        <a:cubicBezTo>
                          <a:pt x="9723" y="7859"/>
                          <a:pt x="10042" y="7879"/>
                          <a:pt x="10359" y="7914"/>
                        </a:cubicBezTo>
                        <a:cubicBezTo>
                          <a:pt x="11857" y="8090"/>
                          <a:pt x="13792" y="8634"/>
                          <a:pt x="14592" y="10031"/>
                        </a:cubicBezTo>
                        <a:lnTo>
                          <a:pt x="14592" y="10031"/>
                        </a:lnTo>
                        <a:cubicBezTo>
                          <a:pt x="14596" y="10849"/>
                          <a:pt x="14417" y="11662"/>
                          <a:pt x="14038" y="12379"/>
                        </a:cubicBezTo>
                        <a:cubicBezTo>
                          <a:pt x="13404" y="13583"/>
                          <a:pt x="12133" y="14169"/>
                          <a:pt x="10849" y="14294"/>
                        </a:cubicBezTo>
                        <a:lnTo>
                          <a:pt x="10849" y="14294"/>
                        </a:lnTo>
                        <a:cubicBezTo>
                          <a:pt x="8490" y="13371"/>
                          <a:pt x="7099" y="10681"/>
                          <a:pt x="7240" y="8196"/>
                        </a:cubicBezTo>
                        <a:lnTo>
                          <a:pt x="7240" y="8196"/>
                        </a:lnTo>
                        <a:cubicBezTo>
                          <a:pt x="7930" y="7963"/>
                          <a:pt x="8664" y="7859"/>
                          <a:pt x="9404" y="7859"/>
                        </a:cubicBezTo>
                        <a:close/>
                        <a:moveTo>
                          <a:pt x="6856" y="8341"/>
                        </a:moveTo>
                        <a:lnTo>
                          <a:pt x="6856" y="8341"/>
                        </a:lnTo>
                        <a:cubicBezTo>
                          <a:pt x="6726" y="10709"/>
                          <a:pt x="7983" y="13047"/>
                          <a:pt x="9968" y="14309"/>
                        </a:cubicBezTo>
                        <a:lnTo>
                          <a:pt x="9968" y="14309"/>
                        </a:lnTo>
                        <a:cubicBezTo>
                          <a:pt x="9112" y="14251"/>
                          <a:pt x="8147" y="13985"/>
                          <a:pt x="7290" y="13538"/>
                        </a:cubicBezTo>
                        <a:lnTo>
                          <a:pt x="7290" y="13538"/>
                        </a:lnTo>
                        <a:cubicBezTo>
                          <a:pt x="6715" y="12503"/>
                          <a:pt x="6311" y="11372"/>
                          <a:pt x="6108" y="10224"/>
                        </a:cubicBezTo>
                        <a:cubicBezTo>
                          <a:pt x="6023" y="9745"/>
                          <a:pt x="5987" y="9267"/>
                          <a:pt x="5998" y="8798"/>
                        </a:cubicBezTo>
                        <a:lnTo>
                          <a:pt x="5998" y="8798"/>
                        </a:lnTo>
                        <a:cubicBezTo>
                          <a:pt x="6272" y="8618"/>
                          <a:pt x="6559" y="8466"/>
                          <a:pt x="6856" y="8341"/>
                        </a:cubicBezTo>
                        <a:close/>
                        <a:moveTo>
                          <a:pt x="12821" y="14144"/>
                        </a:moveTo>
                        <a:cubicBezTo>
                          <a:pt x="12633" y="14299"/>
                          <a:pt x="12434" y="14450"/>
                          <a:pt x="12227" y="14594"/>
                        </a:cubicBezTo>
                        <a:lnTo>
                          <a:pt x="12227" y="14594"/>
                        </a:lnTo>
                        <a:cubicBezTo>
                          <a:pt x="12093" y="14589"/>
                          <a:pt x="11957" y="14577"/>
                          <a:pt x="11820" y="14558"/>
                        </a:cubicBezTo>
                        <a:lnTo>
                          <a:pt x="11820" y="14558"/>
                        </a:lnTo>
                        <a:cubicBezTo>
                          <a:pt x="12171" y="14457"/>
                          <a:pt x="12507" y="14319"/>
                          <a:pt x="12821" y="14144"/>
                        </a:cubicBezTo>
                        <a:close/>
                        <a:moveTo>
                          <a:pt x="14119" y="3908"/>
                        </a:moveTo>
                        <a:cubicBezTo>
                          <a:pt x="14207" y="3908"/>
                          <a:pt x="14295" y="3910"/>
                          <a:pt x="14383" y="3914"/>
                        </a:cubicBezTo>
                        <a:cubicBezTo>
                          <a:pt x="14585" y="3924"/>
                          <a:pt x="14779" y="3944"/>
                          <a:pt x="14966" y="3975"/>
                        </a:cubicBezTo>
                        <a:lnTo>
                          <a:pt x="14966" y="3975"/>
                        </a:lnTo>
                        <a:cubicBezTo>
                          <a:pt x="16230" y="5476"/>
                          <a:pt x="16825" y="7520"/>
                          <a:pt x="16776" y="9510"/>
                        </a:cubicBezTo>
                        <a:cubicBezTo>
                          <a:pt x="16755" y="10466"/>
                          <a:pt x="16574" y="11423"/>
                          <a:pt x="16251" y="12328"/>
                        </a:cubicBezTo>
                        <a:lnTo>
                          <a:pt x="16251" y="12328"/>
                        </a:lnTo>
                        <a:cubicBezTo>
                          <a:pt x="16042" y="12763"/>
                          <a:pt x="15822" y="13186"/>
                          <a:pt x="15598" y="13594"/>
                        </a:cubicBezTo>
                        <a:cubicBezTo>
                          <a:pt x="15352" y="14041"/>
                          <a:pt x="15079" y="14490"/>
                          <a:pt x="14781" y="14926"/>
                        </a:cubicBezTo>
                        <a:lnTo>
                          <a:pt x="14781" y="14926"/>
                        </a:lnTo>
                        <a:cubicBezTo>
                          <a:pt x="14706" y="14979"/>
                          <a:pt x="14631" y="15031"/>
                          <a:pt x="14554" y="15081"/>
                        </a:cubicBezTo>
                        <a:lnTo>
                          <a:pt x="14554" y="15081"/>
                        </a:lnTo>
                        <a:cubicBezTo>
                          <a:pt x="14730" y="14692"/>
                          <a:pt x="14888" y="14285"/>
                          <a:pt x="15026" y="13867"/>
                        </a:cubicBezTo>
                        <a:lnTo>
                          <a:pt x="15026" y="13867"/>
                        </a:lnTo>
                        <a:cubicBezTo>
                          <a:pt x="15571" y="13177"/>
                          <a:pt x="15849" y="12262"/>
                          <a:pt x="15931" y="11403"/>
                        </a:cubicBezTo>
                        <a:cubicBezTo>
                          <a:pt x="16012" y="10587"/>
                          <a:pt x="15932" y="9745"/>
                          <a:pt x="15735" y="8914"/>
                        </a:cubicBezTo>
                        <a:lnTo>
                          <a:pt x="15735" y="8914"/>
                        </a:lnTo>
                        <a:cubicBezTo>
                          <a:pt x="15798" y="8315"/>
                          <a:pt x="15804" y="7716"/>
                          <a:pt x="15741" y="7129"/>
                        </a:cubicBezTo>
                        <a:cubicBezTo>
                          <a:pt x="15633" y="6176"/>
                          <a:pt x="15252" y="5259"/>
                          <a:pt x="14550" y="4593"/>
                        </a:cubicBezTo>
                        <a:cubicBezTo>
                          <a:pt x="14214" y="4290"/>
                          <a:pt x="13824" y="4083"/>
                          <a:pt x="13406" y="3947"/>
                        </a:cubicBezTo>
                        <a:lnTo>
                          <a:pt x="13406" y="3947"/>
                        </a:lnTo>
                        <a:cubicBezTo>
                          <a:pt x="13644" y="3922"/>
                          <a:pt x="13882" y="3908"/>
                          <a:pt x="14119" y="3908"/>
                        </a:cubicBezTo>
                        <a:close/>
                        <a:moveTo>
                          <a:pt x="5609" y="15032"/>
                        </a:moveTo>
                        <a:lnTo>
                          <a:pt x="5609" y="15032"/>
                        </a:lnTo>
                        <a:cubicBezTo>
                          <a:pt x="5650" y="15058"/>
                          <a:pt x="5691" y="15085"/>
                          <a:pt x="5732" y="15110"/>
                        </a:cubicBezTo>
                        <a:lnTo>
                          <a:pt x="5732" y="15110"/>
                        </a:lnTo>
                        <a:cubicBezTo>
                          <a:pt x="5744" y="15126"/>
                          <a:pt x="5756" y="15142"/>
                          <a:pt x="5767" y="15158"/>
                        </a:cubicBezTo>
                        <a:lnTo>
                          <a:pt x="5767" y="15158"/>
                        </a:lnTo>
                        <a:cubicBezTo>
                          <a:pt x="5750" y="15145"/>
                          <a:pt x="5733" y="15131"/>
                          <a:pt x="5716" y="15118"/>
                        </a:cubicBezTo>
                        <a:cubicBezTo>
                          <a:pt x="5680" y="15090"/>
                          <a:pt x="5644" y="15061"/>
                          <a:pt x="5609" y="15032"/>
                        </a:cubicBezTo>
                        <a:close/>
                        <a:moveTo>
                          <a:pt x="18898" y="8295"/>
                        </a:moveTo>
                        <a:lnTo>
                          <a:pt x="18898" y="8295"/>
                        </a:lnTo>
                        <a:cubicBezTo>
                          <a:pt x="19004" y="8824"/>
                          <a:pt x="19058" y="9370"/>
                          <a:pt x="19062" y="9915"/>
                        </a:cubicBezTo>
                        <a:cubicBezTo>
                          <a:pt x="19088" y="11819"/>
                          <a:pt x="18564" y="13903"/>
                          <a:pt x="17433" y="15515"/>
                        </a:cubicBezTo>
                        <a:lnTo>
                          <a:pt x="17433" y="15515"/>
                        </a:lnTo>
                        <a:cubicBezTo>
                          <a:pt x="17710" y="14802"/>
                          <a:pt x="17898" y="14051"/>
                          <a:pt x="18015" y="13308"/>
                        </a:cubicBezTo>
                        <a:cubicBezTo>
                          <a:pt x="18066" y="12974"/>
                          <a:pt x="18105" y="12637"/>
                          <a:pt x="18131" y="12298"/>
                        </a:cubicBezTo>
                        <a:lnTo>
                          <a:pt x="18131" y="12298"/>
                        </a:lnTo>
                        <a:cubicBezTo>
                          <a:pt x="18639" y="11013"/>
                          <a:pt x="18913" y="9640"/>
                          <a:pt x="18898" y="8295"/>
                        </a:cubicBezTo>
                        <a:close/>
                        <a:moveTo>
                          <a:pt x="6713" y="15651"/>
                        </a:moveTo>
                        <a:cubicBezTo>
                          <a:pt x="6840" y="15711"/>
                          <a:pt x="6968" y="15769"/>
                          <a:pt x="7098" y="15824"/>
                        </a:cubicBezTo>
                        <a:lnTo>
                          <a:pt x="7098" y="15824"/>
                        </a:lnTo>
                        <a:cubicBezTo>
                          <a:pt x="6988" y="15793"/>
                          <a:pt x="6878" y="15757"/>
                          <a:pt x="6770" y="15716"/>
                        </a:cubicBezTo>
                        <a:lnTo>
                          <a:pt x="6770" y="15716"/>
                        </a:lnTo>
                        <a:cubicBezTo>
                          <a:pt x="6751" y="15695"/>
                          <a:pt x="6732" y="15673"/>
                          <a:pt x="6713" y="15651"/>
                        </a:cubicBezTo>
                        <a:close/>
                        <a:moveTo>
                          <a:pt x="4510" y="10223"/>
                        </a:moveTo>
                        <a:cubicBezTo>
                          <a:pt x="4418" y="11802"/>
                          <a:pt x="5608" y="13046"/>
                          <a:pt x="6973" y="13825"/>
                        </a:cubicBezTo>
                        <a:lnTo>
                          <a:pt x="6973" y="13825"/>
                        </a:lnTo>
                        <a:cubicBezTo>
                          <a:pt x="7390" y="14545"/>
                          <a:pt x="7889" y="15219"/>
                          <a:pt x="8448" y="15825"/>
                        </a:cubicBezTo>
                        <a:lnTo>
                          <a:pt x="8448" y="15825"/>
                        </a:lnTo>
                        <a:cubicBezTo>
                          <a:pt x="7678" y="15612"/>
                          <a:pt x="6935" y="15302"/>
                          <a:pt x="6251" y="14915"/>
                        </a:cubicBezTo>
                        <a:cubicBezTo>
                          <a:pt x="6167" y="14868"/>
                          <a:pt x="6083" y="14818"/>
                          <a:pt x="6000" y="14768"/>
                        </a:cubicBezTo>
                        <a:lnTo>
                          <a:pt x="6000" y="14768"/>
                        </a:lnTo>
                        <a:cubicBezTo>
                          <a:pt x="5703" y="14374"/>
                          <a:pt x="5436" y="13985"/>
                          <a:pt x="5204" y="13618"/>
                        </a:cubicBezTo>
                        <a:cubicBezTo>
                          <a:pt x="4697" y="12831"/>
                          <a:pt x="4252" y="11999"/>
                          <a:pt x="3900" y="11133"/>
                        </a:cubicBezTo>
                        <a:lnTo>
                          <a:pt x="3900" y="11133"/>
                        </a:lnTo>
                        <a:cubicBezTo>
                          <a:pt x="4084" y="10817"/>
                          <a:pt x="4286" y="10513"/>
                          <a:pt x="4510" y="10223"/>
                        </a:cubicBezTo>
                        <a:close/>
                        <a:moveTo>
                          <a:pt x="7677" y="14180"/>
                        </a:moveTo>
                        <a:lnTo>
                          <a:pt x="7677" y="14180"/>
                        </a:lnTo>
                        <a:cubicBezTo>
                          <a:pt x="8022" y="14333"/>
                          <a:pt x="8366" y="14455"/>
                          <a:pt x="8692" y="14546"/>
                        </a:cubicBezTo>
                        <a:cubicBezTo>
                          <a:pt x="9226" y="14692"/>
                          <a:pt x="9771" y="14765"/>
                          <a:pt x="10307" y="14765"/>
                        </a:cubicBezTo>
                        <a:cubicBezTo>
                          <a:pt x="10472" y="14765"/>
                          <a:pt x="10637" y="14758"/>
                          <a:pt x="10800" y="14744"/>
                        </a:cubicBezTo>
                        <a:lnTo>
                          <a:pt x="10800" y="14744"/>
                        </a:lnTo>
                        <a:cubicBezTo>
                          <a:pt x="11062" y="14851"/>
                          <a:pt x="11333" y="14933"/>
                          <a:pt x="11608" y="14987"/>
                        </a:cubicBezTo>
                        <a:lnTo>
                          <a:pt x="11608" y="14987"/>
                        </a:lnTo>
                        <a:cubicBezTo>
                          <a:pt x="10832" y="15437"/>
                          <a:pt x="9972" y="15776"/>
                          <a:pt x="9107" y="15913"/>
                        </a:cubicBezTo>
                        <a:lnTo>
                          <a:pt x="9107" y="15913"/>
                        </a:lnTo>
                        <a:cubicBezTo>
                          <a:pt x="8568" y="15395"/>
                          <a:pt x="8089" y="14811"/>
                          <a:pt x="7677" y="14180"/>
                        </a:cubicBezTo>
                        <a:close/>
                        <a:moveTo>
                          <a:pt x="14418" y="14450"/>
                        </a:moveTo>
                        <a:cubicBezTo>
                          <a:pt x="14283" y="14781"/>
                          <a:pt x="14132" y="15107"/>
                          <a:pt x="13964" y="15424"/>
                        </a:cubicBezTo>
                        <a:lnTo>
                          <a:pt x="13964" y="15424"/>
                        </a:lnTo>
                        <a:cubicBezTo>
                          <a:pt x="13390" y="15717"/>
                          <a:pt x="12782" y="15916"/>
                          <a:pt x="12158" y="16031"/>
                        </a:cubicBezTo>
                        <a:lnTo>
                          <a:pt x="12158" y="16031"/>
                        </a:lnTo>
                        <a:cubicBezTo>
                          <a:pt x="12547" y="15718"/>
                          <a:pt x="12904" y="15360"/>
                          <a:pt x="13225" y="14975"/>
                        </a:cubicBezTo>
                        <a:lnTo>
                          <a:pt x="13225" y="14975"/>
                        </a:lnTo>
                        <a:cubicBezTo>
                          <a:pt x="13529" y="14906"/>
                          <a:pt x="13826" y="14796"/>
                          <a:pt x="14109" y="14642"/>
                        </a:cubicBezTo>
                        <a:cubicBezTo>
                          <a:pt x="14218" y="14584"/>
                          <a:pt x="14321" y="14520"/>
                          <a:pt x="14418" y="14450"/>
                        </a:cubicBezTo>
                        <a:close/>
                        <a:moveTo>
                          <a:pt x="12538" y="15065"/>
                        </a:moveTo>
                        <a:lnTo>
                          <a:pt x="12538" y="15065"/>
                        </a:lnTo>
                        <a:cubicBezTo>
                          <a:pt x="12132" y="15487"/>
                          <a:pt x="11675" y="15854"/>
                          <a:pt x="11161" y="16145"/>
                        </a:cubicBezTo>
                        <a:lnTo>
                          <a:pt x="11161" y="16145"/>
                        </a:lnTo>
                        <a:cubicBezTo>
                          <a:pt x="11039" y="16150"/>
                          <a:pt x="10917" y="16153"/>
                          <a:pt x="10794" y="16153"/>
                        </a:cubicBezTo>
                        <a:cubicBezTo>
                          <a:pt x="10556" y="16153"/>
                          <a:pt x="10318" y="16143"/>
                          <a:pt x="10080" y="16122"/>
                        </a:cubicBezTo>
                        <a:lnTo>
                          <a:pt x="10080" y="16122"/>
                        </a:lnTo>
                        <a:cubicBezTo>
                          <a:pt x="10863" y="15879"/>
                          <a:pt x="11615" y="15504"/>
                          <a:pt x="12288" y="15065"/>
                        </a:cubicBezTo>
                        <a:lnTo>
                          <a:pt x="12288" y="15065"/>
                        </a:lnTo>
                        <a:cubicBezTo>
                          <a:pt x="12326" y="15066"/>
                          <a:pt x="12364" y="15067"/>
                          <a:pt x="12402" y="15067"/>
                        </a:cubicBezTo>
                        <a:cubicBezTo>
                          <a:pt x="12448" y="15067"/>
                          <a:pt x="12493" y="15066"/>
                          <a:pt x="12538" y="15065"/>
                        </a:cubicBezTo>
                        <a:close/>
                        <a:moveTo>
                          <a:pt x="9821" y="16532"/>
                        </a:moveTo>
                        <a:lnTo>
                          <a:pt x="9821" y="16532"/>
                        </a:lnTo>
                        <a:cubicBezTo>
                          <a:pt x="9954" y="16546"/>
                          <a:pt x="10087" y="16557"/>
                          <a:pt x="10220" y="16565"/>
                        </a:cubicBezTo>
                        <a:lnTo>
                          <a:pt x="10220" y="16565"/>
                        </a:lnTo>
                        <a:cubicBezTo>
                          <a:pt x="10152" y="16588"/>
                          <a:pt x="10083" y="16609"/>
                          <a:pt x="10014" y="16630"/>
                        </a:cubicBezTo>
                        <a:cubicBezTo>
                          <a:pt x="9998" y="16634"/>
                          <a:pt x="9983" y="16639"/>
                          <a:pt x="9968" y="16643"/>
                        </a:cubicBezTo>
                        <a:lnTo>
                          <a:pt x="9968" y="16643"/>
                        </a:lnTo>
                        <a:cubicBezTo>
                          <a:pt x="9918" y="16606"/>
                          <a:pt x="9869" y="16569"/>
                          <a:pt x="9821" y="16532"/>
                        </a:cubicBezTo>
                        <a:close/>
                        <a:moveTo>
                          <a:pt x="7336" y="16333"/>
                        </a:moveTo>
                        <a:cubicBezTo>
                          <a:pt x="7636" y="16391"/>
                          <a:pt x="7940" y="16418"/>
                          <a:pt x="8246" y="16418"/>
                        </a:cubicBezTo>
                        <a:cubicBezTo>
                          <a:pt x="8453" y="16418"/>
                          <a:pt x="8661" y="16405"/>
                          <a:pt x="8868" y="16382"/>
                        </a:cubicBezTo>
                        <a:lnTo>
                          <a:pt x="8868" y="16382"/>
                        </a:lnTo>
                        <a:cubicBezTo>
                          <a:pt x="8921" y="16393"/>
                          <a:pt x="8975" y="16404"/>
                          <a:pt x="9028" y="16414"/>
                        </a:cubicBezTo>
                        <a:lnTo>
                          <a:pt x="9028" y="16414"/>
                        </a:lnTo>
                        <a:cubicBezTo>
                          <a:pt x="9153" y="16531"/>
                          <a:pt x="9282" y="16645"/>
                          <a:pt x="9415" y="16755"/>
                        </a:cubicBezTo>
                        <a:lnTo>
                          <a:pt x="9415" y="16755"/>
                        </a:lnTo>
                        <a:cubicBezTo>
                          <a:pt x="9253" y="16776"/>
                          <a:pt x="9092" y="16786"/>
                          <a:pt x="8933" y="16786"/>
                        </a:cubicBezTo>
                        <a:cubicBezTo>
                          <a:pt x="8443" y="16786"/>
                          <a:pt x="7970" y="16691"/>
                          <a:pt x="7521" y="16521"/>
                        </a:cubicBezTo>
                        <a:lnTo>
                          <a:pt x="7521" y="16521"/>
                        </a:lnTo>
                        <a:cubicBezTo>
                          <a:pt x="7459" y="16459"/>
                          <a:pt x="7397" y="16396"/>
                          <a:pt x="7336" y="16333"/>
                        </a:cubicBezTo>
                        <a:close/>
                        <a:moveTo>
                          <a:pt x="17745" y="11387"/>
                        </a:moveTo>
                        <a:cubicBezTo>
                          <a:pt x="17745" y="11627"/>
                          <a:pt x="17738" y="11867"/>
                          <a:pt x="17725" y="12106"/>
                        </a:cubicBezTo>
                        <a:lnTo>
                          <a:pt x="17725" y="12106"/>
                        </a:lnTo>
                        <a:cubicBezTo>
                          <a:pt x="17262" y="13220"/>
                          <a:pt x="16624" y="14261"/>
                          <a:pt x="15883" y="15153"/>
                        </a:cubicBezTo>
                        <a:cubicBezTo>
                          <a:pt x="15117" y="16078"/>
                          <a:pt x="14200" y="16818"/>
                          <a:pt x="13187" y="17334"/>
                        </a:cubicBezTo>
                        <a:lnTo>
                          <a:pt x="13187" y="17334"/>
                        </a:lnTo>
                        <a:cubicBezTo>
                          <a:pt x="13740" y="16822"/>
                          <a:pt x="14251" y="16238"/>
                          <a:pt x="14718" y="15616"/>
                        </a:cubicBezTo>
                        <a:lnTo>
                          <a:pt x="14718" y="15616"/>
                        </a:lnTo>
                        <a:cubicBezTo>
                          <a:pt x="14819" y="15506"/>
                          <a:pt x="14917" y="15393"/>
                          <a:pt x="15012" y="15277"/>
                        </a:cubicBezTo>
                        <a:lnTo>
                          <a:pt x="15012" y="15277"/>
                        </a:lnTo>
                        <a:cubicBezTo>
                          <a:pt x="16313" y="14342"/>
                          <a:pt x="17289" y="12968"/>
                          <a:pt x="17741" y="11403"/>
                        </a:cubicBezTo>
                        <a:cubicBezTo>
                          <a:pt x="17742" y="11398"/>
                          <a:pt x="17744" y="11392"/>
                          <a:pt x="17745" y="11387"/>
                        </a:cubicBezTo>
                        <a:close/>
                        <a:moveTo>
                          <a:pt x="13598" y="16061"/>
                        </a:moveTo>
                        <a:lnTo>
                          <a:pt x="13598" y="16061"/>
                        </a:lnTo>
                        <a:cubicBezTo>
                          <a:pt x="13578" y="16093"/>
                          <a:pt x="13558" y="16124"/>
                          <a:pt x="13538" y="16155"/>
                        </a:cubicBezTo>
                        <a:lnTo>
                          <a:pt x="13538" y="16155"/>
                        </a:lnTo>
                        <a:cubicBezTo>
                          <a:pt x="13063" y="16525"/>
                          <a:pt x="12542" y="16838"/>
                          <a:pt x="11978" y="17082"/>
                        </a:cubicBezTo>
                        <a:cubicBezTo>
                          <a:pt x="11717" y="17196"/>
                          <a:pt x="11451" y="17291"/>
                          <a:pt x="11182" y="17370"/>
                        </a:cubicBezTo>
                        <a:lnTo>
                          <a:pt x="11182" y="17370"/>
                        </a:lnTo>
                        <a:cubicBezTo>
                          <a:pt x="10940" y="17256"/>
                          <a:pt x="10704" y="17127"/>
                          <a:pt x="10475" y="16986"/>
                        </a:cubicBezTo>
                        <a:lnTo>
                          <a:pt x="10475" y="16986"/>
                        </a:lnTo>
                        <a:cubicBezTo>
                          <a:pt x="10794" y="16875"/>
                          <a:pt x="11102" y="16730"/>
                          <a:pt x="11396" y="16559"/>
                        </a:cubicBezTo>
                        <a:lnTo>
                          <a:pt x="11396" y="16559"/>
                        </a:lnTo>
                        <a:cubicBezTo>
                          <a:pt x="11662" y="16539"/>
                          <a:pt x="11928" y="16508"/>
                          <a:pt x="12193" y="16463"/>
                        </a:cubicBezTo>
                        <a:cubicBezTo>
                          <a:pt x="12680" y="16380"/>
                          <a:pt x="13151" y="16244"/>
                          <a:pt x="13598" y="16061"/>
                        </a:cubicBezTo>
                        <a:close/>
                        <a:moveTo>
                          <a:pt x="3164" y="12687"/>
                        </a:moveTo>
                        <a:lnTo>
                          <a:pt x="3164" y="12687"/>
                        </a:lnTo>
                        <a:cubicBezTo>
                          <a:pt x="3418" y="13044"/>
                          <a:pt x="3700" y="13382"/>
                          <a:pt x="4001" y="13699"/>
                        </a:cubicBezTo>
                        <a:lnTo>
                          <a:pt x="4001" y="13699"/>
                        </a:lnTo>
                        <a:cubicBezTo>
                          <a:pt x="4109" y="13907"/>
                          <a:pt x="4225" y="14110"/>
                          <a:pt x="4346" y="14308"/>
                        </a:cubicBezTo>
                        <a:cubicBezTo>
                          <a:pt x="5052" y="15443"/>
                          <a:pt x="6061" y="16411"/>
                          <a:pt x="7280" y="16900"/>
                        </a:cubicBezTo>
                        <a:lnTo>
                          <a:pt x="7280" y="16900"/>
                        </a:lnTo>
                        <a:cubicBezTo>
                          <a:pt x="7514" y="17129"/>
                          <a:pt x="7755" y="17349"/>
                          <a:pt x="8004" y="17560"/>
                        </a:cubicBezTo>
                        <a:lnTo>
                          <a:pt x="8004" y="17560"/>
                        </a:lnTo>
                        <a:cubicBezTo>
                          <a:pt x="6867" y="17388"/>
                          <a:pt x="5756" y="16976"/>
                          <a:pt x="4760" y="16383"/>
                        </a:cubicBezTo>
                        <a:lnTo>
                          <a:pt x="4760" y="16383"/>
                        </a:lnTo>
                        <a:cubicBezTo>
                          <a:pt x="3937" y="15696"/>
                          <a:pt x="3257" y="14841"/>
                          <a:pt x="2771" y="13875"/>
                        </a:cubicBezTo>
                        <a:lnTo>
                          <a:pt x="2771" y="13875"/>
                        </a:lnTo>
                        <a:cubicBezTo>
                          <a:pt x="2885" y="13474"/>
                          <a:pt x="3015" y="13076"/>
                          <a:pt x="3164" y="12687"/>
                        </a:cubicBezTo>
                        <a:close/>
                        <a:moveTo>
                          <a:pt x="9917" y="17142"/>
                        </a:moveTo>
                        <a:lnTo>
                          <a:pt x="9917" y="17142"/>
                        </a:lnTo>
                        <a:cubicBezTo>
                          <a:pt x="10111" y="17279"/>
                          <a:pt x="10311" y="17409"/>
                          <a:pt x="10517" y="17528"/>
                        </a:cubicBezTo>
                        <a:lnTo>
                          <a:pt x="10517" y="17528"/>
                        </a:lnTo>
                        <a:cubicBezTo>
                          <a:pt x="10076" y="17610"/>
                          <a:pt x="9631" y="17649"/>
                          <a:pt x="9185" y="17649"/>
                        </a:cubicBezTo>
                        <a:cubicBezTo>
                          <a:pt x="9054" y="17649"/>
                          <a:pt x="8924" y="17646"/>
                          <a:pt x="8793" y="17639"/>
                        </a:cubicBezTo>
                        <a:lnTo>
                          <a:pt x="8793" y="17639"/>
                        </a:lnTo>
                        <a:cubicBezTo>
                          <a:pt x="8596" y="17490"/>
                          <a:pt x="8403" y="17332"/>
                          <a:pt x="8214" y="17168"/>
                        </a:cubicBezTo>
                        <a:lnTo>
                          <a:pt x="8214" y="17168"/>
                        </a:lnTo>
                        <a:cubicBezTo>
                          <a:pt x="8440" y="17208"/>
                          <a:pt x="8671" y="17231"/>
                          <a:pt x="8906" y="17237"/>
                        </a:cubicBezTo>
                        <a:cubicBezTo>
                          <a:pt x="8938" y="17238"/>
                          <a:pt x="8970" y="17238"/>
                          <a:pt x="9002" y="17238"/>
                        </a:cubicBezTo>
                        <a:cubicBezTo>
                          <a:pt x="9315" y="17238"/>
                          <a:pt x="9620" y="17204"/>
                          <a:pt x="9917" y="17142"/>
                        </a:cubicBezTo>
                        <a:close/>
                        <a:moveTo>
                          <a:pt x="12805" y="17149"/>
                        </a:moveTo>
                        <a:lnTo>
                          <a:pt x="12805" y="17149"/>
                        </a:lnTo>
                        <a:cubicBezTo>
                          <a:pt x="12782" y="17176"/>
                          <a:pt x="12759" y="17203"/>
                          <a:pt x="12736" y="17229"/>
                        </a:cubicBezTo>
                        <a:lnTo>
                          <a:pt x="12736" y="17229"/>
                        </a:lnTo>
                        <a:cubicBezTo>
                          <a:pt x="12530" y="17402"/>
                          <a:pt x="12316" y="17565"/>
                          <a:pt x="12096" y="17715"/>
                        </a:cubicBezTo>
                        <a:lnTo>
                          <a:pt x="12096" y="17715"/>
                        </a:lnTo>
                        <a:cubicBezTo>
                          <a:pt x="11995" y="17686"/>
                          <a:pt x="11894" y="17655"/>
                          <a:pt x="11794" y="17620"/>
                        </a:cubicBezTo>
                        <a:lnTo>
                          <a:pt x="11794" y="17620"/>
                        </a:lnTo>
                        <a:cubicBezTo>
                          <a:pt x="12146" y="17488"/>
                          <a:pt x="12483" y="17330"/>
                          <a:pt x="12805" y="17149"/>
                        </a:cubicBezTo>
                        <a:close/>
                        <a:moveTo>
                          <a:pt x="17565" y="13514"/>
                        </a:moveTo>
                        <a:cubicBezTo>
                          <a:pt x="17359" y="14683"/>
                          <a:pt x="16960" y="15807"/>
                          <a:pt x="16290" y="16786"/>
                        </a:cubicBezTo>
                        <a:lnTo>
                          <a:pt x="16290" y="16786"/>
                        </a:lnTo>
                        <a:cubicBezTo>
                          <a:pt x="16109" y="16943"/>
                          <a:pt x="15917" y="17089"/>
                          <a:pt x="15717" y="17225"/>
                        </a:cubicBezTo>
                        <a:cubicBezTo>
                          <a:pt x="14997" y="17707"/>
                          <a:pt x="14223" y="17913"/>
                          <a:pt x="13447" y="17913"/>
                        </a:cubicBezTo>
                        <a:cubicBezTo>
                          <a:pt x="13317" y="17913"/>
                          <a:pt x="13187" y="17907"/>
                          <a:pt x="13058" y="17896"/>
                        </a:cubicBezTo>
                        <a:lnTo>
                          <a:pt x="13058" y="17896"/>
                        </a:lnTo>
                        <a:cubicBezTo>
                          <a:pt x="14961" y="17041"/>
                          <a:pt x="16534" y="15432"/>
                          <a:pt x="17565" y="13514"/>
                        </a:cubicBezTo>
                        <a:close/>
                        <a:moveTo>
                          <a:pt x="7961" y="17977"/>
                        </a:moveTo>
                        <a:lnTo>
                          <a:pt x="7961" y="17977"/>
                        </a:lnTo>
                        <a:cubicBezTo>
                          <a:pt x="8183" y="18010"/>
                          <a:pt x="8406" y="18035"/>
                          <a:pt x="8630" y="18052"/>
                        </a:cubicBezTo>
                        <a:lnTo>
                          <a:pt x="8630" y="18052"/>
                        </a:lnTo>
                        <a:cubicBezTo>
                          <a:pt x="8658" y="18072"/>
                          <a:pt x="8687" y="18093"/>
                          <a:pt x="8716" y="18114"/>
                        </a:cubicBezTo>
                        <a:lnTo>
                          <a:pt x="8716" y="18114"/>
                        </a:lnTo>
                        <a:cubicBezTo>
                          <a:pt x="8465" y="18081"/>
                          <a:pt x="8213" y="18036"/>
                          <a:pt x="7961" y="17977"/>
                        </a:cubicBezTo>
                        <a:close/>
                        <a:moveTo>
                          <a:pt x="11111" y="17837"/>
                        </a:moveTo>
                        <a:cubicBezTo>
                          <a:pt x="11220" y="17887"/>
                          <a:pt x="11330" y="17934"/>
                          <a:pt x="11441" y="17977"/>
                        </a:cubicBezTo>
                        <a:lnTo>
                          <a:pt x="11441" y="17977"/>
                        </a:lnTo>
                        <a:cubicBezTo>
                          <a:pt x="10878" y="18110"/>
                          <a:pt x="10298" y="18179"/>
                          <a:pt x="9709" y="18179"/>
                        </a:cubicBezTo>
                        <a:cubicBezTo>
                          <a:pt x="9664" y="18179"/>
                          <a:pt x="9619" y="18179"/>
                          <a:pt x="9574" y="18178"/>
                        </a:cubicBezTo>
                        <a:lnTo>
                          <a:pt x="9574" y="18178"/>
                        </a:lnTo>
                        <a:cubicBezTo>
                          <a:pt x="9518" y="18144"/>
                          <a:pt x="9463" y="18109"/>
                          <a:pt x="9408" y="18073"/>
                        </a:cubicBezTo>
                        <a:lnTo>
                          <a:pt x="9408" y="18073"/>
                        </a:lnTo>
                        <a:cubicBezTo>
                          <a:pt x="10003" y="18060"/>
                          <a:pt x="10572" y="17978"/>
                          <a:pt x="11111" y="17837"/>
                        </a:cubicBezTo>
                        <a:close/>
                        <a:moveTo>
                          <a:pt x="10400" y="18567"/>
                        </a:moveTo>
                        <a:lnTo>
                          <a:pt x="10400" y="18567"/>
                        </a:lnTo>
                        <a:cubicBezTo>
                          <a:pt x="10377" y="18575"/>
                          <a:pt x="10354" y="18583"/>
                          <a:pt x="10331" y="18590"/>
                        </a:cubicBezTo>
                        <a:lnTo>
                          <a:pt x="10331" y="18590"/>
                        </a:lnTo>
                        <a:cubicBezTo>
                          <a:pt x="10320" y="18585"/>
                          <a:pt x="10309" y="18579"/>
                          <a:pt x="10297" y="18574"/>
                        </a:cubicBezTo>
                        <a:lnTo>
                          <a:pt x="10297" y="18574"/>
                        </a:lnTo>
                        <a:cubicBezTo>
                          <a:pt x="10332" y="18572"/>
                          <a:pt x="10366" y="18570"/>
                          <a:pt x="10400" y="18567"/>
                        </a:cubicBezTo>
                        <a:close/>
                        <a:moveTo>
                          <a:pt x="4254" y="16578"/>
                        </a:moveTo>
                        <a:lnTo>
                          <a:pt x="4254" y="16578"/>
                        </a:lnTo>
                        <a:cubicBezTo>
                          <a:pt x="4456" y="16708"/>
                          <a:pt x="4663" y="16831"/>
                          <a:pt x="4875" y="16946"/>
                        </a:cubicBezTo>
                        <a:lnTo>
                          <a:pt x="4875" y="16946"/>
                        </a:lnTo>
                        <a:cubicBezTo>
                          <a:pt x="6186" y="17905"/>
                          <a:pt x="7771" y="18493"/>
                          <a:pt x="9417" y="18577"/>
                        </a:cubicBezTo>
                        <a:lnTo>
                          <a:pt x="9417" y="18577"/>
                        </a:lnTo>
                        <a:cubicBezTo>
                          <a:pt x="9453" y="18599"/>
                          <a:pt x="9489" y="18621"/>
                          <a:pt x="9526" y="18642"/>
                        </a:cubicBezTo>
                        <a:cubicBezTo>
                          <a:pt x="9589" y="18679"/>
                          <a:pt x="9653" y="18716"/>
                          <a:pt x="9717" y="18751"/>
                        </a:cubicBezTo>
                        <a:lnTo>
                          <a:pt x="9717" y="18751"/>
                        </a:lnTo>
                        <a:cubicBezTo>
                          <a:pt x="9611" y="18773"/>
                          <a:pt x="9503" y="18792"/>
                          <a:pt x="9395" y="18809"/>
                        </a:cubicBezTo>
                        <a:cubicBezTo>
                          <a:pt x="9147" y="18846"/>
                          <a:pt x="8903" y="18864"/>
                          <a:pt x="8664" y="18864"/>
                        </a:cubicBezTo>
                        <a:cubicBezTo>
                          <a:pt x="6904" y="18864"/>
                          <a:pt x="5372" y="17898"/>
                          <a:pt x="4254" y="16578"/>
                        </a:cubicBezTo>
                        <a:close/>
                        <a:moveTo>
                          <a:pt x="15242" y="17984"/>
                        </a:moveTo>
                        <a:cubicBezTo>
                          <a:pt x="14346" y="18781"/>
                          <a:pt x="13404" y="19112"/>
                          <a:pt x="12465" y="19112"/>
                        </a:cubicBezTo>
                        <a:cubicBezTo>
                          <a:pt x="12088" y="19112"/>
                          <a:pt x="11711" y="19058"/>
                          <a:pt x="11337" y="18960"/>
                        </a:cubicBezTo>
                        <a:lnTo>
                          <a:pt x="11337" y="18960"/>
                        </a:lnTo>
                        <a:cubicBezTo>
                          <a:pt x="11673" y="18747"/>
                          <a:pt x="11992" y="18505"/>
                          <a:pt x="12292" y="18241"/>
                        </a:cubicBezTo>
                        <a:lnTo>
                          <a:pt x="12292" y="18241"/>
                        </a:lnTo>
                        <a:cubicBezTo>
                          <a:pt x="12660" y="18324"/>
                          <a:pt x="13037" y="18369"/>
                          <a:pt x="13418" y="18369"/>
                        </a:cubicBezTo>
                        <a:cubicBezTo>
                          <a:pt x="13643" y="18369"/>
                          <a:pt x="13870" y="18353"/>
                          <a:pt x="14098" y="18321"/>
                        </a:cubicBezTo>
                        <a:cubicBezTo>
                          <a:pt x="14499" y="18260"/>
                          <a:pt x="14881" y="18144"/>
                          <a:pt x="15242" y="17984"/>
                        </a:cubicBezTo>
                        <a:close/>
                        <a:moveTo>
                          <a:pt x="3409" y="16162"/>
                        </a:moveTo>
                        <a:cubicBezTo>
                          <a:pt x="4199" y="17319"/>
                          <a:pt x="5242" y="18285"/>
                          <a:pt x="6549" y="18844"/>
                        </a:cubicBezTo>
                        <a:cubicBezTo>
                          <a:pt x="7316" y="19167"/>
                          <a:pt x="8055" y="19312"/>
                          <a:pt x="8763" y="19312"/>
                        </a:cubicBezTo>
                        <a:cubicBezTo>
                          <a:pt x="9256" y="19312"/>
                          <a:pt x="9733" y="19242"/>
                          <a:pt x="10194" y="19113"/>
                        </a:cubicBezTo>
                        <a:lnTo>
                          <a:pt x="10194" y="19113"/>
                        </a:lnTo>
                        <a:cubicBezTo>
                          <a:pt x="9502" y="19405"/>
                          <a:pt x="8804" y="19548"/>
                          <a:pt x="8127" y="19548"/>
                        </a:cubicBezTo>
                        <a:cubicBezTo>
                          <a:pt x="6591" y="19548"/>
                          <a:pt x="5166" y="18814"/>
                          <a:pt x="4168" y="17439"/>
                        </a:cubicBezTo>
                        <a:cubicBezTo>
                          <a:pt x="3875" y="17040"/>
                          <a:pt x="3624" y="16612"/>
                          <a:pt x="3409" y="16162"/>
                        </a:cubicBezTo>
                        <a:close/>
                        <a:moveTo>
                          <a:pt x="9994" y="0"/>
                        </a:moveTo>
                        <a:cubicBezTo>
                          <a:pt x="9761" y="0"/>
                          <a:pt x="9525" y="14"/>
                          <a:pt x="9287" y="44"/>
                        </a:cubicBezTo>
                        <a:cubicBezTo>
                          <a:pt x="8280" y="170"/>
                          <a:pt x="7334" y="589"/>
                          <a:pt x="6469" y="1125"/>
                        </a:cubicBezTo>
                        <a:lnTo>
                          <a:pt x="6469" y="1125"/>
                        </a:lnTo>
                        <a:cubicBezTo>
                          <a:pt x="6408" y="1136"/>
                          <a:pt x="6348" y="1149"/>
                          <a:pt x="6287" y="1164"/>
                        </a:cubicBezTo>
                        <a:cubicBezTo>
                          <a:pt x="4724" y="1524"/>
                          <a:pt x="3753" y="2668"/>
                          <a:pt x="3219" y="4061"/>
                        </a:cubicBezTo>
                        <a:lnTo>
                          <a:pt x="3219" y="4061"/>
                        </a:lnTo>
                        <a:cubicBezTo>
                          <a:pt x="3044" y="4302"/>
                          <a:pt x="2880" y="4555"/>
                          <a:pt x="2727" y="4819"/>
                        </a:cubicBezTo>
                        <a:cubicBezTo>
                          <a:pt x="2396" y="5382"/>
                          <a:pt x="2136" y="5973"/>
                          <a:pt x="1942" y="6582"/>
                        </a:cubicBezTo>
                        <a:lnTo>
                          <a:pt x="1942" y="6582"/>
                        </a:lnTo>
                        <a:cubicBezTo>
                          <a:pt x="1589" y="7022"/>
                          <a:pt x="1287" y="7492"/>
                          <a:pt x="1048" y="7986"/>
                        </a:cubicBezTo>
                        <a:cubicBezTo>
                          <a:pt x="1" y="10129"/>
                          <a:pt x="548" y="12475"/>
                          <a:pt x="1906" y="14356"/>
                        </a:cubicBezTo>
                        <a:cubicBezTo>
                          <a:pt x="2126" y="14665"/>
                          <a:pt x="2368" y="14957"/>
                          <a:pt x="2628" y="15231"/>
                        </a:cubicBezTo>
                        <a:lnTo>
                          <a:pt x="2628" y="15231"/>
                        </a:lnTo>
                        <a:cubicBezTo>
                          <a:pt x="2765" y="15639"/>
                          <a:pt x="2925" y="16039"/>
                          <a:pt x="3108" y="16427"/>
                        </a:cubicBezTo>
                        <a:cubicBezTo>
                          <a:pt x="3942" y="18213"/>
                          <a:pt x="5489" y="19797"/>
                          <a:pt x="7537" y="19952"/>
                        </a:cubicBezTo>
                        <a:cubicBezTo>
                          <a:pt x="7701" y="19966"/>
                          <a:pt x="7864" y="19973"/>
                          <a:pt x="8026" y="19973"/>
                        </a:cubicBezTo>
                        <a:cubicBezTo>
                          <a:pt x="9028" y="19973"/>
                          <a:pt x="9988" y="19701"/>
                          <a:pt x="10858" y="19240"/>
                        </a:cubicBezTo>
                        <a:lnTo>
                          <a:pt x="10858" y="19240"/>
                        </a:lnTo>
                        <a:cubicBezTo>
                          <a:pt x="11374" y="19402"/>
                          <a:pt x="11903" y="19489"/>
                          <a:pt x="12431" y="19489"/>
                        </a:cubicBezTo>
                        <a:cubicBezTo>
                          <a:pt x="13186" y="19489"/>
                          <a:pt x="13938" y="19311"/>
                          <a:pt x="14645" y="18916"/>
                        </a:cubicBezTo>
                        <a:cubicBezTo>
                          <a:pt x="15459" y="18466"/>
                          <a:pt x="16104" y="17836"/>
                          <a:pt x="16607" y="17102"/>
                        </a:cubicBezTo>
                        <a:lnTo>
                          <a:pt x="16607" y="17102"/>
                        </a:lnTo>
                        <a:cubicBezTo>
                          <a:pt x="17604" y="16231"/>
                          <a:pt x="18352" y="15019"/>
                          <a:pt x="18789" y="13820"/>
                        </a:cubicBezTo>
                        <a:cubicBezTo>
                          <a:pt x="19646" y="11463"/>
                          <a:pt x="19813" y="8629"/>
                          <a:pt x="18693" y="6307"/>
                        </a:cubicBezTo>
                        <a:cubicBezTo>
                          <a:pt x="18666" y="6251"/>
                          <a:pt x="18638" y="6195"/>
                          <a:pt x="18609" y="6140"/>
                        </a:cubicBezTo>
                        <a:lnTo>
                          <a:pt x="18609" y="6140"/>
                        </a:lnTo>
                        <a:cubicBezTo>
                          <a:pt x="18466" y="5608"/>
                          <a:pt x="18268" y="5092"/>
                          <a:pt x="18011" y="4599"/>
                        </a:cubicBezTo>
                        <a:lnTo>
                          <a:pt x="18011" y="4599"/>
                        </a:lnTo>
                        <a:cubicBezTo>
                          <a:pt x="17929" y="4269"/>
                          <a:pt x="17820" y="3944"/>
                          <a:pt x="17681" y="3628"/>
                        </a:cubicBezTo>
                        <a:cubicBezTo>
                          <a:pt x="16898" y="1828"/>
                          <a:pt x="15060" y="1014"/>
                          <a:pt x="13191" y="792"/>
                        </a:cubicBezTo>
                        <a:lnTo>
                          <a:pt x="13191" y="792"/>
                        </a:lnTo>
                        <a:cubicBezTo>
                          <a:pt x="12175" y="327"/>
                          <a:pt x="11112" y="0"/>
                          <a:pt x="999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7" name="Google Shape;1437;p36"/>
                  <p:cNvSpPr/>
                  <p:nvPr/>
                </p:nvSpPr>
                <p:spPr>
                  <a:xfrm>
                    <a:off x="-1355987" y="2076784"/>
                    <a:ext cx="748636" cy="715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07" h="19873" extrusionOk="0">
                        <a:moveTo>
                          <a:pt x="11513" y="1183"/>
                        </a:moveTo>
                        <a:cubicBezTo>
                          <a:pt x="11621" y="1225"/>
                          <a:pt x="11729" y="1269"/>
                          <a:pt x="11836" y="1313"/>
                        </a:cubicBezTo>
                        <a:cubicBezTo>
                          <a:pt x="12450" y="1565"/>
                          <a:pt x="13062" y="1868"/>
                          <a:pt x="13647" y="2223"/>
                        </a:cubicBezTo>
                        <a:lnTo>
                          <a:pt x="13647" y="2223"/>
                        </a:lnTo>
                        <a:cubicBezTo>
                          <a:pt x="13318" y="2181"/>
                          <a:pt x="12985" y="2161"/>
                          <a:pt x="12649" y="2161"/>
                        </a:cubicBezTo>
                        <a:cubicBezTo>
                          <a:pt x="12536" y="2161"/>
                          <a:pt x="12423" y="2164"/>
                          <a:pt x="12309" y="2168"/>
                        </a:cubicBezTo>
                        <a:lnTo>
                          <a:pt x="12309" y="2168"/>
                        </a:lnTo>
                        <a:cubicBezTo>
                          <a:pt x="12057" y="1826"/>
                          <a:pt x="11789" y="1496"/>
                          <a:pt x="11513" y="1183"/>
                        </a:cubicBezTo>
                        <a:close/>
                        <a:moveTo>
                          <a:pt x="13539" y="1754"/>
                        </a:moveTo>
                        <a:cubicBezTo>
                          <a:pt x="14004" y="1956"/>
                          <a:pt x="14452" y="2202"/>
                          <a:pt x="14875" y="2488"/>
                        </a:cubicBezTo>
                        <a:lnTo>
                          <a:pt x="14875" y="2488"/>
                        </a:lnTo>
                        <a:cubicBezTo>
                          <a:pt x="14757" y="2451"/>
                          <a:pt x="14638" y="2417"/>
                          <a:pt x="14518" y="2387"/>
                        </a:cubicBezTo>
                        <a:lnTo>
                          <a:pt x="14518" y="2387"/>
                        </a:lnTo>
                        <a:cubicBezTo>
                          <a:pt x="14517" y="2386"/>
                          <a:pt x="14516" y="2385"/>
                          <a:pt x="14515" y="2384"/>
                        </a:cubicBezTo>
                        <a:cubicBezTo>
                          <a:pt x="14212" y="2168"/>
                          <a:pt x="13885" y="1957"/>
                          <a:pt x="13539" y="1754"/>
                        </a:cubicBezTo>
                        <a:close/>
                        <a:moveTo>
                          <a:pt x="12222" y="2502"/>
                        </a:moveTo>
                        <a:cubicBezTo>
                          <a:pt x="12262" y="2559"/>
                          <a:pt x="12301" y="2616"/>
                          <a:pt x="12339" y="2673"/>
                        </a:cubicBezTo>
                        <a:lnTo>
                          <a:pt x="12339" y="2673"/>
                        </a:lnTo>
                        <a:cubicBezTo>
                          <a:pt x="12139" y="2620"/>
                          <a:pt x="11935" y="2575"/>
                          <a:pt x="11729" y="2536"/>
                        </a:cubicBezTo>
                        <a:lnTo>
                          <a:pt x="11729" y="2536"/>
                        </a:lnTo>
                        <a:cubicBezTo>
                          <a:pt x="11893" y="2520"/>
                          <a:pt x="12058" y="2508"/>
                          <a:pt x="12222" y="2502"/>
                        </a:cubicBezTo>
                        <a:close/>
                        <a:moveTo>
                          <a:pt x="10292" y="2803"/>
                        </a:moveTo>
                        <a:cubicBezTo>
                          <a:pt x="10491" y="2813"/>
                          <a:pt x="10689" y="2832"/>
                          <a:pt x="10883" y="2861"/>
                        </a:cubicBezTo>
                        <a:cubicBezTo>
                          <a:pt x="11253" y="2914"/>
                          <a:pt x="11613" y="3002"/>
                          <a:pt x="11965" y="3119"/>
                        </a:cubicBezTo>
                        <a:lnTo>
                          <a:pt x="11965" y="3119"/>
                        </a:lnTo>
                        <a:cubicBezTo>
                          <a:pt x="11420" y="3064"/>
                          <a:pt x="10871" y="3037"/>
                          <a:pt x="10322" y="3037"/>
                        </a:cubicBezTo>
                        <a:cubicBezTo>
                          <a:pt x="10048" y="3037"/>
                          <a:pt x="9774" y="3044"/>
                          <a:pt x="9501" y="3056"/>
                        </a:cubicBezTo>
                        <a:lnTo>
                          <a:pt x="9501" y="3056"/>
                        </a:lnTo>
                        <a:cubicBezTo>
                          <a:pt x="9762" y="2960"/>
                          <a:pt x="10026" y="2876"/>
                          <a:pt x="10292" y="2803"/>
                        </a:cubicBezTo>
                        <a:close/>
                        <a:moveTo>
                          <a:pt x="9054" y="2883"/>
                        </a:moveTo>
                        <a:cubicBezTo>
                          <a:pt x="8860" y="2961"/>
                          <a:pt x="8668" y="3045"/>
                          <a:pt x="8479" y="3134"/>
                        </a:cubicBezTo>
                        <a:lnTo>
                          <a:pt x="8479" y="3134"/>
                        </a:lnTo>
                        <a:cubicBezTo>
                          <a:pt x="8346" y="3148"/>
                          <a:pt x="8214" y="3163"/>
                          <a:pt x="8083" y="3179"/>
                        </a:cubicBezTo>
                        <a:lnTo>
                          <a:pt x="8083" y="3179"/>
                        </a:lnTo>
                        <a:cubicBezTo>
                          <a:pt x="8392" y="3043"/>
                          <a:pt x="8719" y="2945"/>
                          <a:pt x="9054" y="2883"/>
                        </a:cubicBezTo>
                        <a:close/>
                        <a:moveTo>
                          <a:pt x="12994" y="3208"/>
                        </a:moveTo>
                        <a:lnTo>
                          <a:pt x="12994" y="3208"/>
                        </a:lnTo>
                        <a:cubicBezTo>
                          <a:pt x="13097" y="3243"/>
                          <a:pt x="13199" y="3281"/>
                          <a:pt x="13301" y="3320"/>
                        </a:cubicBezTo>
                        <a:lnTo>
                          <a:pt x="13301" y="3320"/>
                        </a:lnTo>
                        <a:cubicBezTo>
                          <a:pt x="13229" y="3305"/>
                          <a:pt x="13156" y="3291"/>
                          <a:pt x="13084" y="3278"/>
                        </a:cubicBezTo>
                        <a:lnTo>
                          <a:pt x="13084" y="3278"/>
                        </a:lnTo>
                        <a:cubicBezTo>
                          <a:pt x="13061" y="3267"/>
                          <a:pt x="13038" y="3255"/>
                          <a:pt x="13015" y="3244"/>
                        </a:cubicBezTo>
                        <a:lnTo>
                          <a:pt x="13015" y="3244"/>
                        </a:lnTo>
                        <a:cubicBezTo>
                          <a:pt x="13008" y="3232"/>
                          <a:pt x="13001" y="3220"/>
                          <a:pt x="12994" y="3208"/>
                        </a:cubicBezTo>
                        <a:close/>
                        <a:moveTo>
                          <a:pt x="7351" y="3169"/>
                        </a:moveTo>
                        <a:lnTo>
                          <a:pt x="7351" y="3169"/>
                        </a:lnTo>
                        <a:cubicBezTo>
                          <a:pt x="7268" y="3219"/>
                          <a:pt x="7187" y="3272"/>
                          <a:pt x="7107" y="3328"/>
                        </a:cubicBezTo>
                        <a:lnTo>
                          <a:pt x="7107" y="3328"/>
                        </a:lnTo>
                        <a:cubicBezTo>
                          <a:pt x="7043" y="3340"/>
                          <a:pt x="6980" y="3352"/>
                          <a:pt x="6916" y="3364"/>
                        </a:cubicBezTo>
                        <a:lnTo>
                          <a:pt x="6916" y="3364"/>
                        </a:lnTo>
                        <a:cubicBezTo>
                          <a:pt x="7058" y="3292"/>
                          <a:pt x="7203" y="3227"/>
                          <a:pt x="7351" y="3169"/>
                        </a:cubicBezTo>
                        <a:close/>
                        <a:moveTo>
                          <a:pt x="11819" y="476"/>
                        </a:moveTo>
                        <a:cubicBezTo>
                          <a:pt x="13336" y="476"/>
                          <a:pt x="14835" y="915"/>
                          <a:pt x="15967" y="1956"/>
                        </a:cubicBezTo>
                        <a:cubicBezTo>
                          <a:pt x="16512" y="2447"/>
                          <a:pt x="16935" y="3040"/>
                          <a:pt x="17254" y="3689"/>
                        </a:cubicBezTo>
                        <a:lnTo>
                          <a:pt x="17254" y="3689"/>
                        </a:lnTo>
                        <a:cubicBezTo>
                          <a:pt x="16247" y="2729"/>
                          <a:pt x="15045" y="1963"/>
                          <a:pt x="13744" y="1422"/>
                        </a:cubicBezTo>
                        <a:lnTo>
                          <a:pt x="13744" y="1422"/>
                        </a:lnTo>
                        <a:cubicBezTo>
                          <a:pt x="13357" y="1247"/>
                          <a:pt x="12951" y="1098"/>
                          <a:pt x="12526" y="980"/>
                        </a:cubicBezTo>
                        <a:cubicBezTo>
                          <a:pt x="12383" y="940"/>
                          <a:pt x="12239" y="904"/>
                          <a:pt x="12095" y="872"/>
                        </a:cubicBezTo>
                        <a:lnTo>
                          <a:pt x="12095" y="872"/>
                        </a:lnTo>
                        <a:cubicBezTo>
                          <a:pt x="11831" y="805"/>
                          <a:pt x="11564" y="746"/>
                          <a:pt x="11296" y="697"/>
                        </a:cubicBezTo>
                        <a:lnTo>
                          <a:pt x="11296" y="697"/>
                        </a:lnTo>
                        <a:cubicBezTo>
                          <a:pt x="11143" y="641"/>
                          <a:pt x="10987" y="587"/>
                          <a:pt x="10831" y="537"/>
                        </a:cubicBezTo>
                        <a:lnTo>
                          <a:pt x="10831" y="537"/>
                        </a:lnTo>
                        <a:cubicBezTo>
                          <a:pt x="11159" y="497"/>
                          <a:pt x="11489" y="476"/>
                          <a:pt x="11819" y="476"/>
                        </a:cubicBezTo>
                        <a:close/>
                        <a:moveTo>
                          <a:pt x="10333" y="1080"/>
                        </a:moveTo>
                        <a:cubicBezTo>
                          <a:pt x="10590" y="1080"/>
                          <a:pt x="10847" y="1093"/>
                          <a:pt x="11103" y="1118"/>
                        </a:cubicBezTo>
                        <a:lnTo>
                          <a:pt x="11103" y="1118"/>
                        </a:lnTo>
                        <a:cubicBezTo>
                          <a:pt x="11417" y="1459"/>
                          <a:pt x="11716" y="1816"/>
                          <a:pt x="11993" y="2186"/>
                        </a:cubicBezTo>
                        <a:lnTo>
                          <a:pt x="11993" y="2186"/>
                        </a:lnTo>
                        <a:cubicBezTo>
                          <a:pt x="11529" y="2222"/>
                          <a:pt x="11064" y="2293"/>
                          <a:pt x="10604" y="2398"/>
                        </a:cubicBezTo>
                        <a:lnTo>
                          <a:pt x="10604" y="2398"/>
                        </a:lnTo>
                        <a:cubicBezTo>
                          <a:pt x="10424" y="2387"/>
                          <a:pt x="10244" y="2382"/>
                          <a:pt x="10064" y="2382"/>
                        </a:cubicBezTo>
                        <a:cubicBezTo>
                          <a:pt x="8591" y="2382"/>
                          <a:pt x="7124" y="2748"/>
                          <a:pt x="6010" y="3560"/>
                        </a:cubicBezTo>
                        <a:lnTo>
                          <a:pt x="6010" y="3560"/>
                        </a:lnTo>
                        <a:cubicBezTo>
                          <a:pt x="5879" y="3591"/>
                          <a:pt x="5749" y="3624"/>
                          <a:pt x="5621" y="3658"/>
                        </a:cubicBezTo>
                        <a:cubicBezTo>
                          <a:pt x="5346" y="3733"/>
                          <a:pt x="5070" y="3816"/>
                          <a:pt x="4796" y="3909"/>
                        </a:cubicBezTo>
                        <a:lnTo>
                          <a:pt x="4796" y="3909"/>
                        </a:lnTo>
                        <a:cubicBezTo>
                          <a:pt x="5559" y="2950"/>
                          <a:pt x="6538" y="2157"/>
                          <a:pt x="7618" y="1575"/>
                        </a:cubicBezTo>
                        <a:lnTo>
                          <a:pt x="7618" y="1575"/>
                        </a:lnTo>
                        <a:cubicBezTo>
                          <a:pt x="7880" y="1478"/>
                          <a:pt x="8147" y="1395"/>
                          <a:pt x="8419" y="1325"/>
                        </a:cubicBezTo>
                        <a:cubicBezTo>
                          <a:pt x="9049" y="1160"/>
                          <a:pt x="9692" y="1080"/>
                          <a:pt x="10333" y="1080"/>
                        </a:cubicBezTo>
                        <a:close/>
                        <a:moveTo>
                          <a:pt x="7599" y="3600"/>
                        </a:moveTo>
                        <a:cubicBezTo>
                          <a:pt x="7299" y="3778"/>
                          <a:pt x="7010" y="3970"/>
                          <a:pt x="6734" y="4175"/>
                        </a:cubicBezTo>
                        <a:lnTo>
                          <a:pt x="6734" y="4175"/>
                        </a:lnTo>
                        <a:cubicBezTo>
                          <a:pt x="6907" y="3982"/>
                          <a:pt x="7097" y="3804"/>
                          <a:pt x="7304" y="3644"/>
                        </a:cubicBezTo>
                        <a:lnTo>
                          <a:pt x="7304" y="3644"/>
                        </a:lnTo>
                        <a:cubicBezTo>
                          <a:pt x="7403" y="3628"/>
                          <a:pt x="7501" y="3614"/>
                          <a:pt x="7599" y="3600"/>
                        </a:cubicBezTo>
                        <a:close/>
                        <a:moveTo>
                          <a:pt x="12542" y="2496"/>
                        </a:moveTo>
                        <a:cubicBezTo>
                          <a:pt x="13182" y="2497"/>
                          <a:pt x="13817" y="2577"/>
                          <a:pt x="14433" y="2743"/>
                        </a:cubicBezTo>
                        <a:lnTo>
                          <a:pt x="14433" y="2743"/>
                        </a:lnTo>
                        <a:cubicBezTo>
                          <a:pt x="15032" y="3177"/>
                          <a:pt x="15586" y="3670"/>
                          <a:pt x="16062" y="4222"/>
                        </a:cubicBezTo>
                        <a:lnTo>
                          <a:pt x="16062" y="4222"/>
                        </a:lnTo>
                        <a:cubicBezTo>
                          <a:pt x="15626" y="4013"/>
                          <a:pt x="15173" y="3835"/>
                          <a:pt x="14708" y="3684"/>
                        </a:cubicBezTo>
                        <a:lnTo>
                          <a:pt x="14708" y="3684"/>
                        </a:lnTo>
                        <a:cubicBezTo>
                          <a:pt x="14072" y="3302"/>
                          <a:pt x="13401" y="2997"/>
                          <a:pt x="12736" y="2787"/>
                        </a:cubicBezTo>
                        <a:lnTo>
                          <a:pt x="12736" y="2787"/>
                        </a:lnTo>
                        <a:cubicBezTo>
                          <a:pt x="12673" y="2689"/>
                          <a:pt x="12608" y="2592"/>
                          <a:pt x="12542" y="2496"/>
                        </a:cubicBezTo>
                        <a:close/>
                        <a:moveTo>
                          <a:pt x="4981" y="3140"/>
                        </a:moveTo>
                        <a:cubicBezTo>
                          <a:pt x="4693" y="3453"/>
                          <a:pt x="4428" y="3785"/>
                          <a:pt x="4189" y="4134"/>
                        </a:cubicBezTo>
                        <a:lnTo>
                          <a:pt x="4189" y="4134"/>
                        </a:lnTo>
                        <a:cubicBezTo>
                          <a:pt x="4107" y="4167"/>
                          <a:pt x="4026" y="4201"/>
                          <a:pt x="3944" y="4236"/>
                        </a:cubicBezTo>
                        <a:lnTo>
                          <a:pt x="3944" y="4236"/>
                        </a:lnTo>
                        <a:cubicBezTo>
                          <a:pt x="4255" y="3839"/>
                          <a:pt x="4602" y="3472"/>
                          <a:pt x="4981" y="3140"/>
                        </a:cubicBezTo>
                        <a:close/>
                        <a:moveTo>
                          <a:pt x="8140" y="927"/>
                        </a:moveTo>
                        <a:cubicBezTo>
                          <a:pt x="7936" y="1015"/>
                          <a:pt x="7735" y="1109"/>
                          <a:pt x="7538" y="1210"/>
                        </a:cubicBezTo>
                        <a:lnTo>
                          <a:pt x="7538" y="1210"/>
                        </a:lnTo>
                        <a:cubicBezTo>
                          <a:pt x="5823" y="1843"/>
                          <a:pt x="4313" y="3020"/>
                          <a:pt x="3291" y="4550"/>
                        </a:cubicBezTo>
                        <a:lnTo>
                          <a:pt x="3291" y="4550"/>
                        </a:lnTo>
                        <a:cubicBezTo>
                          <a:pt x="3158" y="4621"/>
                          <a:pt x="3027" y="4695"/>
                          <a:pt x="2898" y="4772"/>
                        </a:cubicBezTo>
                        <a:lnTo>
                          <a:pt x="2898" y="4772"/>
                        </a:lnTo>
                        <a:cubicBezTo>
                          <a:pt x="3216" y="3846"/>
                          <a:pt x="3785" y="2992"/>
                          <a:pt x="4680" y="2265"/>
                        </a:cubicBezTo>
                        <a:cubicBezTo>
                          <a:pt x="5671" y="1466"/>
                          <a:pt x="6885" y="1062"/>
                          <a:pt x="8140" y="927"/>
                        </a:cubicBezTo>
                        <a:close/>
                        <a:moveTo>
                          <a:pt x="15402" y="3086"/>
                        </a:moveTo>
                        <a:cubicBezTo>
                          <a:pt x="15592" y="3171"/>
                          <a:pt x="15780" y="3265"/>
                          <a:pt x="15965" y="3369"/>
                        </a:cubicBezTo>
                        <a:lnTo>
                          <a:pt x="15965" y="3369"/>
                        </a:lnTo>
                        <a:cubicBezTo>
                          <a:pt x="16438" y="3823"/>
                          <a:pt x="16852" y="4326"/>
                          <a:pt x="17207" y="4867"/>
                        </a:cubicBezTo>
                        <a:lnTo>
                          <a:pt x="17207" y="4867"/>
                        </a:lnTo>
                        <a:cubicBezTo>
                          <a:pt x="17103" y="4799"/>
                          <a:pt x="16999" y="4733"/>
                          <a:pt x="16896" y="4670"/>
                        </a:cubicBezTo>
                        <a:cubicBezTo>
                          <a:pt x="16853" y="4645"/>
                          <a:pt x="16809" y="4619"/>
                          <a:pt x="16766" y="4594"/>
                        </a:cubicBezTo>
                        <a:lnTo>
                          <a:pt x="16766" y="4594"/>
                        </a:lnTo>
                        <a:cubicBezTo>
                          <a:pt x="16378" y="4041"/>
                          <a:pt x="15920" y="3543"/>
                          <a:pt x="15402" y="3086"/>
                        </a:cubicBezTo>
                        <a:close/>
                        <a:moveTo>
                          <a:pt x="7714" y="384"/>
                        </a:moveTo>
                        <a:cubicBezTo>
                          <a:pt x="8180" y="384"/>
                          <a:pt x="8648" y="428"/>
                          <a:pt x="9113" y="505"/>
                        </a:cubicBezTo>
                        <a:lnTo>
                          <a:pt x="9113" y="505"/>
                        </a:lnTo>
                        <a:cubicBezTo>
                          <a:pt x="8909" y="507"/>
                          <a:pt x="8705" y="514"/>
                          <a:pt x="8502" y="527"/>
                        </a:cubicBezTo>
                        <a:cubicBezTo>
                          <a:pt x="6585" y="646"/>
                          <a:pt x="4609" y="1444"/>
                          <a:pt x="3442" y="3027"/>
                        </a:cubicBezTo>
                        <a:cubicBezTo>
                          <a:pt x="2982" y="3649"/>
                          <a:pt x="2673" y="4328"/>
                          <a:pt x="2487" y="5038"/>
                        </a:cubicBezTo>
                        <a:lnTo>
                          <a:pt x="2487" y="5038"/>
                        </a:lnTo>
                        <a:cubicBezTo>
                          <a:pt x="2431" y="5077"/>
                          <a:pt x="2377" y="5116"/>
                          <a:pt x="2322" y="5157"/>
                        </a:cubicBezTo>
                        <a:lnTo>
                          <a:pt x="2322" y="5157"/>
                        </a:lnTo>
                        <a:cubicBezTo>
                          <a:pt x="2329" y="5090"/>
                          <a:pt x="2337" y="5023"/>
                          <a:pt x="2346" y="4956"/>
                        </a:cubicBezTo>
                        <a:cubicBezTo>
                          <a:pt x="2620" y="2885"/>
                          <a:pt x="3918" y="1158"/>
                          <a:pt x="5978" y="610"/>
                        </a:cubicBezTo>
                        <a:cubicBezTo>
                          <a:pt x="6544" y="453"/>
                          <a:pt x="7127" y="384"/>
                          <a:pt x="7714" y="384"/>
                        </a:cubicBezTo>
                        <a:close/>
                        <a:moveTo>
                          <a:pt x="10312" y="3426"/>
                        </a:moveTo>
                        <a:cubicBezTo>
                          <a:pt x="11190" y="3426"/>
                          <a:pt x="12061" y="3493"/>
                          <a:pt x="12920" y="3640"/>
                        </a:cubicBezTo>
                        <a:lnTo>
                          <a:pt x="12920" y="3640"/>
                        </a:lnTo>
                        <a:cubicBezTo>
                          <a:pt x="13113" y="4006"/>
                          <a:pt x="13279" y="4380"/>
                          <a:pt x="13415" y="4762"/>
                        </a:cubicBezTo>
                        <a:lnTo>
                          <a:pt x="13415" y="4762"/>
                        </a:lnTo>
                        <a:cubicBezTo>
                          <a:pt x="12903" y="4395"/>
                          <a:pt x="12271" y="4179"/>
                          <a:pt x="11497" y="4179"/>
                        </a:cubicBezTo>
                        <a:cubicBezTo>
                          <a:pt x="11379" y="4179"/>
                          <a:pt x="11258" y="4184"/>
                          <a:pt x="11133" y="4194"/>
                        </a:cubicBezTo>
                        <a:cubicBezTo>
                          <a:pt x="10307" y="4268"/>
                          <a:pt x="9504" y="4538"/>
                          <a:pt x="8773" y="4947"/>
                        </a:cubicBezTo>
                        <a:lnTo>
                          <a:pt x="8773" y="4947"/>
                        </a:lnTo>
                        <a:cubicBezTo>
                          <a:pt x="8718" y="4946"/>
                          <a:pt x="8664" y="4945"/>
                          <a:pt x="8609" y="4944"/>
                        </a:cubicBezTo>
                        <a:cubicBezTo>
                          <a:pt x="8563" y="4944"/>
                          <a:pt x="8516" y="4943"/>
                          <a:pt x="8470" y="4943"/>
                        </a:cubicBezTo>
                        <a:cubicBezTo>
                          <a:pt x="7695" y="4943"/>
                          <a:pt x="6875" y="5032"/>
                          <a:pt x="6069" y="5214"/>
                        </a:cubicBezTo>
                        <a:lnTo>
                          <a:pt x="6069" y="5214"/>
                        </a:lnTo>
                        <a:cubicBezTo>
                          <a:pt x="6774" y="4530"/>
                          <a:pt x="7594" y="3949"/>
                          <a:pt x="8478" y="3503"/>
                        </a:cubicBezTo>
                        <a:lnTo>
                          <a:pt x="8478" y="3503"/>
                        </a:lnTo>
                        <a:cubicBezTo>
                          <a:pt x="8940" y="3463"/>
                          <a:pt x="9402" y="3441"/>
                          <a:pt x="9859" y="3432"/>
                        </a:cubicBezTo>
                        <a:cubicBezTo>
                          <a:pt x="10010" y="3428"/>
                          <a:pt x="10162" y="3426"/>
                          <a:pt x="10312" y="3426"/>
                        </a:cubicBezTo>
                        <a:close/>
                        <a:moveTo>
                          <a:pt x="17181" y="4260"/>
                        </a:moveTo>
                        <a:cubicBezTo>
                          <a:pt x="17364" y="4434"/>
                          <a:pt x="17535" y="4618"/>
                          <a:pt x="17692" y="4811"/>
                        </a:cubicBezTo>
                        <a:lnTo>
                          <a:pt x="17692" y="4811"/>
                        </a:lnTo>
                        <a:cubicBezTo>
                          <a:pt x="17735" y="4955"/>
                          <a:pt x="17774" y="5099"/>
                          <a:pt x="17810" y="5244"/>
                        </a:cubicBezTo>
                        <a:lnTo>
                          <a:pt x="17810" y="5244"/>
                        </a:lnTo>
                        <a:cubicBezTo>
                          <a:pt x="17619" y="4903"/>
                          <a:pt x="17409" y="4574"/>
                          <a:pt x="17181" y="4260"/>
                        </a:cubicBezTo>
                        <a:close/>
                        <a:moveTo>
                          <a:pt x="6564" y="3778"/>
                        </a:moveTo>
                        <a:cubicBezTo>
                          <a:pt x="6498" y="3843"/>
                          <a:pt x="6433" y="3910"/>
                          <a:pt x="6371" y="3980"/>
                        </a:cubicBezTo>
                        <a:cubicBezTo>
                          <a:pt x="6039" y="4348"/>
                          <a:pt x="5770" y="4765"/>
                          <a:pt x="5556" y="5212"/>
                        </a:cubicBezTo>
                        <a:lnTo>
                          <a:pt x="5556" y="5212"/>
                        </a:lnTo>
                        <a:cubicBezTo>
                          <a:pt x="5500" y="5272"/>
                          <a:pt x="5444" y="5332"/>
                          <a:pt x="5389" y="5392"/>
                        </a:cubicBezTo>
                        <a:lnTo>
                          <a:pt x="5389" y="5392"/>
                        </a:lnTo>
                        <a:cubicBezTo>
                          <a:pt x="5191" y="5451"/>
                          <a:pt x="4995" y="5517"/>
                          <a:pt x="4802" y="5588"/>
                        </a:cubicBezTo>
                        <a:lnTo>
                          <a:pt x="4802" y="5588"/>
                        </a:lnTo>
                        <a:cubicBezTo>
                          <a:pt x="4990" y="5160"/>
                          <a:pt x="5252" y="4749"/>
                          <a:pt x="5597" y="4361"/>
                        </a:cubicBezTo>
                        <a:cubicBezTo>
                          <a:pt x="5754" y="4186"/>
                          <a:pt x="5924" y="4026"/>
                          <a:pt x="6103" y="3883"/>
                        </a:cubicBezTo>
                        <a:lnTo>
                          <a:pt x="6103" y="3883"/>
                        </a:lnTo>
                        <a:cubicBezTo>
                          <a:pt x="6256" y="3845"/>
                          <a:pt x="6410" y="3810"/>
                          <a:pt x="6564" y="3778"/>
                        </a:cubicBezTo>
                        <a:close/>
                        <a:moveTo>
                          <a:pt x="2888" y="5219"/>
                        </a:moveTo>
                        <a:cubicBezTo>
                          <a:pt x="2813" y="5358"/>
                          <a:pt x="2742" y="5499"/>
                          <a:pt x="2675" y="5643"/>
                        </a:cubicBezTo>
                        <a:lnTo>
                          <a:pt x="2675" y="5643"/>
                        </a:lnTo>
                        <a:cubicBezTo>
                          <a:pt x="2694" y="5533"/>
                          <a:pt x="2716" y="5425"/>
                          <a:pt x="2742" y="5317"/>
                        </a:cubicBezTo>
                        <a:lnTo>
                          <a:pt x="2742" y="5317"/>
                        </a:lnTo>
                        <a:cubicBezTo>
                          <a:pt x="2790" y="5283"/>
                          <a:pt x="2839" y="5251"/>
                          <a:pt x="2888" y="5219"/>
                        </a:cubicBezTo>
                        <a:close/>
                        <a:moveTo>
                          <a:pt x="18260" y="5638"/>
                        </a:moveTo>
                        <a:lnTo>
                          <a:pt x="18260" y="5638"/>
                        </a:lnTo>
                        <a:cubicBezTo>
                          <a:pt x="18268" y="5651"/>
                          <a:pt x="18275" y="5663"/>
                          <a:pt x="18282" y="5676"/>
                        </a:cubicBezTo>
                        <a:lnTo>
                          <a:pt x="18282" y="5676"/>
                        </a:lnTo>
                        <a:cubicBezTo>
                          <a:pt x="18276" y="5671"/>
                          <a:pt x="18271" y="5666"/>
                          <a:pt x="18265" y="5661"/>
                        </a:cubicBezTo>
                        <a:lnTo>
                          <a:pt x="18265" y="5661"/>
                        </a:lnTo>
                        <a:cubicBezTo>
                          <a:pt x="18263" y="5654"/>
                          <a:pt x="18262" y="5646"/>
                          <a:pt x="18260" y="5638"/>
                        </a:cubicBezTo>
                        <a:close/>
                        <a:moveTo>
                          <a:pt x="15867" y="4504"/>
                        </a:moveTo>
                        <a:cubicBezTo>
                          <a:pt x="16099" y="4608"/>
                          <a:pt x="16327" y="4722"/>
                          <a:pt x="16549" y="4847"/>
                        </a:cubicBezTo>
                        <a:lnTo>
                          <a:pt x="16549" y="4847"/>
                        </a:lnTo>
                        <a:cubicBezTo>
                          <a:pt x="16549" y="4847"/>
                          <a:pt x="16550" y="4848"/>
                          <a:pt x="16551" y="4849"/>
                        </a:cubicBezTo>
                        <a:cubicBezTo>
                          <a:pt x="16739" y="5118"/>
                          <a:pt x="16906" y="5403"/>
                          <a:pt x="17054" y="5700"/>
                        </a:cubicBezTo>
                        <a:lnTo>
                          <a:pt x="17054" y="5700"/>
                        </a:lnTo>
                        <a:cubicBezTo>
                          <a:pt x="16707" y="5267"/>
                          <a:pt x="16305" y="4866"/>
                          <a:pt x="15867" y="4504"/>
                        </a:cubicBezTo>
                        <a:close/>
                        <a:moveTo>
                          <a:pt x="2367" y="5594"/>
                        </a:moveTo>
                        <a:lnTo>
                          <a:pt x="2367" y="5594"/>
                        </a:lnTo>
                        <a:cubicBezTo>
                          <a:pt x="2335" y="5780"/>
                          <a:pt x="2310" y="5968"/>
                          <a:pt x="2293" y="6157"/>
                        </a:cubicBezTo>
                        <a:lnTo>
                          <a:pt x="2293" y="6157"/>
                        </a:lnTo>
                        <a:cubicBezTo>
                          <a:pt x="2285" y="5991"/>
                          <a:pt x="2284" y="5824"/>
                          <a:pt x="2289" y="5657"/>
                        </a:cubicBezTo>
                        <a:lnTo>
                          <a:pt x="2289" y="5657"/>
                        </a:lnTo>
                        <a:cubicBezTo>
                          <a:pt x="2315" y="5635"/>
                          <a:pt x="2341" y="5614"/>
                          <a:pt x="2367" y="5594"/>
                        </a:cubicBezTo>
                        <a:close/>
                        <a:moveTo>
                          <a:pt x="5415" y="4072"/>
                        </a:moveTo>
                        <a:cubicBezTo>
                          <a:pt x="4964" y="4531"/>
                          <a:pt x="4604" y="5091"/>
                          <a:pt x="4371" y="5759"/>
                        </a:cubicBezTo>
                        <a:lnTo>
                          <a:pt x="4371" y="5759"/>
                        </a:lnTo>
                        <a:cubicBezTo>
                          <a:pt x="4086" y="5880"/>
                          <a:pt x="3809" y="6016"/>
                          <a:pt x="3543" y="6166"/>
                        </a:cubicBezTo>
                        <a:lnTo>
                          <a:pt x="3543" y="6166"/>
                        </a:lnTo>
                        <a:cubicBezTo>
                          <a:pt x="3756" y="5548"/>
                          <a:pt x="4052" y="4968"/>
                          <a:pt x="4413" y="4431"/>
                        </a:cubicBezTo>
                        <a:lnTo>
                          <a:pt x="4413" y="4431"/>
                        </a:lnTo>
                        <a:cubicBezTo>
                          <a:pt x="4740" y="4296"/>
                          <a:pt x="5075" y="4176"/>
                          <a:pt x="5415" y="4072"/>
                        </a:cubicBezTo>
                        <a:close/>
                        <a:moveTo>
                          <a:pt x="11483" y="4536"/>
                        </a:moveTo>
                        <a:cubicBezTo>
                          <a:pt x="12253" y="4536"/>
                          <a:pt x="12995" y="4771"/>
                          <a:pt x="13597" y="5347"/>
                        </a:cubicBezTo>
                        <a:lnTo>
                          <a:pt x="13597" y="5347"/>
                        </a:lnTo>
                        <a:cubicBezTo>
                          <a:pt x="13680" y="5657"/>
                          <a:pt x="13741" y="5972"/>
                          <a:pt x="13778" y="6291"/>
                        </a:cubicBezTo>
                        <a:lnTo>
                          <a:pt x="13778" y="6291"/>
                        </a:lnTo>
                        <a:cubicBezTo>
                          <a:pt x="12489" y="5521"/>
                          <a:pt x="11010" y="5114"/>
                          <a:pt x="9513" y="4987"/>
                        </a:cubicBezTo>
                        <a:lnTo>
                          <a:pt x="9513" y="4987"/>
                        </a:lnTo>
                        <a:cubicBezTo>
                          <a:pt x="10144" y="4709"/>
                          <a:pt x="10824" y="4536"/>
                          <a:pt x="11483" y="4536"/>
                        </a:cubicBezTo>
                        <a:close/>
                        <a:moveTo>
                          <a:pt x="4973" y="5886"/>
                        </a:moveTo>
                        <a:cubicBezTo>
                          <a:pt x="4806" y="6100"/>
                          <a:pt x="4648" y="6322"/>
                          <a:pt x="4501" y="6550"/>
                        </a:cubicBezTo>
                        <a:lnTo>
                          <a:pt x="4501" y="6550"/>
                        </a:lnTo>
                        <a:cubicBezTo>
                          <a:pt x="4537" y="6369"/>
                          <a:pt x="4583" y="6189"/>
                          <a:pt x="4640" y="6012"/>
                        </a:cubicBezTo>
                        <a:lnTo>
                          <a:pt x="4640" y="6012"/>
                        </a:lnTo>
                        <a:cubicBezTo>
                          <a:pt x="4750" y="5968"/>
                          <a:pt x="4861" y="5926"/>
                          <a:pt x="4973" y="5886"/>
                        </a:cubicBezTo>
                        <a:close/>
                        <a:moveTo>
                          <a:pt x="3842" y="4686"/>
                        </a:moveTo>
                        <a:lnTo>
                          <a:pt x="3842" y="4686"/>
                        </a:lnTo>
                        <a:cubicBezTo>
                          <a:pt x="3520" y="5243"/>
                          <a:pt x="3262" y="5835"/>
                          <a:pt x="3077" y="6453"/>
                        </a:cubicBezTo>
                        <a:lnTo>
                          <a:pt x="3077" y="6453"/>
                        </a:lnTo>
                        <a:cubicBezTo>
                          <a:pt x="2926" y="6554"/>
                          <a:pt x="2779" y="6661"/>
                          <a:pt x="2638" y="6773"/>
                        </a:cubicBezTo>
                        <a:lnTo>
                          <a:pt x="2638" y="6773"/>
                        </a:lnTo>
                        <a:cubicBezTo>
                          <a:pt x="2736" y="6438"/>
                          <a:pt x="2856" y="6110"/>
                          <a:pt x="3001" y="5790"/>
                        </a:cubicBezTo>
                        <a:cubicBezTo>
                          <a:pt x="3149" y="5465"/>
                          <a:pt x="3319" y="5152"/>
                          <a:pt x="3508" y="4854"/>
                        </a:cubicBezTo>
                        <a:lnTo>
                          <a:pt x="3508" y="4854"/>
                        </a:lnTo>
                        <a:cubicBezTo>
                          <a:pt x="3619" y="4796"/>
                          <a:pt x="3730" y="4740"/>
                          <a:pt x="3842" y="4686"/>
                        </a:cubicBezTo>
                        <a:close/>
                        <a:moveTo>
                          <a:pt x="14022" y="5837"/>
                        </a:moveTo>
                        <a:cubicBezTo>
                          <a:pt x="14241" y="6139"/>
                          <a:pt x="14418" y="6471"/>
                          <a:pt x="14560" y="6823"/>
                        </a:cubicBezTo>
                        <a:lnTo>
                          <a:pt x="14560" y="6823"/>
                        </a:lnTo>
                        <a:cubicBezTo>
                          <a:pt x="14415" y="6711"/>
                          <a:pt x="14267" y="6605"/>
                          <a:pt x="14115" y="6504"/>
                        </a:cubicBezTo>
                        <a:lnTo>
                          <a:pt x="14115" y="6504"/>
                        </a:lnTo>
                        <a:cubicBezTo>
                          <a:pt x="14096" y="6280"/>
                          <a:pt x="14064" y="6057"/>
                          <a:pt x="14022" y="5837"/>
                        </a:cubicBezTo>
                        <a:close/>
                        <a:moveTo>
                          <a:pt x="17165" y="5226"/>
                        </a:moveTo>
                        <a:cubicBezTo>
                          <a:pt x="17317" y="5329"/>
                          <a:pt x="17466" y="5436"/>
                          <a:pt x="17612" y="5547"/>
                        </a:cubicBezTo>
                        <a:lnTo>
                          <a:pt x="17612" y="5547"/>
                        </a:lnTo>
                        <a:cubicBezTo>
                          <a:pt x="17758" y="5819"/>
                          <a:pt x="17891" y="6098"/>
                          <a:pt x="18011" y="6383"/>
                        </a:cubicBezTo>
                        <a:lnTo>
                          <a:pt x="18011" y="6383"/>
                        </a:lnTo>
                        <a:cubicBezTo>
                          <a:pt x="18045" y="6674"/>
                          <a:pt x="18066" y="6966"/>
                          <a:pt x="18075" y="7254"/>
                        </a:cubicBezTo>
                        <a:cubicBezTo>
                          <a:pt x="18077" y="7339"/>
                          <a:pt x="18079" y="7424"/>
                          <a:pt x="18079" y="7508"/>
                        </a:cubicBezTo>
                        <a:lnTo>
                          <a:pt x="18079" y="7508"/>
                        </a:lnTo>
                        <a:cubicBezTo>
                          <a:pt x="18039" y="7394"/>
                          <a:pt x="17995" y="7281"/>
                          <a:pt x="17948" y="7169"/>
                        </a:cubicBezTo>
                        <a:lnTo>
                          <a:pt x="17948" y="7169"/>
                        </a:lnTo>
                        <a:cubicBezTo>
                          <a:pt x="17885" y="6949"/>
                          <a:pt x="17816" y="6731"/>
                          <a:pt x="17741" y="6516"/>
                        </a:cubicBezTo>
                        <a:cubicBezTo>
                          <a:pt x="17585" y="6057"/>
                          <a:pt x="17392" y="5628"/>
                          <a:pt x="17165" y="5226"/>
                        </a:cubicBezTo>
                        <a:close/>
                        <a:moveTo>
                          <a:pt x="8916" y="5291"/>
                        </a:moveTo>
                        <a:cubicBezTo>
                          <a:pt x="10049" y="5334"/>
                          <a:pt x="11177" y="5556"/>
                          <a:pt x="12241" y="5944"/>
                        </a:cubicBezTo>
                        <a:cubicBezTo>
                          <a:pt x="12792" y="6147"/>
                          <a:pt x="13322" y="6411"/>
                          <a:pt x="13813" y="6729"/>
                        </a:cubicBezTo>
                        <a:lnTo>
                          <a:pt x="13813" y="6729"/>
                        </a:lnTo>
                        <a:cubicBezTo>
                          <a:pt x="13829" y="7085"/>
                          <a:pt x="13815" y="7444"/>
                          <a:pt x="13765" y="7807"/>
                        </a:cubicBezTo>
                        <a:lnTo>
                          <a:pt x="13765" y="7807"/>
                        </a:lnTo>
                        <a:cubicBezTo>
                          <a:pt x="12579" y="7015"/>
                          <a:pt x="11106" y="6623"/>
                          <a:pt x="9712" y="6623"/>
                        </a:cubicBezTo>
                        <a:cubicBezTo>
                          <a:pt x="9697" y="6623"/>
                          <a:pt x="9683" y="6623"/>
                          <a:pt x="9669" y="6623"/>
                        </a:cubicBezTo>
                        <a:cubicBezTo>
                          <a:pt x="8681" y="6628"/>
                          <a:pt x="7603" y="6897"/>
                          <a:pt x="6672" y="7401"/>
                        </a:cubicBezTo>
                        <a:lnTo>
                          <a:pt x="6672" y="7401"/>
                        </a:lnTo>
                        <a:cubicBezTo>
                          <a:pt x="7157" y="6675"/>
                          <a:pt x="7792" y="6041"/>
                          <a:pt x="8466" y="5575"/>
                        </a:cubicBezTo>
                        <a:cubicBezTo>
                          <a:pt x="8610" y="5475"/>
                          <a:pt x="8760" y="5380"/>
                          <a:pt x="8916" y="5291"/>
                        </a:cubicBezTo>
                        <a:close/>
                        <a:moveTo>
                          <a:pt x="14160" y="3912"/>
                        </a:moveTo>
                        <a:cubicBezTo>
                          <a:pt x="14411" y="3979"/>
                          <a:pt x="14661" y="4054"/>
                          <a:pt x="14910" y="4137"/>
                        </a:cubicBezTo>
                        <a:lnTo>
                          <a:pt x="14910" y="4137"/>
                        </a:lnTo>
                        <a:cubicBezTo>
                          <a:pt x="15281" y="4378"/>
                          <a:pt x="15631" y="4647"/>
                          <a:pt x="15955" y="4944"/>
                        </a:cubicBezTo>
                        <a:cubicBezTo>
                          <a:pt x="16736" y="5669"/>
                          <a:pt x="17362" y="6544"/>
                          <a:pt x="17703" y="7492"/>
                        </a:cubicBezTo>
                        <a:lnTo>
                          <a:pt x="17703" y="7492"/>
                        </a:lnTo>
                        <a:cubicBezTo>
                          <a:pt x="17738" y="7629"/>
                          <a:pt x="17769" y="7767"/>
                          <a:pt x="17798" y="7906"/>
                        </a:cubicBezTo>
                        <a:lnTo>
                          <a:pt x="17798" y="7906"/>
                        </a:lnTo>
                        <a:cubicBezTo>
                          <a:pt x="16911" y="6317"/>
                          <a:pt x="15634" y="4907"/>
                          <a:pt x="14160" y="3912"/>
                        </a:cubicBezTo>
                        <a:close/>
                        <a:moveTo>
                          <a:pt x="2942" y="6964"/>
                        </a:moveTo>
                        <a:cubicBezTo>
                          <a:pt x="2842" y="7396"/>
                          <a:pt x="2777" y="7840"/>
                          <a:pt x="2751" y="8290"/>
                        </a:cubicBezTo>
                        <a:cubicBezTo>
                          <a:pt x="2749" y="8339"/>
                          <a:pt x="2747" y="8387"/>
                          <a:pt x="2745" y="8436"/>
                        </a:cubicBezTo>
                        <a:lnTo>
                          <a:pt x="2745" y="8436"/>
                        </a:lnTo>
                        <a:cubicBezTo>
                          <a:pt x="2741" y="8424"/>
                          <a:pt x="2737" y="8412"/>
                          <a:pt x="2733" y="8400"/>
                        </a:cubicBezTo>
                        <a:lnTo>
                          <a:pt x="2733" y="8400"/>
                        </a:lnTo>
                        <a:cubicBezTo>
                          <a:pt x="2661" y="8018"/>
                          <a:pt x="2612" y="7636"/>
                          <a:pt x="2590" y="7258"/>
                        </a:cubicBezTo>
                        <a:lnTo>
                          <a:pt x="2590" y="7258"/>
                        </a:lnTo>
                        <a:cubicBezTo>
                          <a:pt x="2703" y="7155"/>
                          <a:pt x="2820" y="7057"/>
                          <a:pt x="2942" y="6964"/>
                        </a:cubicBezTo>
                        <a:close/>
                        <a:moveTo>
                          <a:pt x="8230" y="5286"/>
                        </a:moveTo>
                        <a:cubicBezTo>
                          <a:pt x="7270" y="5948"/>
                          <a:pt x="6472" y="6854"/>
                          <a:pt x="5961" y="7855"/>
                        </a:cubicBezTo>
                        <a:lnTo>
                          <a:pt x="5961" y="7855"/>
                        </a:lnTo>
                        <a:cubicBezTo>
                          <a:pt x="5721" y="8035"/>
                          <a:pt x="5498" y="8234"/>
                          <a:pt x="5298" y="8451"/>
                        </a:cubicBezTo>
                        <a:lnTo>
                          <a:pt x="5298" y="8451"/>
                        </a:lnTo>
                        <a:cubicBezTo>
                          <a:pt x="5313" y="7715"/>
                          <a:pt x="5416" y="6978"/>
                          <a:pt x="5621" y="6266"/>
                        </a:cubicBezTo>
                        <a:cubicBezTo>
                          <a:pt x="5682" y="6048"/>
                          <a:pt x="5755" y="5833"/>
                          <a:pt x="5840" y="5624"/>
                        </a:cubicBezTo>
                        <a:lnTo>
                          <a:pt x="5840" y="5624"/>
                        </a:lnTo>
                        <a:cubicBezTo>
                          <a:pt x="5890" y="5611"/>
                          <a:pt x="5940" y="5599"/>
                          <a:pt x="5990" y="5587"/>
                        </a:cubicBezTo>
                        <a:cubicBezTo>
                          <a:pt x="6721" y="5404"/>
                          <a:pt x="7474" y="5305"/>
                          <a:pt x="8230" y="5286"/>
                        </a:cubicBezTo>
                        <a:close/>
                        <a:moveTo>
                          <a:pt x="14138" y="6951"/>
                        </a:moveTo>
                        <a:cubicBezTo>
                          <a:pt x="14362" y="7113"/>
                          <a:pt x="14576" y="7286"/>
                          <a:pt x="14780" y="7471"/>
                        </a:cubicBezTo>
                        <a:lnTo>
                          <a:pt x="14780" y="7471"/>
                        </a:lnTo>
                        <a:cubicBezTo>
                          <a:pt x="14916" y="7959"/>
                          <a:pt x="15001" y="8471"/>
                          <a:pt x="15052" y="8980"/>
                        </a:cubicBezTo>
                        <a:lnTo>
                          <a:pt x="15052" y="8980"/>
                        </a:lnTo>
                        <a:cubicBezTo>
                          <a:pt x="14762" y="8615"/>
                          <a:pt x="14426" y="8293"/>
                          <a:pt x="14056" y="8014"/>
                        </a:cubicBezTo>
                        <a:lnTo>
                          <a:pt x="14056" y="8014"/>
                        </a:lnTo>
                        <a:cubicBezTo>
                          <a:pt x="14117" y="7657"/>
                          <a:pt x="14143" y="7302"/>
                          <a:pt x="14138" y="6951"/>
                        </a:cubicBezTo>
                        <a:close/>
                        <a:moveTo>
                          <a:pt x="5180" y="6215"/>
                        </a:moveTo>
                        <a:cubicBezTo>
                          <a:pt x="4923" y="7112"/>
                          <a:pt x="4837" y="8074"/>
                          <a:pt x="4875" y="8994"/>
                        </a:cubicBezTo>
                        <a:lnTo>
                          <a:pt x="4875" y="8994"/>
                        </a:lnTo>
                        <a:cubicBezTo>
                          <a:pt x="4808" y="9096"/>
                          <a:pt x="4746" y="9201"/>
                          <a:pt x="4689" y="9310"/>
                        </a:cubicBezTo>
                        <a:lnTo>
                          <a:pt x="4689" y="9310"/>
                        </a:lnTo>
                        <a:cubicBezTo>
                          <a:pt x="4505" y="8682"/>
                          <a:pt x="4404" y="8048"/>
                          <a:pt x="4413" y="7426"/>
                        </a:cubicBezTo>
                        <a:lnTo>
                          <a:pt x="4413" y="7426"/>
                        </a:lnTo>
                        <a:cubicBezTo>
                          <a:pt x="4630" y="7003"/>
                          <a:pt x="4888" y="6598"/>
                          <a:pt x="5180" y="6215"/>
                        </a:cubicBezTo>
                        <a:close/>
                        <a:moveTo>
                          <a:pt x="4244" y="6183"/>
                        </a:moveTo>
                        <a:cubicBezTo>
                          <a:pt x="4210" y="6318"/>
                          <a:pt x="4180" y="6457"/>
                          <a:pt x="4156" y="6599"/>
                        </a:cubicBezTo>
                        <a:cubicBezTo>
                          <a:pt x="4116" y="6830"/>
                          <a:pt x="4090" y="7059"/>
                          <a:pt x="4078" y="7286"/>
                        </a:cubicBezTo>
                        <a:lnTo>
                          <a:pt x="4078" y="7286"/>
                        </a:lnTo>
                        <a:cubicBezTo>
                          <a:pt x="3691" y="8044"/>
                          <a:pt x="3421" y="8858"/>
                          <a:pt x="3295" y="9703"/>
                        </a:cubicBezTo>
                        <a:lnTo>
                          <a:pt x="3295" y="9703"/>
                        </a:lnTo>
                        <a:cubicBezTo>
                          <a:pt x="3258" y="9631"/>
                          <a:pt x="3221" y="9558"/>
                          <a:pt x="3185" y="9485"/>
                        </a:cubicBezTo>
                        <a:lnTo>
                          <a:pt x="3185" y="9485"/>
                        </a:lnTo>
                        <a:cubicBezTo>
                          <a:pt x="3078" y="8544"/>
                          <a:pt x="3140" y="7583"/>
                          <a:pt x="3395" y="6646"/>
                        </a:cubicBezTo>
                        <a:lnTo>
                          <a:pt x="3395" y="6646"/>
                        </a:lnTo>
                        <a:cubicBezTo>
                          <a:pt x="3666" y="6473"/>
                          <a:pt x="3951" y="6319"/>
                          <a:pt x="4244" y="6183"/>
                        </a:cubicBezTo>
                        <a:close/>
                        <a:moveTo>
                          <a:pt x="19971" y="8320"/>
                        </a:moveTo>
                        <a:cubicBezTo>
                          <a:pt x="20025" y="8446"/>
                          <a:pt x="20072" y="8575"/>
                          <a:pt x="20111" y="8707"/>
                        </a:cubicBezTo>
                        <a:cubicBezTo>
                          <a:pt x="20227" y="9130"/>
                          <a:pt x="20272" y="9557"/>
                          <a:pt x="20254" y="9984"/>
                        </a:cubicBezTo>
                        <a:lnTo>
                          <a:pt x="20254" y="9984"/>
                        </a:lnTo>
                        <a:cubicBezTo>
                          <a:pt x="20194" y="9443"/>
                          <a:pt x="20102" y="8913"/>
                          <a:pt x="19991" y="8409"/>
                        </a:cubicBezTo>
                        <a:cubicBezTo>
                          <a:pt x="19985" y="8379"/>
                          <a:pt x="19978" y="8349"/>
                          <a:pt x="19971" y="8320"/>
                        </a:cubicBezTo>
                        <a:close/>
                        <a:moveTo>
                          <a:pt x="5625" y="8658"/>
                        </a:moveTo>
                        <a:lnTo>
                          <a:pt x="5625" y="8658"/>
                        </a:lnTo>
                        <a:cubicBezTo>
                          <a:pt x="5475" y="9128"/>
                          <a:pt x="5404" y="9596"/>
                          <a:pt x="5407" y="10055"/>
                        </a:cubicBezTo>
                        <a:lnTo>
                          <a:pt x="5407" y="10055"/>
                        </a:lnTo>
                        <a:cubicBezTo>
                          <a:pt x="5389" y="9937"/>
                          <a:pt x="5373" y="9821"/>
                          <a:pt x="5359" y="9707"/>
                        </a:cubicBezTo>
                        <a:cubicBezTo>
                          <a:pt x="5333" y="9482"/>
                          <a:pt x="5315" y="9256"/>
                          <a:pt x="5305" y="9029"/>
                        </a:cubicBezTo>
                        <a:lnTo>
                          <a:pt x="5305" y="9029"/>
                        </a:lnTo>
                        <a:cubicBezTo>
                          <a:pt x="5403" y="8899"/>
                          <a:pt x="5511" y="8776"/>
                          <a:pt x="5625" y="8658"/>
                        </a:cubicBezTo>
                        <a:close/>
                        <a:moveTo>
                          <a:pt x="4925" y="9667"/>
                        </a:moveTo>
                        <a:cubicBezTo>
                          <a:pt x="4934" y="9748"/>
                          <a:pt x="4943" y="9829"/>
                          <a:pt x="4954" y="9909"/>
                        </a:cubicBezTo>
                        <a:cubicBezTo>
                          <a:pt x="4966" y="9995"/>
                          <a:pt x="4979" y="10082"/>
                          <a:pt x="4995" y="10171"/>
                        </a:cubicBezTo>
                        <a:lnTo>
                          <a:pt x="4995" y="10171"/>
                        </a:lnTo>
                        <a:cubicBezTo>
                          <a:pt x="4947" y="10056"/>
                          <a:pt x="4902" y="9942"/>
                          <a:pt x="4860" y="9826"/>
                        </a:cubicBezTo>
                        <a:lnTo>
                          <a:pt x="4860" y="9826"/>
                        </a:lnTo>
                        <a:cubicBezTo>
                          <a:pt x="4880" y="9773"/>
                          <a:pt x="4902" y="9720"/>
                          <a:pt x="4925" y="9667"/>
                        </a:cubicBezTo>
                        <a:close/>
                        <a:moveTo>
                          <a:pt x="1928" y="5979"/>
                        </a:moveTo>
                        <a:cubicBezTo>
                          <a:pt x="1931" y="6151"/>
                          <a:pt x="1939" y="6322"/>
                          <a:pt x="1954" y="6492"/>
                        </a:cubicBezTo>
                        <a:cubicBezTo>
                          <a:pt x="1976" y="6762"/>
                          <a:pt x="2013" y="7029"/>
                          <a:pt x="2064" y="7293"/>
                        </a:cubicBezTo>
                        <a:lnTo>
                          <a:pt x="2064" y="7293"/>
                        </a:lnTo>
                        <a:cubicBezTo>
                          <a:pt x="1317" y="8066"/>
                          <a:pt x="813" y="9042"/>
                          <a:pt x="711" y="10236"/>
                        </a:cubicBezTo>
                        <a:lnTo>
                          <a:pt x="711" y="10236"/>
                        </a:lnTo>
                        <a:cubicBezTo>
                          <a:pt x="569" y="9540"/>
                          <a:pt x="555" y="8822"/>
                          <a:pt x="703" y="8111"/>
                        </a:cubicBezTo>
                        <a:cubicBezTo>
                          <a:pt x="884" y="7261"/>
                          <a:pt x="1335" y="6556"/>
                          <a:pt x="1928" y="5979"/>
                        </a:cubicBezTo>
                        <a:close/>
                        <a:moveTo>
                          <a:pt x="18352" y="6180"/>
                        </a:moveTo>
                        <a:cubicBezTo>
                          <a:pt x="18463" y="6286"/>
                          <a:pt x="18572" y="6395"/>
                          <a:pt x="18678" y="6507"/>
                        </a:cubicBezTo>
                        <a:lnTo>
                          <a:pt x="18678" y="6507"/>
                        </a:lnTo>
                        <a:cubicBezTo>
                          <a:pt x="19143" y="7677"/>
                          <a:pt x="19299" y="8989"/>
                          <a:pt x="19188" y="10279"/>
                        </a:cubicBezTo>
                        <a:lnTo>
                          <a:pt x="19188" y="10279"/>
                        </a:lnTo>
                        <a:cubicBezTo>
                          <a:pt x="19142" y="8961"/>
                          <a:pt x="18870" y="7655"/>
                          <a:pt x="18385" y="6449"/>
                        </a:cubicBezTo>
                        <a:lnTo>
                          <a:pt x="18385" y="6449"/>
                        </a:lnTo>
                        <a:cubicBezTo>
                          <a:pt x="18375" y="6359"/>
                          <a:pt x="18364" y="6270"/>
                          <a:pt x="18352" y="6180"/>
                        </a:cubicBezTo>
                        <a:close/>
                        <a:moveTo>
                          <a:pt x="18446" y="7641"/>
                        </a:moveTo>
                        <a:cubicBezTo>
                          <a:pt x="18703" y="8573"/>
                          <a:pt x="18835" y="9545"/>
                          <a:pt x="18844" y="10520"/>
                        </a:cubicBezTo>
                        <a:lnTo>
                          <a:pt x="18844" y="10520"/>
                        </a:lnTo>
                        <a:cubicBezTo>
                          <a:pt x="18719" y="10014"/>
                          <a:pt x="18551" y="9513"/>
                          <a:pt x="18344" y="9023"/>
                        </a:cubicBezTo>
                        <a:lnTo>
                          <a:pt x="18344" y="9023"/>
                        </a:lnTo>
                        <a:cubicBezTo>
                          <a:pt x="18344" y="9019"/>
                          <a:pt x="18344" y="9016"/>
                          <a:pt x="18344" y="9012"/>
                        </a:cubicBezTo>
                        <a:lnTo>
                          <a:pt x="18344" y="9012"/>
                        </a:lnTo>
                        <a:cubicBezTo>
                          <a:pt x="18409" y="8558"/>
                          <a:pt x="18443" y="8099"/>
                          <a:pt x="18446" y="7641"/>
                        </a:cubicBezTo>
                        <a:close/>
                        <a:moveTo>
                          <a:pt x="4093" y="8137"/>
                        </a:moveTo>
                        <a:cubicBezTo>
                          <a:pt x="4144" y="8715"/>
                          <a:pt x="4276" y="9277"/>
                          <a:pt x="4468" y="9823"/>
                        </a:cubicBezTo>
                        <a:lnTo>
                          <a:pt x="4468" y="9823"/>
                        </a:lnTo>
                        <a:cubicBezTo>
                          <a:pt x="4397" y="10029"/>
                          <a:pt x="4344" y="10245"/>
                          <a:pt x="4311" y="10469"/>
                        </a:cubicBezTo>
                        <a:cubicBezTo>
                          <a:pt x="4270" y="10744"/>
                          <a:pt x="4264" y="11008"/>
                          <a:pt x="4288" y="11262"/>
                        </a:cubicBezTo>
                        <a:lnTo>
                          <a:pt x="4288" y="11262"/>
                        </a:lnTo>
                        <a:cubicBezTo>
                          <a:pt x="4049" y="10950"/>
                          <a:pt x="3825" y="10621"/>
                          <a:pt x="3619" y="10280"/>
                        </a:cubicBezTo>
                        <a:lnTo>
                          <a:pt x="3619" y="10280"/>
                        </a:lnTo>
                        <a:cubicBezTo>
                          <a:pt x="3658" y="9676"/>
                          <a:pt x="3772" y="9075"/>
                          <a:pt x="3966" y="8492"/>
                        </a:cubicBezTo>
                        <a:cubicBezTo>
                          <a:pt x="4005" y="8373"/>
                          <a:pt x="4047" y="8254"/>
                          <a:pt x="4093" y="8137"/>
                        </a:cubicBezTo>
                        <a:close/>
                        <a:moveTo>
                          <a:pt x="13266" y="3704"/>
                        </a:moveTo>
                        <a:lnTo>
                          <a:pt x="13266" y="3704"/>
                        </a:lnTo>
                        <a:cubicBezTo>
                          <a:pt x="14410" y="4352"/>
                          <a:pt x="15418" y="5279"/>
                          <a:pt x="16241" y="6254"/>
                        </a:cubicBezTo>
                        <a:cubicBezTo>
                          <a:pt x="16929" y="7067"/>
                          <a:pt x="17527" y="7988"/>
                          <a:pt x="17973" y="8974"/>
                        </a:cubicBezTo>
                        <a:lnTo>
                          <a:pt x="17973" y="8974"/>
                        </a:lnTo>
                        <a:cubicBezTo>
                          <a:pt x="17845" y="9844"/>
                          <a:pt x="17600" y="10700"/>
                          <a:pt x="17242" y="11500"/>
                        </a:cubicBezTo>
                        <a:lnTo>
                          <a:pt x="17242" y="11500"/>
                        </a:lnTo>
                        <a:cubicBezTo>
                          <a:pt x="17210" y="11549"/>
                          <a:pt x="17178" y="11598"/>
                          <a:pt x="17145" y="11646"/>
                        </a:cubicBezTo>
                        <a:lnTo>
                          <a:pt x="17145" y="11646"/>
                        </a:lnTo>
                        <a:cubicBezTo>
                          <a:pt x="17105" y="9944"/>
                          <a:pt x="16277" y="8358"/>
                          <a:pt x="14992" y="7187"/>
                        </a:cubicBezTo>
                        <a:lnTo>
                          <a:pt x="14992" y="7187"/>
                        </a:lnTo>
                        <a:cubicBezTo>
                          <a:pt x="14743" y="6390"/>
                          <a:pt x="14374" y="5669"/>
                          <a:pt x="13847" y="5133"/>
                        </a:cubicBezTo>
                        <a:lnTo>
                          <a:pt x="13847" y="5133"/>
                        </a:lnTo>
                        <a:cubicBezTo>
                          <a:pt x="13700" y="4643"/>
                          <a:pt x="13502" y="4166"/>
                          <a:pt x="13266" y="3704"/>
                        </a:cubicBezTo>
                        <a:close/>
                        <a:moveTo>
                          <a:pt x="19261" y="7291"/>
                        </a:moveTo>
                        <a:lnTo>
                          <a:pt x="19261" y="7291"/>
                        </a:lnTo>
                        <a:cubicBezTo>
                          <a:pt x="19549" y="8036"/>
                          <a:pt x="19741" y="8819"/>
                          <a:pt x="19849" y="9612"/>
                        </a:cubicBezTo>
                        <a:cubicBezTo>
                          <a:pt x="19925" y="10194"/>
                          <a:pt x="19971" y="10787"/>
                          <a:pt x="19965" y="11379"/>
                        </a:cubicBezTo>
                        <a:lnTo>
                          <a:pt x="19965" y="11379"/>
                        </a:lnTo>
                        <a:cubicBezTo>
                          <a:pt x="19763" y="11899"/>
                          <a:pt x="19465" y="12367"/>
                          <a:pt x="19098" y="12784"/>
                        </a:cubicBezTo>
                        <a:lnTo>
                          <a:pt x="19098" y="12784"/>
                        </a:lnTo>
                        <a:cubicBezTo>
                          <a:pt x="19103" y="12674"/>
                          <a:pt x="19104" y="12564"/>
                          <a:pt x="19103" y="12454"/>
                        </a:cubicBezTo>
                        <a:lnTo>
                          <a:pt x="19103" y="12454"/>
                        </a:lnTo>
                        <a:cubicBezTo>
                          <a:pt x="19648" y="10798"/>
                          <a:pt x="19713" y="8962"/>
                          <a:pt x="19261" y="7291"/>
                        </a:cubicBezTo>
                        <a:close/>
                        <a:moveTo>
                          <a:pt x="15171" y="7854"/>
                        </a:moveTo>
                        <a:cubicBezTo>
                          <a:pt x="16207" y="8955"/>
                          <a:pt x="16855" y="10372"/>
                          <a:pt x="16801" y="11969"/>
                        </a:cubicBezTo>
                        <a:cubicBezTo>
                          <a:pt x="16799" y="12014"/>
                          <a:pt x="16798" y="12058"/>
                          <a:pt x="16795" y="12102"/>
                        </a:cubicBezTo>
                        <a:lnTo>
                          <a:pt x="16795" y="12102"/>
                        </a:lnTo>
                        <a:cubicBezTo>
                          <a:pt x="16520" y="12426"/>
                          <a:pt x="16208" y="12721"/>
                          <a:pt x="15870" y="12985"/>
                        </a:cubicBezTo>
                        <a:lnTo>
                          <a:pt x="15870" y="12985"/>
                        </a:lnTo>
                        <a:cubicBezTo>
                          <a:pt x="16173" y="11819"/>
                          <a:pt x="16071" y="10597"/>
                          <a:pt x="15408" y="9493"/>
                        </a:cubicBezTo>
                        <a:lnTo>
                          <a:pt x="15408" y="9493"/>
                        </a:lnTo>
                        <a:cubicBezTo>
                          <a:pt x="15368" y="8948"/>
                          <a:pt x="15292" y="8392"/>
                          <a:pt x="15171" y="7854"/>
                        </a:cubicBezTo>
                        <a:close/>
                        <a:moveTo>
                          <a:pt x="15444" y="10286"/>
                        </a:moveTo>
                        <a:cubicBezTo>
                          <a:pt x="15812" y="11246"/>
                          <a:pt x="15790" y="12295"/>
                          <a:pt x="15449" y="13290"/>
                        </a:cubicBezTo>
                        <a:lnTo>
                          <a:pt x="15449" y="13290"/>
                        </a:lnTo>
                        <a:cubicBezTo>
                          <a:pt x="15363" y="13347"/>
                          <a:pt x="15276" y="13402"/>
                          <a:pt x="15188" y="13456"/>
                        </a:cubicBezTo>
                        <a:lnTo>
                          <a:pt x="15188" y="13456"/>
                        </a:lnTo>
                        <a:cubicBezTo>
                          <a:pt x="15296" y="12822"/>
                          <a:pt x="15362" y="12184"/>
                          <a:pt x="15408" y="11564"/>
                        </a:cubicBezTo>
                        <a:cubicBezTo>
                          <a:pt x="15437" y="11170"/>
                          <a:pt x="15452" y="10737"/>
                          <a:pt x="15444" y="10286"/>
                        </a:cubicBezTo>
                        <a:close/>
                        <a:moveTo>
                          <a:pt x="18428" y="10171"/>
                        </a:moveTo>
                        <a:cubicBezTo>
                          <a:pt x="18600" y="10731"/>
                          <a:pt x="18720" y="11305"/>
                          <a:pt x="18778" y="11885"/>
                        </a:cubicBezTo>
                        <a:lnTo>
                          <a:pt x="18778" y="11885"/>
                        </a:lnTo>
                        <a:cubicBezTo>
                          <a:pt x="18752" y="12137"/>
                          <a:pt x="18717" y="12387"/>
                          <a:pt x="18674" y="12635"/>
                        </a:cubicBezTo>
                        <a:lnTo>
                          <a:pt x="18674" y="12635"/>
                        </a:lnTo>
                        <a:cubicBezTo>
                          <a:pt x="18561" y="12949"/>
                          <a:pt x="18431" y="13254"/>
                          <a:pt x="18285" y="13548"/>
                        </a:cubicBezTo>
                        <a:lnTo>
                          <a:pt x="18285" y="13548"/>
                        </a:lnTo>
                        <a:cubicBezTo>
                          <a:pt x="18225" y="13595"/>
                          <a:pt x="18165" y="13641"/>
                          <a:pt x="18103" y="13686"/>
                        </a:cubicBezTo>
                        <a:lnTo>
                          <a:pt x="18103" y="13686"/>
                        </a:lnTo>
                        <a:cubicBezTo>
                          <a:pt x="18173" y="13379"/>
                          <a:pt x="18231" y="13072"/>
                          <a:pt x="18277" y="12767"/>
                        </a:cubicBezTo>
                        <a:cubicBezTo>
                          <a:pt x="18414" y="11918"/>
                          <a:pt x="18465" y="11044"/>
                          <a:pt x="18428" y="10171"/>
                        </a:cubicBezTo>
                        <a:close/>
                        <a:moveTo>
                          <a:pt x="9835" y="6968"/>
                        </a:moveTo>
                        <a:cubicBezTo>
                          <a:pt x="11203" y="6968"/>
                          <a:pt x="12582" y="7398"/>
                          <a:pt x="13703" y="8176"/>
                        </a:cubicBezTo>
                        <a:lnTo>
                          <a:pt x="13703" y="8176"/>
                        </a:lnTo>
                        <a:cubicBezTo>
                          <a:pt x="13634" y="8521"/>
                          <a:pt x="13532" y="8869"/>
                          <a:pt x="13395" y="9219"/>
                        </a:cubicBezTo>
                        <a:cubicBezTo>
                          <a:pt x="12788" y="10766"/>
                          <a:pt x="11538" y="12159"/>
                          <a:pt x="10157" y="13052"/>
                        </a:cubicBezTo>
                        <a:cubicBezTo>
                          <a:pt x="9574" y="13432"/>
                          <a:pt x="8891" y="13703"/>
                          <a:pt x="8224" y="13703"/>
                        </a:cubicBezTo>
                        <a:cubicBezTo>
                          <a:pt x="8150" y="13703"/>
                          <a:pt x="8075" y="13700"/>
                          <a:pt x="8001" y="13693"/>
                        </a:cubicBezTo>
                        <a:lnTo>
                          <a:pt x="8001" y="13693"/>
                        </a:lnTo>
                        <a:cubicBezTo>
                          <a:pt x="7362" y="13304"/>
                          <a:pt x="6801" y="12789"/>
                          <a:pt x="6371" y="12148"/>
                        </a:cubicBezTo>
                        <a:cubicBezTo>
                          <a:pt x="5503" y="10856"/>
                          <a:pt x="5630" y="9394"/>
                          <a:pt x="6259" y="8114"/>
                        </a:cubicBezTo>
                        <a:lnTo>
                          <a:pt x="6259" y="8114"/>
                        </a:lnTo>
                        <a:cubicBezTo>
                          <a:pt x="6681" y="7808"/>
                          <a:pt x="7146" y="7563"/>
                          <a:pt x="7597" y="7385"/>
                        </a:cubicBezTo>
                        <a:cubicBezTo>
                          <a:pt x="8308" y="7102"/>
                          <a:pt x="9070" y="6968"/>
                          <a:pt x="9835" y="6968"/>
                        </a:cubicBezTo>
                        <a:close/>
                        <a:moveTo>
                          <a:pt x="4710" y="10435"/>
                        </a:moveTo>
                        <a:cubicBezTo>
                          <a:pt x="4921" y="10915"/>
                          <a:pt x="5175" y="11381"/>
                          <a:pt x="5457" y="11832"/>
                        </a:cubicBezTo>
                        <a:lnTo>
                          <a:pt x="5457" y="11832"/>
                        </a:lnTo>
                        <a:cubicBezTo>
                          <a:pt x="5765" y="12596"/>
                          <a:pt x="6212" y="13294"/>
                          <a:pt x="6832" y="13711"/>
                        </a:cubicBezTo>
                        <a:lnTo>
                          <a:pt x="6832" y="13711"/>
                        </a:lnTo>
                        <a:cubicBezTo>
                          <a:pt x="6858" y="13741"/>
                          <a:pt x="6885" y="13771"/>
                          <a:pt x="6911" y="13801"/>
                        </a:cubicBezTo>
                        <a:lnTo>
                          <a:pt x="6911" y="13801"/>
                        </a:lnTo>
                        <a:cubicBezTo>
                          <a:pt x="6194" y="13292"/>
                          <a:pt x="5536" y="12695"/>
                          <a:pt x="4955" y="12058"/>
                        </a:cubicBezTo>
                        <a:lnTo>
                          <a:pt x="4955" y="12058"/>
                        </a:lnTo>
                        <a:cubicBezTo>
                          <a:pt x="4770" y="11622"/>
                          <a:pt x="4671" y="11151"/>
                          <a:pt x="4692" y="10659"/>
                        </a:cubicBezTo>
                        <a:cubicBezTo>
                          <a:pt x="4695" y="10583"/>
                          <a:pt x="4701" y="10508"/>
                          <a:pt x="4710" y="10435"/>
                        </a:cubicBezTo>
                        <a:close/>
                        <a:moveTo>
                          <a:pt x="6393" y="13828"/>
                        </a:moveTo>
                        <a:cubicBezTo>
                          <a:pt x="6427" y="13853"/>
                          <a:pt x="6461" y="13877"/>
                          <a:pt x="6495" y="13902"/>
                        </a:cubicBezTo>
                        <a:lnTo>
                          <a:pt x="6495" y="13902"/>
                        </a:lnTo>
                        <a:cubicBezTo>
                          <a:pt x="6461" y="13878"/>
                          <a:pt x="6427" y="13853"/>
                          <a:pt x="6393" y="13828"/>
                        </a:cubicBezTo>
                        <a:close/>
                        <a:moveTo>
                          <a:pt x="16384" y="13001"/>
                        </a:moveTo>
                        <a:lnTo>
                          <a:pt x="16384" y="13001"/>
                        </a:lnTo>
                        <a:cubicBezTo>
                          <a:pt x="16121" y="13369"/>
                          <a:pt x="15827" y="13697"/>
                          <a:pt x="15506" y="13984"/>
                        </a:cubicBezTo>
                        <a:lnTo>
                          <a:pt x="15506" y="13984"/>
                        </a:lnTo>
                        <a:cubicBezTo>
                          <a:pt x="15574" y="13841"/>
                          <a:pt x="15636" y="13695"/>
                          <a:pt x="15691" y="13549"/>
                        </a:cubicBezTo>
                        <a:lnTo>
                          <a:pt x="15691" y="13549"/>
                        </a:lnTo>
                        <a:cubicBezTo>
                          <a:pt x="15933" y="13380"/>
                          <a:pt x="16165" y="13197"/>
                          <a:pt x="16384" y="13001"/>
                        </a:cubicBezTo>
                        <a:close/>
                        <a:moveTo>
                          <a:pt x="15220" y="13851"/>
                        </a:moveTo>
                        <a:cubicBezTo>
                          <a:pt x="15165" y="13967"/>
                          <a:pt x="15106" y="14081"/>
                          <a:pt x="15043" y="14194"/>
                        </a:cubicBezTo>
                        <a:lnTo>
                          <a:pt x="15043" y="14194"/>
                        </a:lnTo>
                        <a:cubicBezTo>
                          <a:pt x="15063" y="14103"/>
                          <a:pt x="15083" y="14011"/>
                          <a:pt x="15102" y="13919"/>
                        </a:cubicBezTo>
                        <a:lnTo>
                          <a:pt x="15102" y="13919"/>
                        </a:lnTo>
                        <a:cubicBezTo>
                          <a:pt x="15142" y="13897"/>
                          <a:pt x="15181" y="13874"/>
                          <a:pt x="15220" y="13851"/>
                        </a:cubicBezTo>
                        <a:close/>
                        <a:moveTo>
                          <a:pt x="13981" y="8380"/>
                        </a:moveTo>
                        <a:cubicBezTo>
                          <a:pt x="14086" y="8462"/>
                          <a:pt x="14189" y="8547"/>
                          <a:pt x="14288" y="8635"/>
                        </a:cubicBezTo>
                        <a:cubicBezTo>
                          <a:pt x="14618" y="8932"/>
                          <a:pt x="14887" y="9254"/>
                          <a:pt x="15098" y="9593"/>
                        </a:cubicBezTo>
                        <a:lnTo>
                          <a:pt x="15098" y="9593"/>
                        </a:lnTo>
                        <a:cubicBezTo>
                          <a:pt x="15120" y="9991"/>
                          <a:pt x="15124" y="10383"/>
                          <a:pt x="15122" y="10755"/>
                        </a:cubicBezTo>
                        <a:cubicBezTo>
                          <a:pt x="15109" y="11707"/>
                          <a:pt x="15022" y="12698"/>
                          <a:pt x="14828" y="13662"/>
                        </a:cubicBezTo>
                        <a:lnTo>
                          <a:pt x="14828" y="13662"/>
                        </a:lnTo>
                        <a:cubicBezTo>
                          <a:pt x="14148" y="14028"/>
                          <a:pt x="13413" y="14291"/>
                          <a:pt x="12681" y="14445"/>
                        </a:cubicBezTo>
                        <a:cubicBezTo>
                          <a:pt x="12233" y="14541"/>
                          <a:pt x="11771" y="14588"/>
                          <a:pt x="11308" y="14588"/>
                        </a:cubicBezTo>
                        <a:cubicBezTo>
                          <a:pt x="10413" y="14588"/>
                          <a:pt x="9512" y="14410"/>
                          <a:pt x="8696" y="14053"/>
                        </a:cubicBezTo>
                        <a:lnTo>
                          <a:pt x="8696" y="14053"/>
                        </a:lnTo>
                        <a:cubicBezTo>
                          <a:pt x="9888" y="13827"/>
                          <a:pt x="10902" y="13033"/>
                          <a:pt x="11729" y="12207"/>
                        </a:cubicBezTo>
                        <a:cubicBezTo>
                          <a:pt x="12741" y="11195"/>
                          <a:pt x="13550" y="9957"/>
                          <a:pt x="13931" y="8576"/>
                        </a:cubicBezTo>
                        <a:cubicBezTo>
                          <a:pt x="13949" y="8511"/>
                          <a:pt x="13966" y="8445"/>
                          <a:pt x="13981" y="8380"/>
                        </a:cubicBezTo>
                        <a:close/>
                        <a:moveTo>
                          <a:pt x="1999" y="7897"/>
                        </a:moveTo>
                        <a:cubicBezTo>
                          <a:pt x="1665" y="10178"/>
                          <a:pt x="2308" y="12589"/>
                          <a:pt x="3567" y="14629"/>
                        </a:cubicBezTo>
                        <a:lnTo>
                          <a:pt x="3567" y="14629"/>
                        </a:lnTo>
                        <a:cubicBezTo>
                          <a:pt x="3231" y="14346"/>
                          <a:pt x="2911" y="14046"/>
                          <a:pt x="2608" y="13731"/>
                        </a:cubicBezTo>
                        <a:cubicBezTo>
                          <a:pt x="2015" y="13112"/>
                          <a:pt x="1506" y="12379"/>
                          <a:pt x="1149" y="11583"/>
                        </a:cubicBezTo>
                        <a:lnTo>
                          <a:pt x="1149" y="11583"/>
                        </a:lnTo>
                        <a:cubicBezTo>
                          <a:pt x="990" y="10628"/>
                          <a:pt x="1062" y="9653"/>
                          <a:pt x="1477" y="8754"/>
                        </a:cubicBezTo>
                        <a:cubicBezTo>
                          <a:pt x="1621" y="8444"/>
                          <a:pt x="1797" y="8159"/>
                          <a:pt x="1999" y="7897"/>
                        </a:cubicBezTo>
                        <a:close/>
                        <a:moveTo>
                          <a:pt x="18083" y="10544"/>
                        </a:moveTo>
                        <a:lnTo>
                          <a:pt x="18083" y="10544"/>
                        </a:lnTo>
                        <a:cubicBezTo>
                          <a:pt x="18085" y="10663"/>
                          <a:pt x="18086" y="10781"/>
                          <a:pt x="18086" y="10897"/>
                        </a:cubicBezTo>
                        <a:cubicBezTo>
                          <a:pt x="18086" y="11913"/>
                          <a:pt x="17971" y="12957"/>
                          <a:pt x="17710" y="13956"/>
                        </a:cubicBezTo>
                        <a:lnTo>
                          <a:pt x="17710" y="13956"/>
                        </a:lnTo>
                        <a:cubicBezTo>
                          <a:pt x="17302" y="14218"/>
                          <a:pt x="16866" y="14445"/>
                          <a:pt x="16419" y="14639"/>
                        </a:cubicBezTo>
                        <a:lnTo>
                          <a:pt x="16419" y="14639"/>
                        </a:lnTo>
                        <a:cubicBezTo>
                          <a:pt x="16645" y="14184"/>
                          <a:pt x="16825" y="13706"/>
                          <a:pt x="16955" y="13219"/>
                        </a:cubicBezTo>
                        <a:cubicBezTo>
                          <a:pt x="17012" y="13008"/>
                          <a:pt x="17056" y="12798"/>
                          <a:pt x="17087" y="12588"/>
                        </a:cubicBezTo>
                        <a:lnTo>
                          <a:pt x="17087" y="12588"/>
                        </a:lnTo>
                        <a:cubicBezTo>
                          <a:pt x="17322" y="12205"/>
                          <a:pt x="17527" y="11800"/>
                          <a:pt x="17701" y="11380"/>
                        </a:cubicBezTo>
                        <a:lnTo>
                          <a:pt x="17701" y="11380"/>
                        </a:lnTo>
                        <a:cubicBezTo>
                          <a:pt x="17727" y="11334"/>
                          <a:pt x="17752" y="11289"/>
                          <a:pt x="17777" y="11243"/>
                        </a:cubicBezTo>
                        <a:cubicBezTo>
                          <a:pt x="17900" y="11009"/>
                          <a:pt x="18001" y="10776"/>
                          <a:pt x="18083" y="10544"/>
                        </a:cubicBezTo>
                        <a:close/>
                        <a:moveTo>
                          <a:pt x="16613" y="13276"/>
                        </a:moveTo>
                        <a:cubicBezTo>
                          <a:pt x="16473" y="13814"/>
                          <a:pt x="16258" y="14332"/>
                          <a:pt x="15982" y="14816"/>
                        </a:cubicBezTo>
                        <a:lnTo>
                          <a:pt x="15982" y="14816"/>
                        </a:lnTo>
                        <a:cubicBezTo>
                          <a:pt x="15577" y="14969"/>
                          <a:pt x="15168" y="15096"/>
                          <a:pt x="14765" y="15196"/>
                        </a:cubicBezTo>
                        <a:lnTo>
                          <a:pt x="14765" y="15196"/>
                        </a:lnTo>
                        <a:cubicBezTo>
                          <a:pt x="14765" y="15196"/>
                          <a:pt x="14766" y="15195"/>
                          <a:pt x="14766" y="15194"/>
                        </a:cubicBezTo>
                        <a:lnTo>
                          <a:pt x="14766" y="15194"/>
                        </a:lnTo>
                        <a:cubicBezTo>
                          <a:pt x="14878" y="15047"/>
                          <a:pt x="14984" y="14897"/>
                          <a:pt x="15083" y="14744"/>
                        </a:cubicBezTo>
                        <a:lnTo>
                          <a:pt x="15083" y="14744"/>
                        </a:lnTo>
                        <a:cubicBezTo>
                          <a:pt x="15454" y="14491"/>
                          <a:pt x="15810" y="14187"/>
                          <a:pt x="16146" y="13826"/>
                        </a:cubicBezTo>
                        <a:cubicBezTo>
                          <a:pt x="16310" y="13651"/>
                          <a:pt x="16466" y="13467"/>
                          <a:pt x="16613" y="13276"/>
                        </a:cubicBezTo>
                        <a:close/>
                        <a:moveTo>
                          <a:pt x="14368" y="15160"/>
                        </a:moveTo>
                        <a:lnTo>
                          <a:pt x="14368" y="15160"/>
                        </a:lnTo>
                        <a:cubicBezTo>
                          <a:pt x="14362" y="15168"/>
                          <a:pt x="14355" y="15176"/>
                          <a:pt x="14348" y="15184"/>
                        </a:cubicBezTo>
                        <a:cubicBezTo>
                          <a:pt x="14309" y="15229"/>
                          <a:pt x="14270" y="15273"/>
                          <a:pt x="14231" y="15316"/>
                        </a:cubicBezTo>
                        <a:lnTo>
                          <a:pt x="14231" y="15316"/>
                        </a:lnTo>
                        <a:cubicBezTo>
                          <a:pt x="14146" y="15332"/>
                          <a:pt x="14062" y="15348"/>
                          <a:pt x="13979" y="15362"/>
                        </a:cubicBezTo>
                        <a:cubicBezTo>
                          <a:pt x="13934" y="15370"/>
                          <a:pt x="13889" y="15377"/>
                          <a:pt x="13843" y="15384"/>
                        </a:cubicBezTo>
                        <a:lnTo>
                          <a:pt x="13843" y="15384"/>
                        </a:lnTo>
                        <a:cubicBezTo>
                          <a:pt x="14021" y="15319"/>
                          <a:pt x="14196" y="15244"/>
                          <a:pt x="14368" y="15160"/>
                        </a:cubicBezTo>
                        <a:close/>
                        <a:moveTo>
                          <a:pt x="7676" y="14064"/>
                        </a:moveTo>
                        <a:cubicBezTo>
                          <a:pt x="7765" y="14082"/>
                          <a:pt x="7857" y="14094"/>
                          <a:pt x="7951" y="14102"/>
                        </a:cubicBezTo>
                        <a:lnTo>
                          <a:pt x="7951" y="14102"/>
                        </a:lnTo>
                        <a:cubicBezTo>
                          <a:pt x="8950" y="14679"/>
                          <a:pt x="10088" y="14947"/>
                          <a:pt x="11238" y="14947"/>
                        </a:cubicBezTo>
                        <a:cubicBezTo>
                          <a:pt x="12437" y="14947"/>
                          <a:pt x="13648" y="14655"/>
                          <a:pt x="14728" y="14118"/>
                        </a:cubicBezTo>
                        <a:lnTo>
                          <a:pt x="14728" y="14118"/>
                        </a:lnTo>
                        <a:cubicBezTo>
                          <a:pt x="14685" y="14299"/>
                          <a:pt x="14638" y="14479"/>
                          <a:pt x="14586" y="14657"/>
                        </a:cubicBezTo>
                        <a:lnTo>
                          <a:pt x="14586" y="14657"/>
                        </a:lnTo>
                        <a:cubicBezTo>
                          <a:pt x="13699" y="15178"/>
                          <a:pt x="12681" y="15448"/>
                          <a:pt x="11610" y="15448"/>
                        </a:cubicBezTo>
                        <a:cubicBezTo>
                          <a:pt x="11378" y="15448"/>
                          <a:pt x="11143" y="15435"/>
                          <a:pt x="10907" y="15410"/>
                        </a:cubicBezTo>
                        <a:cubicBezTo>
                          <a:pt x="9990" y="15312"/>
                          <a:pt x="9108" y="15032"/>
                          <a:pt x="8281" y="14623"/>
                        </a:cubicBezTo>
                        <a:lnTo>
                          <a:pt x="8281" y="14623"/>
                        </a:lnTo>
                        <a:cubicBezTo>
                          <a:pt x="8078" y="14449"/>
                          <a:pt x="7876" y="14262"/>
                          <a:pt x="7676" y="14064"/>
                        </a:cubicBezTo>
                        <a:close/>
                        <a:moveTo>
                          <a:pt x="2346" y="8368"/>
                        </a:moveTo>
                        <a:cubicBezTo>
                          <a:pt x="2367" y="8432"/>
                          <a:pt x="2389" y="8496"/>
                          <a:pt x="2412" y="8560"/>
                        </a:cubicBezTo>
                        <a:lnTo>
                          <a:pt x="2412" y="8560"/>
                        </a:lnTo>
                        <a:cubicBezTo>
                          <a:pt x="2448" y="8765"/>
                          <a:pt x="2490" y="8969"/>
                          <a:pt x="2537" y="9171"/>
                        </a:cubicBezTo>
                        <a:cubicBezTo>
                          <a:pt x="2670" y="9736"/>
                          <a:pt x="2848" y="10291"/>
                          <a:pt x="3063" y="10833"/>
                        </a:cubicBezTo>
                        <a:lnTo>
                          <a:pt x="3063" y="10833"/>
                        </a:lnTo>
                        <a:cubicBezTo>
                          <a:pt x="3115" y="11011"/>
                          <a:pt x="3174" y="11188"/>
                          <a:pt x="3238" y="11362"/>
                        </a:cubicBezTo>
                        <a:lnTo>
                          <a:pt x="3238" y="11362"/>
                        </a:lnTo>
                        <a:cubicBezTo>
                          <a:pt x="3382" y="13120"/>
                          <a:pt x="4208" y="14737"/>
                          <a:pt x="5457" y="15965"/>
                        </a:cubicBezTo>
                        <a:lnTo>
                          <a:pt x="5457" y="15965"/>
                        </a:lnTo>
                        <a:cubicBezTo>
                          <a:pt x="5093" y="15750"/>
                          <a:pt x="4739" y="15520"/>
                          <a:pt x="4397" y="15274"/>
                        </a:cubicBezTo>
                        <a:lnTo>
                          <a:pt x="4397" y="15274"/>
                        </a:lnTo>
                        <a:cubicBezTo>
                          <a:pt x="2953" y="13262"/>
                          <a:pt x="2150" y="10749"/>
                          <a:pt x="2346" y="8368"/>
                        </a:cubicBezTo>
                        <a:close/>
                        <a:moveTo>
                          <a:pt x="9578" y="15564"/>
                        </a:moveTo>
                        <a:cubicBezTo>
                          <a:pt x="10430" y="15752"/>
                          <a:pt x="11309" y="15849"/>
                          <a:pt x="12187" y="15849"/>
                        </a:cubicBezTo>
                        <a:cubicBezTo>
                          <a:pt x="12712" y="15849"/>
                          <a:pt x="13236" y="15814"/>
                          <a:pt x="13754" y="15743"/>
                        </a:cubicBezTo>
                        <a:lnTo>
                          <a:pt x="13754" y="15743"/>
                        </a:lnTo>
                        <a:cubicBezTo>
                          <a:pt x="13213" y="16139"/>
                          <a:pt x="12615" y="16306"/>
                          <a:pt x="12002" y="16306"/>
                        </a:cubicBezTo>
                        <a:cubicBezTo>
                          <a:pt x="11187" y="16306"/>
                          <a:pt x="10346" y="16011"/>
                          <a:pt x="9578" y="15564"/>
                        </a:cubicBezTo>
                        <a:close/>
                        <a:moveTo>
                          <a:pt x="19930" y="12114"/>
                        </a:moveTo>
                        <a:lnTo>
                          <a:pt x="19930" y="12114"/>
                        </a:lnTo>
                        <a:cubicBezTo>
                          <a:pt x="19875" y="12750"/>
                          <a:pt x="19749" y="13378"/>
                          <a:pt x="19527" y="13981"/>
                        </a:cubicBezTo>
                        <a:cubicBezTo>
                          <a:pt x="19168" y="14964"/>
                          <a:pt x="18527" y="15750"/>
                          <a:pt x="17749" y="16412"/>
                        </a:cubicBezTo>
                        <a:lnTo>
                          <a:pt x="17749" y="16412"/>
                        </a:lnTo>
                        <a:cubicBezTo>
                          <a:pt x="18506" y="15530"/>
                          <a:pt x="18940" y="14415"/>
                          <a:pt x="19065" y="13248"/>
                        </a:cubicBezTo>
                        <a:lnTo>
                          <a:pt x="19065" y="13248"/>
                        </a:lnTo>
                        <a:cubicBezTo>
                          <a:pt x="19399" y="12904"/>
                          <a:pt x="19693" y="12526"/>
                          <a:pt x="19930" y="12114"/>
                        </a:cubicBezTo>
                        <a:close/>
                        <a:moveTo>
                          <a:pt x="3902" y="12777"/>
                        </a:moveTo>
                        <a:lnTo>
                          <a:pt x="3902" y="12777"/>
                        </a:lnTo>
                        <a:cubicBezTo>
                          <a:pt x="4193" y="13283"/>
                          <a:pt x="4531" y="13765"/>
                          <a:pt x="4904" y="14214"/>
                        </a:cubicBezTo>
                        <a:lnTo>
                          <a:pt x="4904" y="14214"/>
                        </a:lnTo>
                        <a:cubicBezTo>
                          <a:pt x="5177" y="14611"/>
                          <a:pt x="5461" y="14998"/>
                          <a:pt x="5752" y="15374"/>
                        </a:cubicBezTo>
                        <a:cubicBezTo>
                          <a:pt x="6073" y="15791"/>
                          <a:pt x="6415" y="16204"/>
                          <a:pt x="6777" y="16601"/>
                        </a:cubicBezTo>
                        <a:lnTo>
                          <a:pt x="6777" y="16601"/>
                        </a:lnTo>
                        <a:cubicBezTo>
                          <a:pt x="6356" y="16318"/>
                          <a:pt x="5963" y="15997"/>
                          <a:pt x="5609" y="15648"/>
                        </a:cubicBezTo>
                        <a:cubicBezTo>
                          <a:pt x="4794" y="14838"/>
                          <a:pt x="4221" y="13845"/>
                          <a:pt x="3902" y="12777"/>
                        </a:cubicBezTo>
                        <a:close/>
                        <a:moveTo>
                          <a:pt x="18272" y="14248"/>
                        </a:moveTo>
                        <a:cubicBezTo>
                          <a:pt x="18030" y="14979"/>
                          <a:pt x="17714" y="15678"/>
                          <a:pt x="17324" y="16327"/>
                        </a:cubicBezTo>
                        <a:cubicBezTo>
                          <a:pt x="17301" y="16366"/>
                          <a:pt x="17277" y="16404"/>
                          <a:pt x="17253" y="16443"/>
                        </a:cubicBezTo>
                        <a:lnTo>
                          <a:pt x="17253" y="16443"/>
                        </a:lnTo>
                        <a:cubicBezTo>
                          <a:pt x="17105" y="16591"/>
                          <a:pt x="16947" y="16730"/>
                          <a:pt x="16780" y="16861"/>
                        </a:cubicBezTo>
                        <a:lnTo>
                          <a:pt x="16780" y="16861"/>
                        </a:lnTo>
                        <a:cubicBezTo>
                          <a:pt x="17157" y="16306"/>
                          <a:pt x="17459" y="15695"/>
                          <a:pt x="17695" y="15060"/>
                        </a:cubicBezTo>
                        <a:lnTo>
                          <a:pt x="17695" y="15060"/>
                        </a:lnTo>
                        <a:cubicBezTo>
                          <a:pt x="17904" y="14802"/>
                          <a:pt x="18097" y="14531"/>
                          <a:pt x="18272" y="14248"/>
                        </a:cubicBezTo>
                        <a:close/>
                        <a:moveTo>
                          <a:pt x="17579" y="14416"/>
                        </a:moveTo>
                        <a:lnTo>
                          <a:pt x="17579" y="14416"/>
                        </a:lnTo>
                        <a:cubicBezTo>
                          <a:pt x="17525" y="14589"/>
                          <a:pt x="17466" y="14760"/>
                          <a:pt x="17403" y="14930"/>
                        </a:cubicBezTo>
                        <a:lnTo>
                          <a:pt x="17403" y="14930"/>
                        </a:lnTo>
                        <a:cubicBezTo>
                          <a:pt x="16664" y="15827"/>
                          <a:pt x="15712" y="16492"/>
                          <a:pt x="14651" y="16907"/>
                        </a:cubicBezTo>
                        <a:lnTo>
                          <a:pt x="14651" y="16907"/>
                        </a:lnTo>
                        <a:cubicBezTo>
                          <a:pt x="15250" y="16409"/>
                          <a:pt x="15758" y="15796"/>
                          <a:pt x="16159" y="15118"/>
                        </a:cubicBezTo>
                        <a:lnTo>
                          <a:pt x="16159" y="15118"/>
                        </a:lnTo>
                        <a:cubicBezTo>
                          <a:pt x="16646" y="14926"/>
                          <a:pt x="17125" y="14691"/>
                          <a:pt x="17579" y="14416"/>
                        </a:cubicBezTo>
                        <a:close/>
                        <a:moveTo>
                          <a:pt x="15681" y="15293"/>
                        </a:moveTo>
                        <a:lnTo>
                          <a:pt x="15681" y="15293"/>
                        </a:lnTo>
                        <a:cubicBezTo>
                          <a:pt x="15195" y="15993"/>
                          <a:pt x="14574" y="16598"/>
                          <a:pt x="13860" y="17050"/>
                        </a:cubicBezTo>
                        <a:lnTo>
                          <a:pt x="13860" y="17050"/>
                        </a:lnTo>
                        <a:cubicBezTo>
                          <a:pt x="14009" y="16840"/>
                          <a:pt x="14144" y="16618"/>
                          <a:pt x="14265" y="16386"/>
                        </a:cubicBezTo>
                        <a:cubicBezTo>
                          <a:pt x="14400" y="16128"/>
                          <a:pt x="14519" y="15861"/>
                          <a:pt x="14625" y="15587"/>
                        </a:cubicBezTo>
                        <a:lnTo>
                          <a:pt x="14625" y="15587"/>
                        </a:lnTo>
                        <a:cubicBezTo>
                          <a:pt x="14828" y="15542"/>
                          <a:pt x="15030" y="15491"/>
                          <a:pt x="15229" y="15434"/>
                        </a:cubicBezTo>
                        <a:cubicBezTo>
                          <a:pt x="15379" y="15391"/>
                          <a:pt x="15530" y="15344"/>
                          <a:pt x="15681" y="15293"/>
                        </a:cubicBezTo>
                        <a:close/>
                        <a:moveTo>
                          <a:pt x="3606" y="10887"/>
                        </a:moveTo>
                        <a:lnTo>
                          <a:pt x="3606" y="10887"/>
                        </a:lnTo>
                        <a:cubicBezTo>
                          <a:pt x="3869" y="11276"/>
                          <a:pt x="4153" y="11650"/>
                          <a:pt x="4453" y="12006"/>
                        </a:cubicBezTo>
                        <a:lnTo>
                          <a:pt x="4453" y="12006"/>
                        </a:lnTo>
                        <a:cubicBezTo>
                          <a:pt x="5024" y="13624"/>
                          <a:pt x="6847" y="14727"/>
                          <a:pt x="8407" y="15243"/>
                        </a:cubicBezTo>
                        <a:cubicBezTo>
                          <a:pt x="8419" y="15247"/>
                          <a:pt x="8431" y="15251"/>
                          <a:pt x="8443" y="15255"/>
                        </a:cubicBezTo>
                        <a:lnTo>
                          <a:pt x="8443" y="15255"/>
                        </a:lnTo>
                        <a:cubicBezTo>
                          <a:pt x="8973" y="15669"/>
                          <a:pt x="9541" y="16026"/>
                          <a:pt x="10145" y="16303"/>
                        </a:cubicBezTo>
                        <a:cubicBezTo>
                          <a:pt x="10715" y="16556"/>
                          <a:pt x="11295" y="16683"/>
                          <a:pt x="11858" y="16683"/>
                        </a:cubicBezTo>
                        <a:cubicBezTo>
                          <a:pt x="12699" y="16683"/>
                          <a:pt x="13502" y="16399"/>
                          <a:pt x="14171" y="15827"/>
                        </a:cubicBezTo>
                        <a:lnTo>
                          <a:pt x="14171" y="15827"/>
                        </a:lnTo>
                        <a:cubicBezTo>
                          <a:pt x="14147" y="15883"/>
                          <a:pt x="14123" y="15938"/>
                          <a:pt x="14098" y="15993"/>
                        </a:cubicBezTo>
                        <a:cubicBezTo>
                          <a:pt x="13874" y="16483"/>
                          <a:pt x="13591" y="16919"/>
                          <a:pt x="13259" y="17296"/>
                        </a:cubicBezTo>
                        <a:lnTo>
                          <a:pt x="13259" y="17296"/>
                        </a:lnTo>
                        <a:cubicBezTo>
                          <a:pt x="12839" y="17369"/>
                          <a:pt x="12411" y="17408"/>
                          <a:pt x="11979" y="17410"/>
                        </a:cubicBezTo>
                        <a:cubicBezTo>
                          <a:pt x="9303" y="17410"/>
                          <a:pt x="6792" y="15927"/>
                          <a:pt x="5101" y="13908"/>
                        </a:cubicBezTo>
                        <a:lnTo>
                          <a:pt x="5101" y="13908"/>
                        </a:lnTo>
                        <a:cubicBezTo>
                          <a:pt x="4560" y="13081"/>
                          <a:pt x="4043" y="12157"/>
                          <a:pt x="3619" y="11189"/>
                        </a:cubicBezTo>
                        <a:lnTo>
                          <a:pt x="3619" y="11189"/>
                        </a:lnTo>
                        <a:cubicBezTo>
                          <a:pt x="3613" y="11088"/>
                          <a:pt x="3609" y="10987"/>
                          <a:pt x="3606" y="10887"/>
                        </a:cubicBezTo>
                        <a:close/>
                        <a:moveTo>
                          <a:pt x="6412" y="15686"/>
                        </a:moveTo>
                        <a:cubicBezTo>
                          <a:pt x="8044" y="16962"/>
                          <a:pt x="10082" y="17694"/>
                          <a:pt x="12077" y="17694"/>
                        </a:cubicBezTo>
                        <a:cubicBezTo>
                          <a:pt x="12215" y="17694"/>
                          <a:pt x="12354" y="17691"/>
                          <a:pt x="12493" y="17683"/>
                        </a:cubicBezTo>
                        <a:lnTo>
                          <a:pt x="12493" y="17683"/>
                        </a:lnTo>
                        <a:cubicBezTo>
                          <a:pt x="12359" y="17725"/>
                          <a:pt x="12223" y="17761"/>
                          <a:pt x="12086" y="17791"/>
                        </a:cubicBezTo>
                        <a:cubicBezTo>
                          <a:pt x="11681" y="17878"/>
                          <a:pt x="11271" y="17920"/>
                          <a:pt x="10861" y="17920"/>
                        </a:cubicBezTo>
                        <a:cubicBezTo>
                          <a:pt x="10800" y="17920"/>
                          <a:pt x="10738" y="17919"/>
                          <a:pt x="10677" y="17917"/>
                        </a:cubicBezTo>
                        <a:lnTo>
                          <a:pt x="10677" y="17917"/>
                        </a:lnTo>
                        <a:cubicBezTo>
                          <a:pt x="10048" y="17801"/>
                          <a:pt x="9432" y="17641"/>
                          <a:pt x="8847" y="17458"/>
                        </a:cubicBezTo>
                        <a:cubicBezTo>
                          <a:pt x="8436" y="17331"/>
                          <a:pt x="8028" y="17188"/>
                          <a:pt x="7625" y="17027"/>
                        </a:cubicBezTo>
                        <a:lnTo>
                          <a:pt x="7625" y="17027"/>
                        </a:lnTo>
                        <a:cubicBezTo>
                          <a:pt x="7192" y="16600"/>
                          <a:pt x="6788" y="16145"/>
                          <a:pt x="6412" y="15686"/>
                        </a:cubicBezTo>
                        <a:close/>
                        <a:moveTo>
                          <a:pt x="12411" y="18057"/>
                        </a:moveTo>
                        <a:cubicBezTo>
                          <a:pt x="12387" y="18074"/>
                          <a:pt x="12362" y="18091"/>
                          <a:pt x="12338" y="18108"/>
                        </a:cubicBezTo>
                        <a:lnTo>
                          <a:pt x="12338" y="18108"/>
                        </a:lnTo>
                        <a:cubicBezTo>
                          <a:pt x="12295" y="18106"/>
                          <a:pt x="12253" y="18104"/>
                          <a:pt x="12211" y="18102"/>
                        </a:cubicBezTo>
                        <a:lnTo>
                          <a:pt x="12211" y="18102"/>
                        </a:lnTo>
                        <a:cubicBezTo>
                          <a:pt x="12233" y="18098"/>
                          <a:pt x="12255" y="18093"/>
                          <a:pt x="12276" y="18089"/>
                        </a:cubicBezTo>
                        <a:cubicBezTo>
                          <a:pt x="12321" y="18079"/>
                          <a:pt x="12366" y="18068"/>
                          <a:pt x="12411" y="18057"/>
                        </a:cubicBezTo>
                        <a:close/>
                        <a:moveTo>
                          <a:pt x="17036" y="15774"/>
                        </a:moveTo>
                        <a:cubicBezTo>
                          <a:pt x="16794" y="16257"/>
                          <a:pt x="16507" y="16714"/>
                          <a:pt x="16170" y="17136"/>
                        </a:cubicBezTo>
                        <a:cubicBezTo>
                          <a:pt x="16097" y="17226"/>
                          <a:pt x="16023" y="17313"/>
                          <a:pt x="15947" y="17397"/>
                        </a:cubicBezTo>
                        <a:lnTo>
                          <a:pt x="15947" y="17397"/>
                        </a:lnTo>
                        <a:cubicBezTo>
                          <a:pt x="15875" y="17435"/>
                          <a:pt x="15803" y="17471"/>
                          <a:pt x="15729" y="17505"/>
                        </a:cubicBezTo>
                        <a:cubicBezTo>
                          <a:pt x="14841" y="17919"/>
                          <a:pt x="13870" y="18097"/>
                          <a:pt x="12881" y="18114"/>
                        </a:cubicBezTo>
                        <a:lnTo>
                          <a:pt x="12881" y="18114"/>
                        </a:lnTo>
                        <a:cubicBezTo>
                          <a:pt x="13011" y="18006"/>
                          <a:pt x="13136" y="17891"/>
                          <a:pt x="13256" y="17771"/>
                        </a:cubicBezTo>
                        <a:lnTo>
                          <a:pt x="13256" y="17771"/>
                        </a:lnTo>
                        <a:cubicBezTo>
                          <a:pt x="13438" y="17692"/>
                          <a:pt x="13615" y="17603"/>
                          <a:pt x="13786" y="17506"/>
                        </a:cubicBezTo>
                        <a:lnTo>
                          <a:pt x="13786" y="17506"/>
                        </a:lnTo>
                        <a:cubicBezTo>
                          <a:pt x="14969" y="17237"/>
                          <a:pt x="16086" y="16674"/>
                          <a:pt x="17036" y="15774"/>
                        </a:cubicBezTo>
                        <a:close/>
                        <a:moveTo>
                          <a:pt x="1621" y="13171"/>
                        </a:moveTo>
                        <a:cubicBezTo>
                          <a:pt x="2330" y="14116"/>
                          <a:pt x="3245" y="14922"/>
                          <a:pt x="4204" y="15612"/>
                        </a:cubicBezTo>
                        <a:cubicBezTo>
                          <a:pt x="4233" y="15633"/>
                          <a:pt x="4262" y="15654"/>
                          <a:pt x="4292" y="15675"/>
                        </a:cubicBezTo>
                        <a:lnTo>
                          <a:pt x="4292" y="15675"/>
                        </a:lnTo>
                        <a:cubicBezTo>
                          <a:pt x="5256" y="16919"/>
                          <a:pt x="6458" y="17965"/>
                          <a:pt x="7797" y="18668"/>
                        </a:cubicBezTo>
                        <a:lnTo>
                          <a:pt x="7797" y="18668"/>
                        </a:lnTo>
                        <a:cubicBezTo>
                          <a:pt x="5744" y="18063"/>
                          <a:pt x="3892" y="16580"/>
                          <a:pt x="2632" y="14922"/>
                        </a:cubicBezTo>
                        <a:cubicBezTo>
                          <a:pt x="2239" y="14396"/>
                          <a:pt x="1889" y="13802"/>
                          <a:pt x="1621" y="13171"/>
                        </a:cubicBezTo>
                        <a:close/>
                        <a:moveTo>
                          <a:pt x="8548" y="17856"/>
                        </a:moveTo>
                        <a:cubicBezTo>
                          <a:pt x="9104" y="18038"/>
                          <a:pt x="9680" y="18157"/>
                          <a:pt x="10260" y="18206"/>
                        </a:cubicBezTo>
                        <a:lnTo>
                          <a:pt x="10260" y="18206"/>
                        </a:lnTo>
                        <a:cubicBezTo>
                          <a:pt x="10444" y="18242"/>
                          <a:pt x="10628" y="18274"/>
                          <a:pt x="10812" y="18303"/>
                        </a:cubicBezTo>
                        <a:cubicBezTo>
                          <a:pt x="11137" y="18357"/>
                          <a:pt x="11467" y="18398"/>
                          <a:pt x="11800" y="18424"/>
                        </a:cubicBezTo>
                        <a:lnTo>
                          <a:pt x="11800" y="18424"/>
                        </a:lnTo>
                        <a:cubicBezTo>
                          <a:pt x="11295" y="18677"/>
                          <a:pt x="10746" y="18842"/>
                          <a:pt x="10171" y="18910"/>
                        </a:cubicBezTo>
                        <a:lnTo>
                          <a:pt x="10171" y="18910"/>
                        </a:lnTo>
                        <a:cubicBezTo>
                          <a:pt x="9598" y="18628"/>
                          <a:pt x="9057" y="18267"/>
                          <a:pt x="8548" y="17856"/>
                        </a:cubicBezTo>
                        <a:close/>
                        <a:moveTo>
                          <a:pt x="5196" y="16263"/>
                        </a:moveTo>
                        <a:cubicBezTo>
                          <a:pt x="5849" y="16656"/>
                          <a:pt x="6536" y="17001"/>
                          <a:pt x="7245" y="17295"/>
                        </a:cubicBezTo>
                        <a:lnTo>
                          <a:pt x="7245" y="17295"/>
                        </a:lnTo>
                        <a:cubicBezTo>
                          <a:pt x="7389" y="17374"/>
                          <a:pt x="7536" y="17448"/>
                          <a:pt x="7686" y="17517"/>
                        </a:cubicBezTo>
                        <a:lnTo>
                          <a:pt x="7686" y="17517"/>
                        </a:lnTo>
                        <a:cubicBezTo>
                          <a:pt x="8275" y="18060"/>
                          <a:pt x="8912" y="18549"/>
                          <a:pt x="9596" y="18945"/>
                        </a:cubicBezTo>
                        <a:lnTo>
                          <a:pt x="9596" y="18945"/>
                        </a:lnTo>
                        <a:cubicBezTo>
                          <a:pt x="9587" y="18945"/>
                          <a:pt x="9578" y="18945"/>
                          <a:pt x="9569" y="18945"/>
                        </a:cubicBezTo>
                        <a:cubicBezTo>
                          <a:pt x="9472" y="18945"/>
                          <a:pt x="9375" y="18942"/>
                          <a:pt x="9277" y="18937"/>
                        </a:cubicBezTo>
                        <a:lnTo>
                          <a:pt x="9277" y="18937"/>
                        </a:lnTo>
                        <a:cubicBezTo>
                          <a:pt x="7723" y="18465"/>
                          <a:pt x="6324" y="17507"/>
                          <a:pt x="5196" y="16263"/>
                        </a:cubicBezTo>
                        <a:close/>
                        <a:moveTo>
                          <a:pt x="15213" y="18063"/>
                        </a:moveTo>
                        <a:lnTo>
                          <a:pt x="15213" y="18063"/>
                        </a:lnTo>
                        <a:cubicBezTo>
                          <a:pt x="14717" y="18329"/>
                          <a:pt x="14223" y="18580"/>
                          <a:pt x="13753" y="18827"/>
                        </a:cubicBezTo>
                        <a:cubicBezTo>
                          <a:pt x="13716" y="18846"/>
                          <a:pt x="13692" y="18872"/>
                          <a:pt x="13678" y="18901"/>
                        </a:cubicBezTo>
                        <a:lnTo>
                          <a:pt x="13678" y="18901"/>
                        </a:lnTo>
                        <a:cubicBezTo>
                          <a:pt x="12981" y="19150"/>
                          <a:pt x="12236" y="19270"/>
                          <a:pt x="11480" y="19270"/>
                        </a:cubicBezTo>
                        <a:cubicBezTo>
                          <a:pt x="11323" y="19270"/>
                          <a:pt x="11166" y="19265"/>
                          <a:pt x="11009" y="19255"/>
                        </a:cubicBezTo>
                        <a:lnTo>
                          <a:pt x="11009" y="19255"/>
                        </a:lnTo>
                        <a:cubicBezTo>
                          <a:pt x="10935" y="19230"/>
                          <a:pt x="10862" y="19204"/>
                          <a:pt x="10789" y="19177"/>
                        </a:cubicBezTo>
                        <a:lnTo>
                          <a:pt x="10789" y="19177"/>
                        </a:lnTo>
                        <a:cubicBezTo>
                          <a:pt x="11376" y="19036"/>
                          <a:pt x="11929" y="18788"/>
                          <a:pt x="12428" y="18454"/>
                        </a:cubicBezTo>
                        <a:lnTo>
                          <a:pt x="12428" y="18454"/>
                        </a:lnTo>
                        <a:cubicBezTo>
                          <a:pt x="12492" y="18456"/>
                          <a:pt x="12557" y="18456"/>
                          <a:pt x="12622" y="18456"/>
                        </a:cubicBezTo>
                        <a:cubicBezTo>
                          <a:pt x="13504" y="18456"/>
                          <a:pt x="14385" y="18339"/>
                          <a:pt x="15213" y="18063"/>
                        </a:cubicBezTo>
                        <a:close/>
                        <a:moveTo>
                          <a:pt x="15970" y="18028"/>
                        </a:moveTo>
                        <a:cubicBezTo>
                          <a:pt x="15035" y="18908"/>
                          <a:pt x="13888" y="19496"/>
                          <a:pt x="12609" y="19517"/>
                        </a:cubicBezTo>
                        <a:lnTo>
                          <a:pt x="12609" y="19517"/>
                        </a:lnTo>
                        <a:cubicBezTo>
                          <a:pt x="13591" y="19353"/>
                          <a:pt x="14530" y="18977"/>
                          <a:pt x="15335" y="18381"/>
                        </a:cubicBezTo>
                        <a:lnTo>
                          <a:pt x="15335" y="18381"/>
                        </a:lnTo>
                        <a:cubicBezTo>
                          <a:pt x="15548" y="18266"/>
                          <a:pt x="15760" y="18148"/>
                          <a:pt x="15970" y="18028"/>
                        </a:cubicBezTo>
                        <a:close/>
                        <a:moveTo>
                          <a:pt x="7690" y="0"/>
                        </a:moveTo>
                        <a:cubicBezTo>
                          <a:pt x="6346" y="0"/>
                          <a:pt x="5056" y="340"/>
                          <a:pt x="3989" y="1182"/>
                        </a:cubicBezTo>
                        <a:cubicBezTo>
                          <a:pt x="2692" y="2214"/>
                          <a:pt x="2035" y="3831"/>
                          <a:pt x="1940" y="5463"/>
                        </a:cubicBezTo>
                        <a:lnTo>
                          <a:pt x="1940" y="5463"/>
                        </a:lnTo>
                        <a:cubicBezTo>
                          <a:pt x="1687" y="5682"/>
                          <a:pt x="1452" y="5921"/>
                          <a:pt x="1239" y="6183"/>
                        </a:cubicBezTo>
                        <a:cubicBezTo>
                          <a:pt x="120" y="7516"/>
                          <a:pt x="1" y="9254"/>
                          <a:pt x="465" y="10886"/>
                        </a:cubicBezTo>
                        <a:cubicBezTo>
                          <a:pt x="553" y="11199"/>
                          <a:pt x="664" y="11501"/>
                          <a:pt x="796" y="11793"/>
                        </a:cubicBezTo>
                        <a:lnTo>
                          <a:pt x="796" y="11793"/>
                        </a:lnTo>
                        <a:cubicBezTo>
                          <a:pt x="1128" y="13549"/>
                          <a:pt x="2202" y="15158"/>
                          <a:pt x="3430" y="16386"/>
                        </a:cubicBezTo>
                        <a:cubicBezTo>
                          <a:pt x="4990" y="17946"/>
                          <a:pt x="7109" y="19160"/>
                          <a:pt x="9335" y="19303"/>
                        </a:cubicBezTo>
                        <a:cubicBezTo>
                          <a:pt x="9337" y="19303"/>
                          <a:pt x="9338" y="19303"/>
                          <a:pt x="9340" y="19303"/>
                        </a:cubicBezTo>
                        <a:lnTo>
                          <a:pt x="9340" y="19303"/>
                        </a:lnTo>
                        <a:cubicBezTo>
                          <a:pt x="9889" y="19469"/>
                          <a:pt x="10457" y="19569"/>
                          <a:pt x="11027" y="19602"/>
                        </a:cubicBezTo>
                        <a:lnTo>
                          <a:pt x="11027" y="19602"/>
                        </a:lnTo>
                        <a:cubicBezTo>
                          <a:pt x="11585" y="19787"/>
                          <a:pt x="12119" y="19872"/>
                          <a:pt x="12629" y="19872"/>
                        </a:cubicBezTo>
                        <a:cubicBezTo>
                          <a:pt x="14382" y="19872"/>
                          <a:pt x="15840" y="18862"/>
                          <a:pt x="16933" y="17435"/>
                        </a:cubicBezTo>
                        <a:lnTo>
                          <a:pt x="16933" y="17435"/>
                        </a:lnTo>
                        <a:cubicBezTo>
                          <a:pt x="17815" y="16848"/>
                          <a:pt x="18619" y="16164"/>
                          <a:pt x="19229" y="15291"/>
                        </a:cubicBezTo>
                        <a:cubicBezTo>
                          <a:pt x="20049" y="14129"/>
                          <a:pt x="20335" y="12687"/>
                          <a:pt x="20329" y="11241"/>
                        </a:cubicBezTo>
                        <a:lnTo>
                          <a:pt x="20329" y="11241"/>
                        </a:lnTo>
                        <a:cubicBezTo>
                          <a:pt x="20367" y="11128"/>
                          <a:pt x="20402" y="11014"/>
                          <a:pt x="20432" y="10897"/>
                        </a:cubicBezTo>
                        <a:cubicBezTo>
                          <a:pt x="20806" y="9482"/>
                          <a:pt x="20372" y="8169"/>
                          <a:pt x="19568" y="7057"/>
                        </a:cubicBezTo>
                        <a:lnTo>
                          <a:pt x="19568" y="7057"/>
                        </a:lnTo>
                        <a:cubicBezTo>
                          <a:pt x="19170" y="6069"/>
                          <a:pt x="18606" y="5172"/>
                          <a:pt x="17916" y="4380"/>
                        </a:cubicBezTo>
                        <a:lnTo>
                          <a:pt x="17916" y="4380"/>
                        </a:lnTo>
                        <a:cubicBezTo>
                          <a:pt x="17781" y="3999"/>
                          <a:pt x="17619" y="3629"/>
                          <a:pt x="17432" y="3277"/>
                        </a:cubicBezTo>
                        <a:cubicBezTo>
                          <a:pt x="16251" y="1053"/>
                          <a:pt x="14113" y="134"/>
                          <a:pt x="11864" y="134"/>
                        </a:cubicBezTo>
                        <a:cubicBezTo>
                          <a:pt x="11271" y="134"/>
                          <a:pt x="10671" y="198"/>
                          <a:pt x="10078" y="319"/>
                        </a:cubicBezTo>
                        <a:lnTo>
                          <a:pt x="10078" y="319"/>
                        </a:lnTo>
                        <a:cubicBezTo>
                          <a:pt x="9286" y="117"/>
                          <a:pt x="8479" y="0"/>
                          <a:pt x="769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8" name="Google Shape;1438;p36"/>
                  <p:cNvSpPr/>
                  <p:nvPr/>
                </p:nvSpPr>
                <p:spPr>
                  <a:xfrm>
                    <a:off x="-1424530" y="1995575"/>
                    <a:ext cx="759898" cy="828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0" h="23029" extrusionOk="0">
                        <a:moveTo>
                          <a:pt x="11861" y="398"/>
                        </a:moveTo>
                        <a:cubicBezTo>
                          <a:pt x="13577" y="398"/>
                          <a:pt x="15018" y="1466"/>
                          <a:pt x="16124" y="2744"/>
                        </a:cubicBezTo>
                        <a:lnTo>
                          <a:pt x="16124" y="2744"/>
                        </a:lnTo>
                        <a:cubicBezTo>
                          <a:pt x="15657" y="2600"/>
                          <a:pt x="15178" y="2492"/>
                          <a:pt x="14690" y="2420"/>
                        </a:cubicBezTo>
                        <a:lnTo>
                          <a:pt x="14690" y="2420"/>
                        </a:lnTo>
                        <a:cubicBezTo>
                          <a:pt x="13548" y="1454"/>
                          <a:pt x="12238" y="738"/>
                          <a:pt x="10831" y="512"/>
                        </a:cubicBezTo>
                        <a:lnTo>
                          <a:pt x="10831" y="512"/>
                        </a:lnTo>
                        <a:cubicBezTo>
                          <a:pt x="11103" y="451"/>
                          <a:pt x="11382" y="414"/>
                          <a:pt x="11669" y="403"/>
                        </a:cubicBezTo>
                        <a:cubicBezTo>
                          <a:pt x="11733" y="400"/>
                          <a:pt x="11797" y="398"/>
                          <a:pt x="11861" y="398"/>
                        </a:cubicBezTo>
                        <a:close/>
                        <a:moveTo>
                          <a:pt x="10083" y="822"/>
                        </a:moveTo>
                        <a:cubicBezTo>
                          <a:pt x="10562" y="822"/>
                          <a:pt x="11051" y="885"/>
                          <a:pt x="11550" y="1022"/>
                        </a:cubicBezTo>
                        <a:cubicBezTo>
                          <a:pt x="12491" y="1282"/>
                          <a:pt x="13348" y="1755"/>
                          <a:pt x="14118" y="2351"/>
                        </a:cubicBezTo>
                        <a:lnTo>
                          <a:pt x="14118" y="2351"/>
                        </a:lnTo>
                        <a:cubicBezTo>
                          <a:pt x="13788" y="2321"/>
                          <a:pt x="13456" y="2306"/>
                          <a:pt x="13121" y="2306"/>
                        </a:cubicBezTo>
                        <a:cubicBezTo>
                          <a:pt x="10758" y="2306"/>
                          <a:pt x="8320" y="3052"/>
                          <a:pt x="6284" y="4371"/>
                        </a:cubicBezTo>
                        <a:lnTo>
                          <a:pt x="6284" y="4371"/>
                        </a:lnTo>
                        <a:cubicBezTo>
                          <a:pt x="7131" y="2928"/>
                          <a:pt x="8364" y="1511"/>
                          <a:pt x="9897" y="826"/>
                        </a:cubicBezTo>
                        <a:lnTo>
                          <a:pt x="9897" y="826"/>
                        </a:lnTo>
                        <a:cubicBezTo>
                          <a:pt x="9959" y="823"/>
                          <a:pt x="10021" y="822"/>
                          <a:pt x="10083" y="822"/>
                        </a:cubicBezTo>
                        <a:close/>
                        <a:moveTo>
                          <a:pt x="15130" y="2812"/>
                        </a:moveTo>
                        <a:lnTo>
                          <a:pt x="15130" y="2812"/>
                        </a:lnTo>
                        <a:cubicBezTo>
                          <a:pt x="15594" y="2903"/>
                          <a:pt x="16049" y="3028"/>
                          <a:pt x="16491" y="3190"/>
                        </a:cubicBezTo>
                        <a:lnTo>
                          <a:pt x="16491" y="3190"/>
                        </a:lnTo>
                        <a:cubicBezTo>
                          <a:pt x="16681" y="3433"/>
                          <a:pt x="16860" y="3681"/>
                          <a:pt x="17027" y="3927"/>
                        </a:cubicBezTo>
                        <a:cubicBezTo>
                          <a:pt x="18456" y="6023"/>
                          <a:pt x="19384" y="8499"/>
                          <a:pt x="19837" y="10987"/>
                        </a:cubicBezTo>
                        <a:cubicBezTo>
                          <a:pt x="19951" y="11599"/>
                          <a:pt x="20033" y="12221"/>
                          <a:pt x="20061" y="12839"/>
                        </a:cubicBezTo>
                        <a:lnTo>
                          <a:pt x="20061" y="12839"/>
                        </a:lnTo>
                        <a:cubicBezTo>
                          <a:pt x="20020" y="12552"/>
                          <a:pt x="19973" y="12268"/>
                          <a:pt x="19920" y="11988"/>
                        </a:cubicBezTo>
                        <a:cubicBezTo>
                          <a:pt x="19491" y="9749"/>
                          <a:pt x="18610" y="7559"/>
                          <a:pt x="17408" y="5606"/>
                        </a:cubicBezTo>
                        <a:cubicBezTo>
                          <a:pt x="16789" y="4616"/>
                          <a:pt x="16017" y="3642"/>
                          <a:pt x="15130" y="2812"/>
                        </a:cubicBezTo>
                        <a:close/>
                        <a:moveTo>
                          <a:pt x="8914" y="946"/>
                        </a:moveTo>
                        <a:cubicBezTo>
                          <a:pt x="7837" y="1652"/>
                          <a:pt x="6915" y="2671"/>
                          <a:pt x="6228" y="3713"/>
                        </a:cubicBezTo>
                        <a:cubicBezTo>
                          <a:pt x="5982" y="4082"/>
                          <a:pt x="5746" y="4481"/>
                          <a:pt x="5528" y="4901"/>
                        </a:cubicBezTo>
                        <a:lnTo>
                          <a:pt x="5528" y="4901"/>
                        </a:lnTo>
                        <a:cubicBezTo>
                          <a:pt x="3907" y="6130"/>
                          <a:pt x="2613" y="7749"/>
                          <a:pt x="1930" y="9654"/>
                        </a:cubicBezTo>
                        <a:cubicBezTo>
                          <a:pt x="1543" y="10730"/>
                          <a:pt x="1425" y="11808"/>
                          <a:pt x="1518" y="12859"/>
                        </a:cubicBezTo>
                        <a:lnTo>
                          <a:pt x="1518" y="12859"/>
                        </a:lnTo>
                        <a:cubicBezTo>
                          <a:pt x="941" y="12000"/>
                          <a:pt x="487" y="11037"/>
                          <a:pt x="572" y="9987"/>
                        </a:cubicBezTo>
                        <a:cubicBezTo>
                          <a:pt x="668" y="8618"/>
                          <a:pt x="1418" y="7320"/>
                          <a:pt x="2180" y="6213"/>
                        </a:cubicBezTo>
                        <a:cubicBezTo>
                          <a:pt x="3025" y="4963"/>
                          <a:pt x="4097" y="3856"/>
                          <a:pt x="5252" y="2867"/>
                        </a:cubicBezTo>
                        <a:cubicBezTo>
                          <a:pt x="6358" y="1951"/>
                          <a:pt x="7588" y="1225"/>
                          <a:pt x="8914" y="946"/>
                        </a:cubicBezTo>
                        <a:close/>
                        <a:moveTo>
                          <a:pt x="13206" y="2629"/>
                        </a:moveTo>
                        <a:cubicBezTo>
                          <a:pt x="13662" y="2629"/>
                          <a:pt x="14116" y="2659"/>
                          <a:pt x="14563" y="2719"/>
                        </a:cubicBezTo>
                        <a:lnTo>
                          <a:pt x="14563" y="2719"/>
                        </a:lnTo>
                        <a:cubicBezTo>
                          <a:pt x="15301" y="3363"/>
                          <a:pt x="15949" y="4114"/>
                          <a:pt x="16503" y="4880"/>
                        </a:cubicBezTo>
                        <a:cubicBezTo>
                          <a:pt x="17896" y="6773"/>
                          <a:pt x="18848" y="8987"/>
                          <a:pt x="19408" y="11261"/>
                        </a:cubicBezTo>
                        <a:cubicBezTo>
                          <a:pt x="19711" y="12494"/>
                          <a:pt x="19897" y="13789"/>
                          <a:pt x="19871" y="15073"/>
                        </a:cubicBezTo>
                        <a:lnTo>
                          <a:pt x="19871" y="15073"/>
                        </a:lnTo>
                        <a:cubicBezTo>
                          <a:pt x="19666" y="15911"/>
                          <a:pt x="19289" y="16702"/>
                          <a:pt x="18670" y="17405"/>
                        </a:cubicBezTo>
                        <a:cubicBezTo>
                          <a:pt x="17212" y="19055"/>
                          <a:pt x="14951" y="19615"/>
                          <a:pt x="12795" y="19615"/>
                        </a:cubicBezTo>
                        <a:cubicBezTo>
                          <a:pt x="12274" y="19615"/>
                          <a:pt x="11760" y="19582"/>
                          <a:pt x="11264" y="19524"/>
                        </a:cubicBezTo>
                        <a:cubicBezTo>
                          <a:pt x="8645" y="19215"/>
                          <a:pt x="6585" y="17965"/>
                          <a:pt x="4632" y="16262"/>
                        </a:cubicBezTo>
                        <a:cubicBezTo>
                          <a:pt x="3708" y="15450"/>
                          <a:pt x="2828" y="14577"/>
                          <a:pt x="2068" y="13611"/>
                        </a:cubicBezTo>
                        <a:lnTo>
                          <a:pt x="2068" y="13611"/>
                        </a:lnTo>
                        <a:cubicBezTo>
                          <a:pt x="2031" y="13417"/>
                          <a:pt x="2000" y="13221"/>
                          <a:pt x="1977" y="13023"/>
                        </a:cubicBezTo>
                        <a:cubicBezTo>
                          <a:pt x="1643" y="10167"/>
                          <a:pt x="3042" y="7656"/>
                          <a:pt x="5095" y="5825"/>
                        </a:cubicBezTo>
                        <a:lnTo>
                          <a:pt x="5095" y="5825"/>
                        </a:lnTo>
                        <a:cubicBezTo>
                          <a:pt x="4236" y="7871"/>
                          <a:pt x="3888" y="10248"/>
                          <a:pt x="4859" y="12190"/>
                        </a:cubicBezTo>
                        <a:cubicBezTo>
                          <a:pt x="4896" y="12260"/>
                          <a:pt x="4952" y="12289"/>
                          <a:pt x="5009" y="12289"/>
                        </a:cubicBezTo>
                        <a:cubicBezTo>
                          <a:pt x="5136" y="12289"/>
                          <a:pt x="5266" y="12147"/>
                          <a:pt x="5192" y="12000"/>
                        </a:cubicBezTo>
                        <a:cubicBezTo>
                          <a:pt x="4149" y="9890"/>
                          <a:pt x="4839" y="7241"/>
                          <a:pt x="5829" y="5219"/>
                        </a:cubicBezTo>
                        <a:lnTo>
                          <a:pt x="5829" y="5219"/>
                        </a:lnTo>
                        <a:cubicBezTo>
                          <a:pt x="6663" y="4583"/>
                          <a:pt x="7574" y="4051"/>
                          <a:pt x="8502" y="3641"/>
                        </a:cubicBezTo>
                        <a:cubicBezTo>
                          <a:pt x="9981" y="2989"/>
                          <a:pt x="11606" y="2629"/>
                          <a:pt x="13206" y="2629"/>
                        </a:cubicBezTo>
                        <a:close/>
                        <a:moveTo>
                          <a:pt x="2352" y="14680"/>
                        </a:moveTo>
                        <a:lnTo>
                          <a:pt x="2352" y="14680"/>
                        </a:lnTo>
                        <a:cubicBezTo>
                          <a:pt x="3490" y="15965"/>
                          <a:pt x="4865" y="17084"/>
                          <a:pt x="6204" y="18036"/>
                        </a:cubicBezTo>
                        <a:cubicBezTo>
                          <a:pt x="8157" y="19405"/>
                          <a:pt x="10455" y="20012"/>
                          <a:pt x="12812" y="20012"/>
                        </a:cubicBezTo>
                        <a:cubicBezTo>
                          <a:pt x="15169" y="20012"/>
                          <a:pt x="17753" y="19262"/>
                          <a:pt x="19229" y="17310"/>
                        </a:cubicBezTo>
                        <a:cubicBezTo>
                          <a:pt x="19433" y="17039"/>
                          <a:pt x="19606" y="16760"/>
                          <a:pt x="19751" y="16473"/>
                        </a:cubicBezTo>
                        <a:lnTo>
                          <a:pt x="19751" y="16473"/>
                        </a:lnTo>
                        <a:cubicBezTo>
                          <a:pt x="19688" y="16884"/>
                          <a:pt x="19598" y="17290"/>
                          <a:pt x="19480" y="17691"/>
                        </a:cubicBezTo>
                        <a:cubicBezTo>
                          <a:pt x="18741" y="20191"/>
                          <a:pt x="16384" y="22072"/>
                          <a:pt x="13860" y="22525"/>
                        </a:cubicBezTo>
                        <a:cubicBezTo>
                          <a:pt x="13452" y="22598"/>
                          <a:pt x="13043" y="22633"/>
                          <a:pt x="12636" y="22633"/>
                        </a:cubicBezTo>
                        <a:cubicBezTo>
                          <a:pt x="10088" y="22633"/>
                          <a:pt x="7612" y="21271"/>
                          <a:pt x="5764" y="19608"/>
                        </a:cubicBezTo>
                        <a:cubicBezTo>
                          <a:pt x="4287" y="18289"/>
                          <a:pt x="2991" y="16586"/>
                          <a:pt x="2352" y="14680"/>
                        </a:cubicBezTo>
                        <a:close/>
                        <a:moveTo>
                          <a:pt x="11820" y="1"/>
                        </a:moveTo>
                        <a:cubicBezTo>
                          <a:pt x="11131" y="1"/>
                          <a:pt x="10467" y="162"/>
                          <a:pt x="9843" y="437"/>
                        </a:cubicBezTo>
                        <a:lnTo>
                          <a:pt x="9843" y="437"/>
                        </a:lnTo>
                        <a:cubicBezTo>
                          <a:pt x="9112" y="444"/>
                          <a:pt x="8360" y="589"/>
                          <a:pt x="7597" y="903"/>
                        </a:cubicBezTo>
                        <a:cubicBezTo>
                          <a:pt x="5180" y="1903"/>
                          <a:pt x="3132" y="4046"/>
                          <a:pt x="1680" y="6177"/>
                        </a:cubicBezTo>
                        <a:cubicBezTo>
                          <a:pt x="977" y="7213"/>
                          <a:pt x="382" y="8404"/>
                          <a:pt x="168" y="9666"/>
                        </a:cubicBezTo>
                        <a:cubicBezTo>
                          <a:pt x="1" y="10678"/>
                          <a:pt x="275" y="11595"/>
                          <a:pt x="763" y="12464"/>
                        </a:cubicBezTo>
                        <a:cubicBezTo>
                          <a:pt x="1027" y="12944"/>
                          <a:pt x="1332" y="13405"/>
                          <a:pt x="1668" y="13849"/>
                        </a:cubicBezTo>
                        <a:lnTo>
                          <a:pt x="1668" y="13849"/>
                        </a:lnTo>
                        <a:cubicBezTo>
                          <a:pt x="2325" y="16907"/>
                          <a:pt x="4683" y="19648"/>
                          <a:pt x="7264" y="21322"/>
                        </a:cubicBezTo>
                        <a:cubicBezTo>
                          <a:pt x="8864" y="22361"/>
                          <a:pt x="10733" y="23028"/>
                          <a:pt x="12621" y="23028"/>
                        </a:cubicBezTo>
                        <a:cubicBezTo>
                          <a:pt x="13373" y="23028"/>
                          <a:pt x="14129" y="22922"/>
                          <a:pt x="14872" y="22691"/>
                        </a:cubicBezTo>
                        <a:cubicBezTo>
                          <a:pt x="17074" y="22025"/>
                          <a:pt x="18979" y="20215"/>
                          <a:pt x="19741" y="18036"/>
                        </a:cubicBezTo>
                        <a:cubicBezTo>
                          <a:pt x="20055" y="17134"/>
                          <a:pt x="20195" y="16178"/>
                          <a:pt x="20216" y="15213"/>
                        </a:cubicBezTo>
                        <a:lnTo>
                          <a:pt x="20216" y="15213"/>
                        </a:lnTo>
                        <a:cubicBezTo>
                          <a:pt x="20515" y="14007"/>
                          <a:pt x="20467" y="12719"/>
                          <a:pt x="20289" y="11440"/>
                        </a:cubicBezTo>
                        <a:cubicBezTo>
                          <a:pt x="19944" y="8999"/>
                          <a:pt x="19051" y="6606"/>
                          <a:pt x="17813" y="4475"/>
                        </a:cubicBezTo>
                        <a:cubicBezTo>
                          <a:pt x="17616" y="4139"/>
                          <a:pt x="17403" y="3803"/>
                          <a:pt x="17174" y="3475"/>
                        </a:cubicBezTo>
                        <a:lnTo>
                          <a:pt x="17174" y="3475"/>
                        </a:lnTo>
                        <a:cubicBezTo>
                          <a:pt x="18217" y="3965"/>
                          <a:pt x="19167" y="4678"/>
                          <a:pt x="19956" y="5642"/>
                        </a:cubicBezTo>
                        <a:cubicBezTo>
                          <a:pt x="20253" y="6011"/>
                          <a:pt x="20527" y="6416"/>
                          <a:pt x="20765" y="6832"/>
                        </a:cubicBezTo>
                        <a:cubicBezTo>
                          <a:pt x="20781" y="6914"/>
                          <a:pt x="20829" y="6948"/>
                          <a:pt x="20882" y="6948"/>
                        </a:cubicBezTo>
                        <a:cubicBezTo>
                          <a:pt x="20990" y="6948"/>
                          <a:pt x="21119" y="6809"/>
                          <a:pt x="21039" y="6666"/>
                        </a:cubicBezTo>
                        <a:cubicBezTo>
                          <a:pt x="19993" y="4862"/>
                          <a:pt x="18509" y="3665"/>
                          <a:pt x="16819" y="2989"/>
                        </a:cubicBezTo>
                        <a:lnTo>
                          <a:pt x="16819" y="2989"/>
                        </a:lnTo>
                        <a:cubicBezTo>
                          <a:pt x="15883" y="1771"/>
                          <a:pt x="14706" y="715"/>
                          <a:pt x="13253" y="236"/>
                        </a:cubicBezTo>
                        <a:cubicBezTo>
                          <a:pt x="12766" y="75"/>
                          <a:pt x="12287" y="1"/>
                          <a:pt x="1182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9" name="Google Shape;1439;p36"/>
                  <p:cNvSpPr/>
                  <p:nvPr/>
                </p:nvSpPr>
                <p:spPr>
                  <a:xfrm>
                    <a:off x="-1062527" y="2025043"/>
                    <a:ext cx="523941" cy="675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62" h="18767" extrusionOk="0">
                        <a:moveTo>
                          <a:pt x="263" y="1"/>
                        </a:moveTo>
                        <a:cubicBezTo>
                          <a:pt x="1" y="12"/>
                          <a:pt x="1" y="405"/>
                          <a:pt x="263" y="405"/>
                        </a:cubicBezTo>
                        <a:cubicBezTo>
                          <a:pt x="593" y="415"/>
                          <a:pt x="925" y="418"/>
                          <a:pt x="1259" y="418"/>
                        </a:cubicBezTo>
                        <a:cubicBezTo>
                          <a:pt x="1883" y="418"/>
                          <a:pt x="2512" y="407"/>
                          <a:pt x="3141" y="407"/>
                        </a:cubicBezTo>
                        <a:cubicBezTo>
                          <a:pt x="5094" y="407"/>
                          <a:pt x="7042" y="513"/>
                          <a:pt x="8835" y="1382"/>
                        </a:cubicBezTo>
                        <a:cubicBezTo>
                          <a:pt x="11062" y="2453"/>
                          <a:pt x="12586" y="4525"/>
                          <a:pt x="13181" y="6894"/>
                        </a:cubicBezTo>
                        <a:cubicBezTo>
                          <a:pt x="14205" y="11061"/>
                          <a:pt x="12383" y="16193"/>
                          <a:pt x="8633" y="18396"/>
                        </a:cubicBezTo>
                        <a:cubicBezTo>
                          <a:pt x="8450" y="18507"/>
                          <a:pt x="8570" y="18766"/>
                          <a:pt x="8742" y="18766"/>
                        </a:cubicBezTo>
                        <a:cubicBezTo>
                          <a:pt x="8772" y="18766"/>
                          <a:pt x="8804" y="18759"/>
                          <a:pt x="8835" y="18741"/>
                        </a:cubicBezTo>
                        <a:cubicBezTo>
                          <a:pt x="12788" y="16419"/>
                          <a:pt x="14562" y="11145"/>
                          <a:pt x="13550" y="6787"/>
                        </a:cubicBezTo>
                        <a:cubicBezTo>
                          <a:pt x="12978" y="4346"/>
                          <a:pt x="11407" y="2334"/>
                          <a:pt x="9216" y="1132"/>
                        </a:cubicBezTo>
                        <a:cubicBezTo>
                          <a:pt x="7355" y="120"/>
                          <a:pt x="5268" y="11"/>
                          <a:pt x="3183" y="11"/>
                        </a:cubicBezTo>
                        <a:cubicBezTo>
                          <a:pt x="2608" y="11"/>
                          <a:pt x="2032" y="19"/>
                          <a:pt x="1462" y="19"/>
                        </a:cubicBezTo>
                        <a:cubicBezTo>
                          <a:pt x="1059" y="19"/>
                          <a:pt x="659" y="15"/>
                          <a:pt x="26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0" name="Google Shape;1440;p36"/>
                  <p:cNvSpPr/>
                  <p:nvPr/>
                </p:nvSpPr>
                <p:spPr>
                  <a:xfrm>
                    <a:off x="-1358973" y="2178717"/>
                    <a:ext cx="667033" cy="7141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39" h="19849" extrusionOk="0">
                        <a:moveTo>
                          <a:pt x="2460" y="1"/>
                        </a:moveTo>
                        <a:cubicBezTo>
                          <a:pt x="2404" y="1"/>
                          <a:pt x="2347" y="30"/>
                          <a:pt x="2310" y="99"/>
                        </a:cubicBezTo>
                        <a:cubicBezTo>
                          <a:pt x="1036" y="2635"/>
                          <a:pt x="1" y="5314"/>
                          <a:pt x="72" y="8183"/>
                        </a:cubicBezTo>
                        <a:cubicBezTo>
                          <a:pt x="155" y="11422"/>
                          <a:pt x="1798" y="14649"/>
                          <a:pt x="3763" y="17161"/>
                        </a:cubicBezTo>
                        <a:cubicBezTo>
                          <a:pt x="5228" y="19022"/>
                          <a:pt x="7630" y="19849"/>
                          <a:pt x="9963" y="19849"/>
                        </a:cubicBezTo>
                        <a:cubicBezTo>
                          <a:pt x="10570" y="19849"/>
                          <a:pt x="11172" y="19793"/>
                          <a:pt x="11752" y="19685"/>
                        </a:cubicBezTo>
                        <a:cubicBezTo>
                          <a:pt x="14098" y="19256"/>
                          <a:pt x="16193" y="17030"/>
                          <a:pt x="17217" y="15006"/>
                        </a:cubicBezTo>
                        <a:cubicBezTo>
                          <a:pt x="17884" y="13684"/>
                          <a:pt x="18146" y="12101"/>
                          <a:pt x="17265" y="10827"/>
                        </a:cubicBezTo>
                        <a:cubicBezTo>
                          <a:pt x="17218" y="10766"/>
                          <a:pt x="17157" y="10741"/>
                          <a:pt x="17096" y="10741"/>
                        </a:cubicBezTo>
                        <a:cubicBezTo>
                          <a:pt x="16953" y="10741"/>
                          <a:pt x="16819" y="10882"/>
                          <a:pt x="16919" y="11041"/>
                        </a:cubicBezTo>
                        <a:cubicBezTo>
                          <a:pt x="18539" y="13398"/>
                          <a:pt x="16098" y="16411"/>
                          <a:pt x="14336" y="17887"/>
                        </a:cubicBezTo>
                        <a:cubicBezTo>
                          <a:pt x="13037" y="18968"/>
                          <a:pt x="11456" y="19472"/>
                          <a:pt x="9854" y="19472"/>
                        </a:cubicBezTo>
                        <a:cubicBezTo>
                          <a:pt x="8475" y="19472"/>
                          <a:pt x="7080" y="19099"/>
                          <a:pt x="5835" y="18399"/>
                        </a:cubicBezTo>
                        <a:cubicBezTo>
                          <a:pt x="4156" y="17458"/>
                          <a:pt x="3156" y="15732"/>
                          <a:pt x="2251" y="14113"/>
                        </a:cubicBezTo>
                        <a:cubicBezTo>
                          <a:pt x="1429" y="12613"/>
                          <a:pt x="822" y="11005"/>
                          <a:pt x="548" y="9326"/>
                        </a:cubicBezTo>
                        <a:cubicBezTo>
                          <a:pt x="72" y="6290"/>
                          <a:pt x="1132" y="3350"/>
                          <a:pt x="2441" y="659"/>
                        </a:cubicBezTo>
                        <a:cubicBezTo>
                          <a:pt x="2501" y="540"/>
                          <a:pt x="2560" y="433"/>
                          <a:pt x="2608" y="313"/>
                        </a:cubicBezTo>
                        <a:cubicBezTo>
                          <a:pt x="2715" y="148"/>
                          <a:pt x="2588" y="1"/>
                          <a:pt x="246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41" name="Google Shape;1441;p36"/>
                <p:cNvGrpSpPr/>
                <p:nvPr/>
              </p:nvGrpSpPr>
              <p:grpSpPr>
                <a:xfrm>
                  <a:off x="1001902" y="1388975"/>
                  <a:ext cx="414901" cy="478496"/>
                  <a:chOff x="1134724" y="247950"/>
                  <a:chExt cx="1331946" cy="1536104"/>
                </a:xfrm>
              </p:grpSpPr>
              <p:sp>
                <p:nvSpPr>
                  <p:cNvPr id="1442" name="Google Shape;1442;p36"/>
                  <p:cNvSpPr/>
                  <p:nvPr/>
                </p:nvSpPr>
                <p:spPr>
                  <a:xfrm>
                    <a:off x="1907992" y="947762"/>
                    <a:ext cx="558678" cy="513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14" h="5068" extrusionOk="0">
                        <a:moveTo>
                          <a:pt x="5359" y="1"/>
                        </a:moveTo>
                        <a:cubicBezTo>
                          <a:pt x="5061" y="834"/>
                          <a:pt x="4382" y="1227"/>
                          <a:pt x="3894" y="1406"/>
                        </a:cubicBezTo>
                        <a:cubicBezTo>
                          <a:pt x="3906" y="1525"/>
                          <a:pt x="3906" y="1656"/>
                          <a:pt x="3906" y="1787"/>
                        </a:cubicBezTo>
                        <a:cubicBezTo>
                          <a:pt x="3906" y="2180"/>
                          <a:pt x="3835" y="2644"/>
                          <a:pt x="3668" y="3203"/>
                        </a:cubicBezTo>
                        <a:lnTo>
                          <a:pt x="3418" y="3608"/>
                        </a:lnTo>
                        <a:cubicBezTo>
                          <a:pt x="3257" y="3606"/>
                          <a:pt x="3053" y="3603"/>
                          <a:pt x="2829" y="3603"/>
                        </a:cubicBezTo>
                        <a:cubicBezTo>
                          <a:pt x="1858" y="3603"/>
                          <a:pt x="494" y="3653"/>
                          <a:pt x="465" y="4001"/>
                        </a:cubicBezTo>
                        <a:cubicBezTo>
                          <a:pt x="465" y="4001"/>
                          <a:pt x="441" y="4096"/>
                          <a:pt x="572" y="4180"/>
                        </a:cubicBezTo>
                        <a:cubicBezTo>
                          <a:pt x="275" y="4287"/>
                          <a:pt x="60" y="4406"/>
                          <a:pt x="60" y="4561"/>
                        </a:cubicBezTo>
                        <a:cubicBezTo>
                          <a:pt x="60" y="4561"/>
                          <a:pt x="1" y="4858"/>
                          <a:pt x="858" y="4918"/>
                        </a:cubicBezTo>
                        <a:lnTo>
                          <a:pt x="918" y="4918"/>
                        </a:lnTo>
                        <a:cubicBezTo>
                          <a:pt x="948" y="4980"/>
                          <a:pt x="1068" y="5068"/>
                          <a:pt x="1422" y="5068"/>
                        </a:cubicBezTo>
                        <a:cubicBezTo>
                          <a:pt x="1478" y="5068"/>
                          <a:pt x="1540" y="5066"/>
                          <a:pt x="1608" y="5061"/>
                        </a:cubicBezTo>
                        <a:cubicBezTo>
                          <a:pt x="1608" y="5061"/>
                          <a:pt x="3239" y="4644"/>
                          <a:pt x="3989" y="3965"/>
                        </a:cubicBezTo>
                        <a:lnTo>
                          <a:pt x="4001" y="3965"/>
                        </a:lnTo>
                        <a:cubicBezTo>
                          <a:pt x="4049" y="3918"/>
                          <a:pt x="4085" y="3870"/>
                          <a:pt x="4132" y="3823"/>
                        </a:cubicBezTo>
                        <a:cubicBezTo>
                          <a:pt x="4156" y="3799"/>
                          <a:pt x="4168" y="3763"/>
                          <a:pt x="4192" y="3751"/>
                        </a:cubicBezTo>
                        <a:cubicBezTo>
                          <a:pt x="4632" y="3203"/>
                          <a:pt x="4930" y="2691"/>
                          <a:pt x="5144" y="2215"/>
                        </a:cubicBezTo>
                        <a:cubicBezTo>
                          <a:pt x="5513" y="1346"/>
                          <a:pt x="5513" y="584"/>
                          <a:pt x="5359" y="1"/>
                        </a:cubicBezTo>
                        <a:close/>
                      </a:path>
                    </a:pathLst>
                  </a:custGeom>
                  <a:solidFill>
                    <a:srgbClr val="CF4A4A">
                      <a:alpha val="85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3" name="Google Shape;1443;p36"/>
                  <p:cNvSpPr/>
                  <p:nvPr/>
                </p:nvSpPr>
                <p:spPr>
                  <a:xfrm>
                    <a:off x="1611228" y="709256"/>
                    <a:ext cx="843388" cy="467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4" h="4617" extrusionOk="0">
                        <a:moveTo>
                          <a:pt x="4977" y="0"/>
                        </a:moveTo>
                        <a:cubicBezTo>
                          <a:pt x="3944" y="0"/>
                          <a:pt x="2998" y="410"/>
                          <a:pt x="2477" y="962"/>
                        </a:cubicBezTo>
                        <a:cubicBezTo>
                          <a:pt x="1" y="3569"/>
                          <a:pt x="2156" y="4295"/>
                          <a:pt x="3025" y="4545"/>
                        </a:cubicBezTo>
                        <a:cubicBezTo>
                          <a:pt x="3197" y="4595"/>
                          <a:pt x="3347" y="4617"/>
                          <a:pt x="3478" y="4617"/>
                        </a:cubicBezTo>
                        <a:cubicBezTo>
                          <a:pt x="4485" y="4617"/>
                          <a:pt x="4382" y="3331"/>
                          <a:pt x="4382" y="3331"/>
                        </a:cubicBezTo>
                        <a:cubicBezTo>
                          <a:pt x="4306" y="2481"/>
                          <a:pt x="5255" y="2397"/>
                          <a:pt x="5635" y="2397"/>
                        </a:cubicBezTo>
                        <a:cubicBezTo>
                          <a:pt x="5728" y="2397"/>
                          <a:pt x="5787" y="2402"/>
                          <a:pt x="5787" y="2402"/>
                        </a:cubicBezTo>
                        <a:cubicBezTo>
                          <a:pt x="5787" y="2402"/>
                          <a:pt x="6680" y="2509"/>
                          <a:pt x="6835" y="3724"/>
                        </a:cubicBezTo>
                        <a:cubicBezTo>
                          <a:pt x="7323" y="3545"/>
                          <a:pt x="8014" y="3152"/>
                          <a:pt x="8323" y="2283"/>
                        </a:cubicBezTo>
                        <a:cubicBezTo>
                          <a:pt x="8169" y="1783"/>
                          <a:pt x="7930" y="1390"/>
                          <a:pt x="7728" y="1188"/>
                        </a:cubicBezTo>
                        <a:cubicBezTo>
                          <a:pt x="6905" y="331"/>
                          <a:pt x="5906" y="0"/>
                          <a:pt x="497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4" name="Google Shape;1444;p36"/>
                  <p:cNvSpPr/>
                  <p:nvPr/>
                </p:nvSpPr>
                <p:spPr>
                  <a:xfrm>
                    <a:off x="1134724" y="1311599"/>
                    <a:ext cx="586440" cy="472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8" h="4663" extrusionOk="0">
                        <a:moveTo>
                          <a:pt x="368" y="1"/>
                        </a:moveTo>
                        <a:cubicBezTo>
                          <a:pt x="357" y="1"/>
                          <a:pt x="345" y="2"/>
                          <a:pt x="334" y="5"/>
                        </a:cubicBezTo>
                        <a:cubicBezTo>
                          <a:pt x="334" y="5"/>
                          <a:pt x="37" y="5"/>
                          <a:pt x="120" y="851"/>
                        </a:cubicBezTo>
                        <a:cubicBezTo>
                          <a:pt x="120" y="851"/>
                          <a:pt x="120" y="863"/>
                          <a:pt x="132" y="910"/>
                        </a:cubicBezTo>
                        <a:cubicBezTo>
                          <a:pt x="72" y="970"/>
                          <a:pt x="1" y="1136"/>
                          <a:pt x="120" y="1625"/>
                        </a:cubicBezTo>
                        <a:cubicBezTo>
                          <a:pt x="120" y="1625"/>
                          <a:pt x="822" y="3137"/>
                          <a:pt x="1644" y="3768"/>
                        </a:cubicBezTo>
                        <a:lnTo>
                          <a:pt x="1644" y="3780"/>
                        </a:lnTo>
                        <a:cubicBezTo>
                          <a:pt x="1680" y="3815"/>
                          <a:pt x="1739" y="3839"/>
                          <a:pt x="1787" y="3875"/>
                        </a:cubicBezTo>
                        <a:lnTo>
                          <a:pt x="1870" y="3911"/>
                        </a:lnTo>
                        <a:cubicBezTo>
                          <a:pt x="2489" y="4256"/>
                          <a:pt x="3049" y="4470"/>
                          <a:pt x="3561" y="4565"/>
                        </a:cubicBezTo>
                        <a:cubicBezTo>
                          <a:pt x="3874" y="4633"/>
                          <a:pt x="4165" y="4662"/>
                          <a:pt x="4434" y="4662"/>
                        </a:cubicBezTo>
                        <a:cubicBezTo>
                          <a:pt x="4972" y="4662"/>
                          <a:pt x="5422" y="4546"/>
                          <a:pt x="5787" y="4387"/>
                        </a:cubicBezTo>
                        <a:cubicBezTo>
                          <a:pt x="4894" y="4244"/>
                          <a:pt x="4382" y="3637"/>
                          <a:pt x="4109" y="3184"/>
                        </a:cubicBezTo>
                        <a:cubicBezTo>
                          <a:pt x="3989" y="3220"/>
                          <a:pt x="3870" y="3244"/>
                          <a:pt x="3728" y="3280"/>
                        </a:cubicBezTo>
                        <a:cubicBezTo>
                          <a:pt x="3500" y="3315"/>
                          <a:pt x="3239" y="3338"/>
                          <a:pt x="2944" y="3338"/>
                        </a:cubicBezTo>
                        <a:cubicBezTo>
                          <a:pt x="2745" y="3338"/>
                          <a:pt x="2530" y="3327"/>
                          <a:pt x="2299" y="3303"/>
                        </a:cubicBezTo>
                        <a:lnTo>
                          <a:pt x="1858" y="3125"/>
                        </a:lnTo>
                        <a:cubicBezTo>
                          <a:pt x="1729" y="2301"/>
                          <a:pt x="1378" y="302"/>
                          <a:pt x="945" y="302"/>
                        </a:cubicBezTo>
                        <a:cubicBezTo>
                          <a:pt x="940" y="302"/>
                          <a:pt x="935" y="302"/>
                          <a:pt x="930" y="303"/>
                        </a:cubicBezTo>
                        <a:cubicBezTo>
                          <a:pt x="930" y="303"/>
                          <a:pt x="924" y="302"/>
                          <a:pt x="915" y="302"/>
                        </a:cubicBezTo>
                        <a:cubicBezTo>
                          <a:pt x="887" y="302"/>
                          <a:pt x="820" y="316"/>
                          <a:pt x="775" y="434"/>
                        </a:cubicBezTo>
                        <a:cubicBezTo>
                          <a:pt x="644" y="173"/>
                          <a:pt x="493" y="1"/>
                          <a:pt x="368" y="1"/>
                        </a:cubicBezTo>
                        <a:close/>
                      </a:path>
                    </a:pathLst>
                  </a:custGeom>
                  <a:solidFill>
                    <a:srgbClr val="CF4A4A">
                      <a:alpha val="85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5" name="Google Shape;1445;p36"/>
                  <p:cNvSpPr/>
                  <p:nvPr/>
                </p:nvSpPr>
                <p:spPr>
                  <a:xfrm>
                    <a:off x="1391265" y="1072080"/>
                    <a:ext cx="581982" cy="684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4" h="6751" extrusionOk="0">
                        <a:moveTo>
                          <a:pt x="1562" y="0"/>
                        </a:moveTo>
                        <a:cubicBezTo>
                          <a:pt x="368" y="0"/>
                          <a:pt x="177" y="1331"/>
                          <a:pt x="100" y="1976"/>
                        </a:cubicBezTo>
                        <a:cubicBezTo>
                          <a:pt x="1" y="2962"/>
                          <a:pt x="627" y="3139"/>
                          <a:pt x="1089" y="3139"/>
                        </a:cubicBezTo>
                        <a:cubicBezTo>
                          <a:pt x="1346" y="3139"/>
                          <a:pt x="1553" y="3084"/>
                          <a:pt x="1553" y="3084"/>
                        </a:cubicBezTo>
                        <a:cubicBezTo>
                          <a:pt x="1639" y="3061"/>
                          <a:pt x="1719" y="3050"/>
                          <a:pt x="1793" y="3050"/>
                        </a:cubicBezTo>
                        <a:cubicBezTo>
                          <a:pt x="2598" y="3050"/>
                          <a:pt x="2708" y="4298"/>
                          <a:pt x="2708" y="4298"/>
                        </a:cubicBezTo>
                        <a:cubicBezTo>
                          <a:pt x="2708" y="4298"/>
                          <a:pt x="2767" y="5191"/>
                          <a:pt x="1588" y="5560"/>
                        </a:cubicBezTo>
                        <a:cubicBezTo>
                          <a:pt x="1862" y="6013"/>
                          <a:pt x="2362" y="6620"/>
                          <a:pt x="3291" y="6751"/>
                        </a:cubicBezTo>
                        <a:cubicBezTo>
                          <a:pt x="3779" y="6513"/>
                          <a:pt x="4124" y="6203"/>
                          <a:pt x="4291" y="5977"/>
                        </a:cubicBezTo>
                        <a:cubicBezTo>
                          <a:pt x="5744" y="3941"/>
                          <a:pt x="4744" y="1560"/>
                          <a:pt x="3541" y="774"/>
                        </a:cubicBezTo>
                        <a:cubicBezTo>
                          <a:pt x="2682" y="215"/>
                          <a:pt x="2041" y="0"/>
                          <a:pt x="156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6" name="Google Shape;1446;p36"/>
                  <p:cNvSpPr/>
                  <p:nvPr/>
                </p:nvSpPr>
                <p:spPr>
                  <a:xfrm>
                    <a:off x="1447193" y="247950"/>
                    <a:ext cx="586440" cy="473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8" h="4672" extrusionOk="0">
                        <a:moveTo>
                          <a:pt x="1359" y="1"/>
                        </a:moveTo>
                        <a:cubicBezTo>
                          <a:pt x="821" y="1"/>
                          <a:pt x="366" y="117"/>
                          <a:pt x="1" y="276"/>
                        </a:cubicBezTo>
                        <a:cubicBezTo>
                          <a:pt x="905" y="443"/>
                          <a:pt x="1417" y="1038"/>
                          <a:pt x="1679" y="1478"/>
                        </a:cubicBezTo>
                        <a:cubicBezTo>
                          <a:pt x="1798" y="1455"/>
                          <a:pt x="1918" y="1419"/>
                          <a:pt x="2072" y="1395"/>
                        </a:cubicBezTo>
                        <a:cubicBezTo>
                          <a:pt x="2308" y="1357"/>
                          <a:pt x="2587" y="1329"/>
                          <a:pt x="2910" y="1329"/>
                        </a:cubicBezTo>
                        <a:cubicBezTo>
                          <a:pt x="3093" y="1329"/>
                          <a:pt x="3290" y="1338"/>
                          <a:pt x="3501" y="1359"/>
                        </a:cubicBezTo>
                        <a:lnTo>
                          <a:pt x="3930" y="1538"/>
                        </a:lnTo>
                        <a:cubicBezTo>
                          <a:pt x="4059" y="2364"/>
                          <a:pt x="4412" y="4372"/>
                          <a:pt x="4858" y="4372"/>
                        </a:cubicBezTo>
                        <a:cubicBezTo>
                          <a:pt x="4862" y="4372"/>
                          <a:pt x="4866" y="4372"/>
                          <a:pt x="4870" y="4372"/>
                        </a:cubicBezTo>
                        <a:cubicBezTo>
                          <a:pt x="4870" y="4372"/>
                          <a:pt x="4872" y="4372"/>
                          <a:pt x="4874" y="4372"/>
                        </a:cubicBezTo>
                        <a:cubicBezTo>
                          <a:pt x="4892" y="4372"/>
                          <a:pt x="4962" y="4363"/>
                          <a:pt x="5013" y="4229"/>
                        </a:cubicBezTo>
                        <a:cubicBezTo>
                          <a:pt x="5159" y="4497"/>
                          <a:pt x="5304" y="4671"/>
                          <a:pt x="5440" y="4671"/>
                        </a:cubicBezTo>
                        <a:cubicBezTo>
                          <a:pt x="5448" y="4671"/>
                          <a:pt x="5457" y="4671"/>
                          <a:pt x="5466" y="4669"/>
                        </a:cubicBezTo>
                        <a:cubicBezTo>
                          <a:pt x="5466" y="4669"/>
                          <a:pt x="5763" y="4669"/>
                          <a:pt x="5668" y="3812"/>
                        </a:cubicBezTo>
                        <a:cubicBezTo>
                          <a:pt x="5668" y="3812"/>
                          <a:pt x="5668" y="3800"/>
                          <a:pt x="5656" y="3753"/>
                        </a:cubicBezTo>
                        <a:cubicBezTo>
                          <a:pt x="5716" y="3693"/>
                          <a:pt x="5787" y="3538"/>
                          <a:pt x="5668" y="3038"/>
                        </a:cubicBezTo>
                        <a:cubicBezTo>
                          <a:pt x="5668" y="3038"/>
                          <a:pt x="4966" y="1526"/>
                          <a:pt x="4156" y="895"/>
                        </a:cubicBezTo>
                        <a:lnTo>
                          <a:pt x="4156" y="883"/>
                        </a:lnTo>
                        <a:cubicBezTo>
                          <a:pt x="4108" y="859"/>
                          <a:pt x="4049" y="824"/>
                          <a:pt x="4001" y="800"/>
                        </a:cubicBezTo>
                        <a:lnTo>
                          <a:pt x="3918" y="752"/>
                        </a:lnTo>
                        <a:cubicBezTo>
                          <a:pt x="3299" y="407"/>
                          <a:pt x="2739" y="204"/>
                          <a:pt x="2227" y="97"/>
                        </a:cubicBezTo>
                        <a:cubicBezTo>
                          <a:pt x="1918" y="30"/>
                          <a:pt x="1628" y="1"/>
                          <a:pt x="1359" y="1"/>
                        </a:cubicBezTo>
                        <a:close/>
                      </a:path>
                    </a:pathLst>
                  </a:custGeom>
                  <a:solidFill>
                    <a:srgbClr val="CF4A4A">
                      <a:alpha val="85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7" name="Google Shape;1447;p36"/>
                  <p:cNvSpPr/>
                  <p:nvPr/>
                </p:nvSpPr>
                <p:spPr>
                  <a:xfrm>
                    <a:off x="1196326" y="277029"/>
                    <a:ext cx="582691" cy="6847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51" h="6758" extrusionOk="0">
                        <a:moveTo>
                          <a:pt x="2453" y="1"/>
                        </a:moveTo>
                        <a:cubicBezTo>
                          <a:pt x="1953" y="227"/>
                          <a:pt x="1631" y="537"/>
                          <a:pt x="1465" y="775"/>
                        </a:cubicBezTo>
                        <a:cubicBezTo>
                          <a:pt x="0" y="2811"/>
                          <a:pt x="1000" y="5192"/>
                          <a:pt x="2203" y="5990"/>
                        </a:cubicBezTo>
                        <a:cubicBezTo>
                          <a:pt x="3064" y="6545"/>
                          <a:pt x="3706" y="6758"/>
                          <a:pt x="4185" y="6758"/>
                        </a:cubicBezTo>
                        <a:cubicBezTo>
                          <a:pt x="5381" y="6758"/>
                          <a:pt x="5567" y="5430"/>
                          <a:pt x="5644" y="4775"/>
                        </a:cubicBezTo>
                        <a:cubicBezTo>
                          <a:pt x="5750" y="3800"/>
                          <a:pt x="5130" y="3624"/>
                          <a:pt x="4670" y="3624"/>
                        </a:cubicBezTo>
                        <a:cubicBezTo>
                          <a:pt x="4411" y="3624"/>
                          <a:pt x="4203" y="3680"/>
                          <a:pt x="4203" y="3680"/>
                        </a:cubicBezTo>
                        <a:cubicBezTo>
                          <a:pt x="4120" y="3701"/>
                          <a:pt x="4043" y="3711"/>
                          <a:pt x="3971" y="3711"/>
                        </a:cubicBezTo>
                        <a:cubicBezTo>
                          <a:pt x="3157" y="3711"/>
                          <a:pt x="3036" y="2454"/>
                          <a:pt x="3036" y="2454"/>
                        </a:cubicBezTo>
                        <a:cubicBezTo>
                          <a:pt x="3036" y="2454"/>
                          <a:pt x="2977" y="1561"/>
                          <a:pt x="4155" y="1191"/>
                        </a:cubicBezTo>
                        <a:cubicBezTo>
                          <a:pt x="3882" y="751"/>
                          <a:pt x="3381" y="132"/>
                          <a:pt x="245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48" name="Google Shape;1448;p36"/>
                <p:cNvGrpSpPr/>
                <p:nvPr/>
              </p:nvGrpSpPr>
              <p:grpSpPr>
                <a:xfrm>
                  <a:off x="884684" y="1521089"/>
                  <a:ext cx="264198" cy="184317"/>
                  <a:chOff x="758425" y="672072"/>
                  <a:chExt cx="848147" cy="591707"/>
                </a:xfrm>
              </p:grpSpPr>
              <p:sp>
                <p:nvSpPr>
                  <p:cNvPr id="1449" name="Google Shape;1449;p36"/>
                  <p:cNvSpPr/>
                  <p:nvPr/>
                </p:nvSpPr>
                <p:spPr>
                  <a:xfrm>
                    <a:off x="758425" y="672072"/>
                    <a:ext cx="424733" cy="37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3731" extrusionOk="0">
                        <a:moveTo>
                          <a:pt x="872" y="0"/>
                        </a:moveTo>
                        <a:cubicBezTo>
                          <a:pt x="730" y="0"/>
                          <a:pt x="615" y="32"/>
                          <a:pt x="536" y="102"/>
                        </a:cubicBezTo>
                        <a:cubicBezTo>
                          <a:pt x="0" y="579"/>
                          <a:pt x="1048" y="2960"/>
                          <a:pt x="2155" y="3496"/>
                        </a:cubicBezTo>
                        <a:cubicBezTo>
                          <a:pt x="2511" y="3672"/>
                          <a:pt x="2789" y="3731"/>
                          <a:pt x="3001" y="3731"/>
                        </a:cubicBezTo>
                        <a:cubicBezTo>
                          <a:pt x="3435" y="3731"/>
                          <a:pt x="3596" y="3484"/>
                          <a:pt x="3596" y="3484"/>
                        </a:cubicBezTo>
                        <a:cubicBezTo>
                          <a:pt x="3596" y="3484"/>
                          <a:pt x="4191" y="3186"/>
                          <a:pt x="3763" y="2043"/>
                        </a:cubicBezTo>
                        <a:cubicBezTo>
                          <a:pt x="3387" y="1078"/>
                          <a:pt x="1694" y="0"/>
                          <a:pt x="87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0" name="Google Shape;1450;p36"/>
                  <p:cNvSpPr/>
                  <p:nvPr/>
                </p:nvSpPr>
                <p:spPr>
                  <a:xfrm>
                    <a:off x="1069576" y="927396"/>
                    <a:ext cx="536996" cy="320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0" h="3167" extrusionOk="0">
                        <a:moveTo>
                          <a:pt x="1682" y="0"/>
                        </a:moveTo>
                        <a:cubicBezTo>
                          <a:pt x="601" y="0"/>
                          <a:pt x="477" y="618"/>
                          <a:pt x="477" y="618"/>
                        </a:cubicBezTo>
                        <a:cubicBezTo>
                          <a:pt x="477" y="618"/>
                          <a:pt x="1" y="1154"/>
                          <a:pt x="894" y="2154"/>
                        </a:cubicBezTo>
                        <a:cubicBezTo>
                          <a:pt x="1474" y="2781"/>
                          <a:pt x="2875" y="3167"/>
                          <a:pt x="3879" y="3167"/>
                        </a:cubicBezTo>
                        <a:cubicBezTo>
                          <a:pt x="4419" y="3167"/>
                          <a:pt x="4845" y="3055"/>
                          <a:pt x="4966" y="2809"/>
                        </a:cubicBezTo>
                        <a:cubicBezTo>
                          <a:pt x="5299" y="2095"/>
                          <a:pt x="3275" y="118"/>
                          <a:pt x="1942" y="11"/>
                        </a:cubicBezTo>
                        <a:cubicBezTo>
                          <a:pt x="1849" y="4"/>
                          <a:pt x="1763" y="0"/>
                          <a:pt x="168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1" name="Google Shape;1451;p36"/>
                  <p:cNvSpPr/>
                  <p:nvPr/>
                </p:nvSpPr>
                <p:spPr>
                  <a:xfrm>
                    <a:off x="774028" y="948471"/>
                    <a:ext cx="390994" cy="315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59" h="3112" extrusionOk="0">
                        <a:moveTo>
                          <a:pt x="2775" y="0"/>
                        </a:moveTo>
                        <a:cubicBezTo>
                          <a:pt x="2601" y="0"/>
                          <a:pt x="2382" y="40"/>
                          <a:pt x="2108" y="148"/>
                        </a:cubicBezTo>
                        <a:cubicBezTo>
                          <a:pt x="1108" y="529"/>
                          <a:pt x="1" y="2530"/>
                          <a:pt x="441" y="2994"/>
                        </a:cubicBezTo>
                        <a:cubicBezTo>
                          <a:pt x="518" y="3075"/>
                          <a:pt x="648" y="3112"/>
                          <a:pt x="811" y="3112"/>
                        </a:cubicBezTo>
                        <a:cubicBezTo>
                          <a:pt x="1560" y="3112"/>
                          <a:pt x="3023" y="2341"/>
                          <a:pt x="3394" y="1530"/>
                        </a:cubicBezTo>
                        <a:cubicBezTo>
                          <a:pt x="3859" y="565"/>
                          <a:pt x="3370" y="268"/>
                          <a:pt x="3370" y="268"/>
                        </a:cubicBezTo>
                        <a:cubicBezTo>
                          <a:pt x="3370" y="268"/>
                          <a:pt x="3227" y="0"/>
                          <a:pt x="277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2" name="Google Shape;1452;p36"/>
                  <p:cNvSpPr/>
                  <p:nvPr/>
                </p:nvSpPr>
                <p:spPr>
                  <a:xfrm>
                    <a:off x="1056303" y="696693"/>
                    <a:ext cx="390994" cy="3144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59" h="3104" extrusionOk="0">
                        <a:moveTo>
                          <a:pt x="3054" y="0"/>
                        </a:moveTo>
                        <a:cubicBezTo>
                          <a:pt x="2300" y="0"/>
                          <a:pt x="846" y="783"/>
                          <a:pt x="465" y="1574"/>
                        </a:cubicBezTo>
                        <a:cubicBezTo>
                          <a:pt x="1" y="2538"/>
                          <a:pt x="489" y="2836"/>
                          <a:pt x="489" y="2836"/>
                        </a:cubicBezTo>
                        <a:cubicBezTo>
                          <a:pt x="489" y="2836"/>
                          <a:pt x="632" y="3103"/>
                          <a:pt x="1089" y="3103"/>
                        </a:cubicBezTo>
                        <a:cubicBezTo>
                          <a:pt x="1264" y="3103"/>
                          <a:pt x="1486" y="3064"/>
                          <a:pt x="1763" y="2955"/>
                        </a:cubicBezTo>
                        <a:cubicBezTo>
                          <a:pt x="2751" y="2574"/>
                          <a:pt x="3859" y="574"/>
                          <a:pt x="3430" y="121"/>
                        </a:cubicBezTo>
                        <a:cubicBezTo>
                          <a:pt x="3351" y="38"/>
                          <a:pt x="3219" y="0"/>
                          <a:pt x="305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3" name="Google Shape;1453;p36"/>
                  <p:cNvSpPr/>
                  <p:nvPr/>
                </p:nvSpPr>
                <p:spPr>
                  <a:xfrm>
                    <a:off x="944143" y="904093"/>
                    <a:ext cx="176195" cy="101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9" h="1005" extrusionOk="0">
                        <a:moveTo>
                          <a:pt x="512" y="0"/>
                        </a:moveTo>
                        <a:cubicBezTo>
                          <a:pt x="311" y="0"/>
                          <a:pt x="149" y="43"/>
                          <a:pt x="108" y="134"/>
                        </a:cubicBezTo>
                        <a:cubicBezTo>
                          <a:pt x="1" y="372"/>
                          <a:pt x="691" y="991"/>
                          <a:pt x="1120" y="1003"/>
                        </a:cubicBezTo>
                        <a:cubicBezTo>
                          <a:pt x="1141" y="1004"/>
                          <a:pt x="1161" y="1005"/>
                          <a:pt x="1180" y="1005"/>
                        </a:cubicBezTo>
                        <a:cubicBezTo>
                          <a:pt x="1563" y="1005"/>
                          <a:pt x="1584" y="789"/>
                          <a:pt x="1584" y="789"/>
                        </a:cubicBezTo>
                        <a:cubicBezTo>
                          <a:pt x="1584" y="789"/>
                          <a:pt x="1739" y="610"/>
                          <a:pt x="1441" y="301"/>
                        </a:cubicBezTo>
                        <a:cubicBezTo>
                          <a:pt x="1258" y="110"/>
                          <a:pt x="834" y="0"/>
                          <a:pt x="512" y="0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185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4" name="Google Shape;1454;p36"/>
                  <p:cNvSpPr/>
                  <p:nvPr/>
                </p:nvSpPr>
                <p:spPr>
                  <a:xfrm>
                    <a:off x="1086496" y="960832"/>
                    <a:ext cx="175081" cy="102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009" extrusionOk="0">
                        <a:moveTo>
                          <a:pt x="549" y="1"/>
                        </a:moveTo>
                        <a:cubicBezTo>
                          <a:pt x="177" y="1"/>
                          <a:pt x="155" y="217"/>
                          <a:pt x="155" y="217"/>
                        </a:cubicBezTo>
                        <a:cubicBezTo>
                          <a:pt x="155" y="217"/>
                          <a:pt x="1" y="396"/>
                          <a:pt x="298" y="705"/>
                        </a:cubicBezTo>
                        <a:cubicBezTo>
                          <a:pt x="480" y="901"/>
                          <a:pt x="896" y="1009"/>
                          <a:pt x="1215" y="1009"/>
                        </a:cubicBezTo>
                        <a:cubicBezTo>
                          <a:pt x="1419" y="1009"/>
                          <a:pt x="1583" y="965"/>
                          <a:pt x="1620" y="872"/>
                        </a:cubicBezTo>
                        <a:cubicBezTo>
                          <a:pt x="1727" y="634"/>
                          <a:pt x="1048" y="26"/>
                          <a:pt x="608" y="3"/>
                        </a:cubicBezTo>
                        <a:cubicBezTo>
                          <a:pt x="587" y="2"/>
                          <a:pt x="568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185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1455" name="Google Shape;1455;p36"/>
          <p:cNvGrpSpPr/>
          <p:nvPr/>
        </p:nvGrpSpPr>
        <p:grpSpPr>
          <a:xfrm>
            <a:off x="3028854" y="1213356"/>
            <a:ext cx="1150207" cy="1088800"/>
            <a:chOff x="2815208" y="1701159"/>
            <a:chExt cx="1563542" cy="1480068"/>
          </a:xfrm>
        </p:grpSpPr>
        <p:grpSp>
          <p:nvGrpSpPr>
            <p:cNvPr id="1456" name="Google Shape;1456;p36"/>
            <p:cNvGrpSpPr/>
            <p:nvPr/>
          </p:nvGrpSpPr>
          <p:grpSpPr>
            <a:xfrm>
              <a:off x="2815208" y="1701159"/>
              <a:ext cx="1563542" cy="1480068"/>
              <a:chOff x="2815208" y="1701159"/>
              <a:chExt cx="1563542" cy="1480068"/>
            </a:xfrm>
          </p:grpSpPr>
          <p:grpSp>
            <p:nvGrpSpPr>
              <p:cNvPr id="1457" name="Google Shape;1457;p36"/>
              <p:cNvGrpSpPr/>
              <p:nvPr/>
            </p:nvGrpSpPr>
            <p:grpSpPr>
              <a:xfrm flipH="1">
                <a:off x="2815208" y="1701159"/>
                <a:ext cx="1563542" cy="1480068"/>
                <a:chOff x="-2601800" y="2850675"/>
                <a:chExt cx="1151950" cy="1090450"/>
              </a:xfrm>
            </p:grpSpPr>
            <p:sp>
              <p:nvSpPr>
                <p:cNvPr id="1458" name="Google Shape;1458;p36"/>
                <p:cNvSpPr/>
                <p:nvPr/>
              </p:nvSpPr>
              <p:spPr>
                <a:xfrm>
                  <a:off x="-2601800" y="2850675"/>
                  <a:ext cx="1151950" cy="109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78" h="43618" extrusionOk="0">
                      <a:moveTo>
                        <a:pt x="26509" y="1"/>
                      </a:moveTo>
                      <a:cubicBezTo>
                        <a:pt x="26028" y="1"/>
                        <a:pt x="25565" y="52"/>
                        <a:pt x="25182" y="160"/>
                      </a:cubicBezTo>
                      <a:lnTo>
                        <a:pt x="10382" y="4256"/>
                      </a:lnTo>
                      <a:cubicBezTo>
                        <a:pt x="9346" y="4553"/>
                        <a:pt x="7918" y="5470"/>
                        <a:pt x="7227" y="6304"/>
                      </a:cubicBezTo>
                      <a:lnTo>
                        <a:pt x="1083" y="13805"/>
                      </a:lnTo>
                      <a:cubicBezTo>
                        <a:pt x="405" y="14662"/>
                        <a:pt x="0" y="16222"/>
                        <a:pt x="202" y="17269"/>
                      </a:cubicBezTo>
                      <a:lnTo>
                        <a:pt x="2929" y="31664"/>
                      </a:lnTo>
                      <a:cubicBezTo>
                        <a:pt x="3143" y="32735"/>
                        <a:pt x="3989" y="34164"/>
                        <a:pt x="4822" y="34867"/>
                      </a:cubicBezTo>
                      <a:lnTo>
                        <a:pt x="13942" y="42368"/>
                      </a:lnTo>
                      <a:cubicBezTo>
                        <a:pt x="14776" y="43058"/>
                        <a:pt x="16359" y="43618"/>
                        <a:pt x="17443" y="43618"/>
                      </a:cubicBezTo>
                      <a:lnTo>
                        <a:pt x="32433" y="43618"/>
                      </a:lnTo>
                      <a:cubicBezTo>
                        <a:pt x="33516" y="43618"/>
                        <a:pt x="35004" y="42963"/>
                        <a:pt x="35731" y="42165"/>
                      </a:cubicBezTo>
                      <a:lnTo>
                        <a:pt x="42196" y="35069"/>
                      </a:lnTo>
                      <a:cubicBezTo>
                        <a:pt x="42922" y="34271"/>
                        <a:pt x="43720" y="32747"/>
                        <a:pt x="43958" y="31688"/>
                      </a:cubicBezTo>
                      <a:lnTo>
                        <a:pt x="45839" y="23544"/>
                      </a:lnTo>
                      <a:cubicBezTo>
                        <a:pt x="46077" y="22484"/>
                        <a:pt x="46018" y="20770"/>
                        <a:pt x="45684" y="19734"/>
                      </a:cubicBezTo>
                      <a:lnTo>
                        <a:pt x="41993" y="8137"/>
                      </a:lnTo>
                      <a:cubicBezTo>
                        <a:pt x="41672" y="7089"/>
                        <a:pt x="40600" y="5875"/>
                        <a:pt x="39600" y="5423"/>
                      </a:cubicBezTo>
                      <a:lnTo>
                        <a:pt x="28885" y="458"/>
                      </a:lnTo>
                      <a:cubicBezTo>
                        <a:pt x="28261" y="161"/>
                        <a:pt x="27357" y="1"/>
                        <a:pt x="265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36"/>
                <p:cNvSpPr/>
                <p:nvPr/>
              </p:nvSpPr>
              <p:spPr>
                <a:xfrm>
                  <a:off x="-2568775" y="2881350"/>
                  <a:ext cx="1089750" cy="10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0" h="41260" extrusionOk="0">
                      <a:moveTo>
                        <a:pt x="25040" y="0"/>
                      </a:moveTo>
                      <a:cubicBezTo>
                        <a:pt x="24562" y="0"/>
                        <a:pt x="24104" y="52"/>
                        <a:pt x="23730" y="159"/>
                      </a:cubicBezTo>
                      <a:lnTo>
                        <a:pt x="9930" y="3981"/>
                      </a:lnTo>
                      <a:cubicBezTo>
                        <a:pt x="8883" y="4279"/>
                        <a:pt x="7454" y="5196"/>
                        <a:pt x="6775" y="6029"/>
                      </a:cubicBezTo>
                      <a:lnTo>
                        <a:pt x="1084" y="12970"/>
                      </a:lnTo>
                      <a:cubicBezTo>
                        <a:pt x="405" y="13816"/>
                        <a:pt x="1" y="15376"/>
                        <a:pt x="215" y="16435"/>
                      </a:cubicBezTo>
                      <a:lnTo>
                        <a:pt x="2751" y="29842"/>
                      </a:lnTo>
                      <a:cubicBezTo>
                        <a:pt x="2965" y="30913"/>
                        <a:pt x="3811" y="32342"/>
                        <a:pt x="4644" y="33044"/>
                      </a:cubicBezTo>
                      <a:lnTo>
                        <a:pt x="13109" y="40010"/>
                      </a:lnTo>
                      <a:cubicBezTo>
                        <a:pt x="13943" y="40700"/>
                        <a:pt x="15526" y="41260"/>
                        <a:pt x="16610" y="41260"/>
                      </a:cubicBezTo>
                      <a:lnTo>
                        <a:pt x="30588" y="41260"/>
                      </a:lnTo>
                      <a:cubicBezTo>
                        <a:pt x="31671" y="41260"/>
                        <a:pt x="33160" y="40605"/>
                        <a:pt x="33886" y="39807"/>
                      </a:cubicBezTo>
                      <a:lnTo>
                        <a:pt x="39863" y="33235"/>
                      </a:lnTo>
                      <a:cubicBezTo>
                        <a:pt x="40589" y="32437"/>
                        <a:pt x="41387" y="30913"/>
                        <a:pt x="41625" y="29842"/>
                      </a:cubicBezTo>
                      <a:lnTo>
                        <a:pt x="43351" y="22341"/>
                      </a:lnTo>
                      <a:cubicBezTo>
                        <a:pt x="43589" y="21293"/>
                        <a:pt x="43530" y="19578"/>
                        <a:pt x="43208" y="18531"/>
                      </a:cubicBezTo>
                      <a:lnTo>
                        <a:pt x="39779" y="7756"/>
                      </a:lnTo>
                      <a:cubicBezTo>
                        <a:pt x="39458" y="6720"/>
                        <a:pt x="38386" y="5493"/>
                        <a:pt x="37386" y="5053"/>
                      </a:cubicBezTo>
                      <a:lnTo>
                        <a:pt x="27421" y="457"/>
                      </a:lnTo>
                      <a:cubicBezTo>
                        <a:pt x="26790" y="161"/>
                        <a:pt x="25883" y="0"/>
                        <a:pt x="250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36"/>
                <p:cNvSpPr/>
                <p:nvPr/>
              </p:nvSpPr>
              <p:spPr>
                <a:xfrm>
                  <a:off x="-2568775" y="2980875"/>
                  <a:ext cx="847150" cy="9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86" h="37279" extrusionOk="0">
                      <a:moveTo>
                        <a:pt x="9930" y="0"/>
                      </a:moveTo>
                      <a:cubicBezTo>
                        <a:pt x="8883" y="298"/>
                        <a:pt x="7454" y="1215"/>
                        <a:pt x="6775" y="2048"/>
                      </a:cubicBezTo>
                      <a:lnTo>
                        <a:pt x="1084" y="8989"/>
                      </a:lnTo>
                      <a:cubicBezTo>
                        <a:pt x="405" y="9835"/>
                        <a:pt x="1" y="11395"/>
                        <a:pt x="215" y="12454"/>
                      </a:cubicBezTo>
                      <a:lnTo>
                        <a:pt x="2751" y="25861"/>
                      </a:lnTo>
                      <a:cubicBezTo>
                        <a:pt x="2965" y="26932"/>
                        <a:pt x="3811" y="28361"/>
                        <a:pt x="4644" y="29063"/>
                      </a:cubicBezTo>
                      <a:lnTo>
                        <a:pt x="13109" y="36029"/>
                      </a:lnTo>
                      <a:cubicBezTo>
                        <a:pt x="13943" y="36707"/>
                        <a:pt x="15526" y="37279"/>
                        <a:pt x="16610" y="37279"/>
                      </a:cubicBezTo>
                      <a:lnTo>
                        <a:pt x="30588" y="37279"/>
                      </a:lnTo>
                      <a:cubicBezTo>
                        <a:pt x="31671" y="37279"/>
                        <a:pt x="33160" y="36624"/>
                        <a:pt x="33886" y="35814"/>
                      </a:cubicBezTo>
                      <a:lnTo>
                        <a:pt x="9930" y="0"/>
                      </a:ln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36"/>
                <p:cNvSpPr/>
                <p:nvPr/>
              </p:nvSpPr>
              <p:spPr>
                <a:xfrm>
                  <a:off x="-2422925" y="2980875"/>
                  <a:ext cx="823950" cy="8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8" h="32945" extrusionOk="0">
                      <a:moveTo>
                        <a:pt x="16479" y="0"/>
                      </a:moveTo>
                      <a:cubicBezTo>
                        <a:pt x="15836" y="0"/>
                        <a:pt x="15217" y="24"/>
                        <a:pt x="14586" y="107"/>
                      </a:cubicBezTo>
                      <a:cubicBezTo>
                        <a:pt x="6382" y="1036"/>
                        <a:pt x="1" y="8001"/>
                        <a:pt x="1" y="16478"/>
                      </a:cubicBezTo>
                      <a:cubicBezTo>
                        <a:pt x="1" y="25563"/>
                        <a:pt x="7383" y="32945"/>
                        <a:pt x="16479" y="32945"/>
                      </a:cubicBezTo>
                      <a:cubicBezTo>
                        <a:pt x="20301" y="32945"/>
                        <a:pt x="23825" y="31635"/>
                        <a:pt x="26623" y="29456"/>
                      </a:cubicBezTo>
                      <a:cubicBezTo>
                        <a:pt x="30481" y="26432"/>
                        <a:pt x="32957" y="21741"/>
                        <a:pt x="32957" y="16478"/>
                      </a:cubicBezTo>
                      <a:cubicBezTo>
                        <a:pt x="32957" y="7382"/>
                        <a:pt x="25575" y="0"/>
                        <a:pt x="164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36"/>
                <p:cNvSpPr/>
                <p:nvPr/>
              </p:nvSpPr>
              <p:spPr>
                <a:xfrm>
                  <a:off x="-2422625" y="2983250"/>
                  <a:ext cx="665875" cy="8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5" h="32850" extrusionOk="0">
                      <a:moveTo>
                        <a:pt x="14586" y="1"/>
                      </a:moveTo>
                      <a:lnTo>
                        <a:pt x="14586" y="1"/>
                      </a:lnTo>
                      <a:cubicBezTo>
                        <a:pt x="6370" y="941"/>
                        <a:pt x="1" y="7930"/>
                        <a:pt x="1" y="16372"/>
                      </a:cubicBezTo>
                      <a:cubicBezTo>
                        <a:pt x="1" y="25468"/>
                        <a:pt x="7382" y="32850"/>
                        <a:pt x="16479" y="32850"/>
                      </a:cubicBezTo>
                      <a:cubicBezTo>
                        <a:pt x="20301" y="32850"/>
                        <a:pt x="23837" y="31540"/>
                        <a:pt x="26635" y="29361"/>
                      </a:cubicBezTo>
                      <a:lnTo>
                        <a:pt x="25873" y="28671"/>
                      </a:lnTo>
                      <a:cubicBezTo>
                        <a:pt x="8299" y="16765"/>
                        <a:pt x="14586" y="1"/>
                        <a:pt x="1458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7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3" name="Google Shape;1463;p36"/>
              <p:cNvGrpSpPr/>
              <p:nvPr/>
            </p:nvGrpSpPr>
            <p:grpSpPr>
              <a:xfrm rot="-2700000">
                <a:off x="3702910" y="2590028"/>
                <a:ext cx="537838" cy="375221"/>
                <a:chOff x="758425" y="672072"/>
                <a:chExt cx="848147" cy="591707"/>
              </a:xfrm>
            </p:grpSpPr>
            <p:sp>
              <p:nvSpPr>
                <p:cNvPr id="1464" name="Google Shape;1464;p36"/>
                <p:cNvSpPr/>
                <p:nvPr/>
              </p:nvSpPr>
              <p:spPr>
                <a:xfrm>
                  <a:off x="758425" y="672072"/>
                  <a:ext cx="424733" cy="3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3731" extrusionOk="0">
                      <a:moveTo>
                        <a:pt x="872" y="0"/>
                      </a:moveTo>
                      <a:cubicBezTo>
                        <a:pt x="730" y="0"/>
                        <a:pt x="615" y="32"/>
                        <a:pt x="536" y="102"/>
                      </a:cubicBezTo>
                      <a:cubicBezTo>
                        <a:pt x="0" y="579"/>
                        <a:pt x="1048" y="2960"/>
                        <a:pt x="2155" y="3496"/>
                      </a:cubicBezTo>
                      <a:cubicBezTo>
                        <a:pt x="2511" y="3672"/>
                        <a:pt x="2789" y="3731"/>
                        <a:pt x="3001" y="3731"/>
                      </a:cubicBezTo>
                      <a:cubicBezTo>
                        <a:pt x="3435" y="3731"/>
                        <a:pt x="3596" y="3484"/>
                        <a:pt x="3596" y="3484"/>
                      </a:cubicBezTo>
                      <a:cubicBezTo>
                        <a:pt x="3596" y="3484"/>
                        <a:pt x="4191" y="3186"/>
                        <a:pt x="3763" y="2043"/>
                      </a:cubicBezTo>
                      <a:cubicBezTo>
                        <a:pt x="3387" y="1078"/>
                        <a:pt x="1694" y="0"/>
                        <a:pt x="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36"/>
                <p:cNvSpPr/>
                <p:nvPr/>
              </p:nvSpPr>
              <p:spPr>
                <a:xfrm>
                  <a:off x="1069576" y="927396"/>
                  <a:ext cx="536996" cy="320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" h="3167" extrusionOk="0">
                      <a:moveTo>
                        <a:pt x="1682" y="0"/>
                      </a:moveTo>
                      <a:cubicBezTo>
                        <a:pt x="601" y="0"/>
                        <a:pt x="477" y="618"/>
                        <a:pt x="477" y="618"/>
                      </a:cubicBezTo>
                      <a:cubicBezTo>
                        <a:pt x="477" y="618"/>
                        <a:pt x="1" y="1154"/>
                        <a:pt x="894" y="2154"/>
                      </a:cubicBezTo>
                      <a:cubicBezTo>
                        <a:pt x="1474" y="2781"/>
                        <a:pt x="2875" y="3167"/>
                        <a:pt x="3879" y="3167"/>
                      </a:cubicBezTo>
                      <a:cubicBezTo>
                        <a:pt x="4419" y="3167"/>
                        <a:pt x="4845" y="3055"/>
                        <a:pt x="4966" y="2809"/>
                      </a:cubicBezTo>
                      <a:cubicBezTo>
                        <a:pt x="5299" y="2095"/>
                        <a:pt x="3275" y="118"/>
                        <a:pt x="1942" y="11"/>
                      </a:cubicBezTo>
                      <a:cubicBezTo>
                        <a:pt x="1849" y="4"/>
                        <a:pt x="1763" y="0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36"/>
                <p:cNvSpPr/>
                <p:nvPr/>
              </p:nvSpPr>
              <p:spPr>
                <a:xfrm>
                  <a:off x="774028" y="948471"/>
                  <a:ext cx="390994" cy="31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12" extrusionOk="0">
                      <a:moveTo>
                        <a:pt x="2775" y="0"/>
                      </a:moveTo>
                      <a:cubicBezTo>
                        <a:pt x="2601" y="0"/>
                        <a:pt x="2382" y="40"/>
                        <a:pt x="2108" y="148"/>
                      </a:cubicBezTo>
                      <a:cubicBezTo>
                        <a:pt x="1108" y="529"/>
                        <a:pt x="1" y="2530"/>
                        <a:pt x="441" y="2994"/>
                      </a:cubicBezTo>
                      <a:cubicBezTo>
                        <a:pt x="518" y="3075"/>
                        <a:pt x="648" y="3112"/>
                        <a:pt x="811" y="3112"/>
                      </a:cubicBezTo>
                      <a:cubicBezTo>
                        <a:pt x="1560" y="3112"/>
                        <a:pt x="3023" y="2341"/>
                        <a:pt x="3394" y="1530"/>
                      </a:cubicBezTo>
                      <a:cubicBezTo>
                        <a:pt x="3859" y="565"/>
                        <a:pt x="3370" y="268"/>
                        <a:pt x="3370" y="268"/>
                      </a:cubicBezTo>
                      <a:cubicBezTo>
                        <a:pt x="3370" y="268"/>
                        <a:pt x="3227" y="0"/>
                        <a:pt x="27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36"/>
                <p:cNvSpPr/>
                <p:nvPr/>
              </p:nvSpPr>
              <p:spPr>
                <a:xfrm>
                  <a:off x="1056303" y="696693"/>
                  <a:ext cx="390994" cy="314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04" extrusionOk="0">
                      <a:moveTo>
                        <a:pt x="3054" y="0"/>
                      </a:moveTo>
                      <a:cubicBezTo>
                        <a:pt x="2300" y="0"/>
                        <a:pt x="846" y="783"/>
                        <a:pt x="465" y="1574"/>
                      </a:cubicBezTo>
                      <a:cubicBezTo>
                        <a:pt x="1" y="2538"/>
                        <a:pt x="489" y="2836"/>
                        <a:pt x="489" y="2836"/>
                      </a:cubicBezTo>
                      <a:cubicBezTo>
                        <a:pt x="489" y="2836"/>
                        <a:pt x="632" y="3103"/>
                        <a:pt x="1089" y="3103"/>
                      </a:cubicBezTo>
                      <a:cubicBezTo>
                        <a:pt x="1264" y="3103"/>
                        <a:pt x="1486" y="3064"/>
                        <a:pt x="1763" y="2955"/>
                      </a:cubicBezTo>
                      <a:cubicBezTo>
                        <a:pt x="2751" y="2574"/>
                        <a:pt x="3859" y="574"/>
                        <a:pt x="3430" y="121"/>
                      </a:cubicBezTo>
                      <a:cubicBezTo>
                        <a:pt x="3351" y="38"/>
                        <a:pt x="3219" y="0"/>
                        <a:pt x="30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36"/>
                <p:cNvSpPr/>
                <p:nvPr/>
              </p:nvSpPr>
              <p:spPr>
                <a:xfrm>
                  <a:off x="944143" y="904093"/>
                  <a:ext cx="176195" cy="10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005" extrusionOk="0">
                      <a:moveTo>
                        <a:pt x="512" y="0"/>
                      </a:moveTo>
                      <a:cubicBezTo>
                        <a:pt x="311" y="0"/>
                        <a:pt x="149" y="43"/>
                        <a:pt x="108" y="134"/>
                      </a:cubicBezTo>
                      <a:cubicBezTo>
                        <a:pt x="1" y="372"/>
                        <a:pt x="691" y="991"/>
                        <a:pt x="1120" y="1003"/>
                      </a:cubicBezTo>
                      <a:cubicBezTo>
                        <a:pt x="1141" y="1004"/>
                        <a:pt x="1161" y="1005"/>
                        <a:pt x="1180" y="1005"/>
                      </a:cubicBezTo>
                      <a:cubicBezTo>
                        <a:pt x="1563" y="1005"/>
                        <a:pt x="1584" y="789"/>
                        <a:pt x="1584" y="789"/>
                      </a:cubicBezTo>
                      <a:cubicBezTo>
                        <a:pt x="1584" y="789"/>
                        <a:pt x="1739" y="610"/>
                        <a:pt x="1441" y="301"/>
                      </a:cubicBezTo>
                      <a:cubicBezTo>
                        <a:pt x="1258" y="110"/>
                        <a:pt x="834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36"/>
                <p:cNvSpPr/>
                <p:nvPr/>
              </p:nvSpPr>
              <p:spPr>
                <a:xfrm>
                  <a:off x="1086496" y="960832"/>
                  <a:ext cx="175081" cy="10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009" extrusionOk="0">
                      <a:moveTo>
                        <a:pt x="549" y="1"/>
                      </a:moveTo>
                      <a:cubicBezTo>
                        <a:pt x="177" y="1"/>
                        <a:pt x="155" y="217"/>
                        <a:pt x="155" y="217"/>
                      </a:cubicBezTo>
                      <a:cubicBezTo>
                        <a:pt x="155" y="217"/>
                        <a:pt x="1" y="396"/>
                        <a:pt x="298" y="705"/>
                      </a:cubicBezTo>
                      <a:cubicBezTo>
                        <a:pt x="480" y="901"/>
                        <a:pt x="896" y="1009"/>
                        <a:pt x="1215" y="1009"/>
                      </a:cubicBezTo>
                      <a:cubicBezTo>
                        <a:pt x="1419" y="1009"/>
                        <a:pt x="1583" y="965"/>
                        <a:pt x="1620" y="872"/>
                      </a:cubicBezTo>
                      <a:cubicBezTo>
                        <a:pt x="1727" y="634"/>
                        <a:pt x="1048" y="26"/>
                        <a:pt x="608" y="3"/>
                      </a:cubicBezTo>
                      <a:cubicBezTo>
                        <a:pt x="587" y="2"/>
                        <a:pt x="568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70" name="Google Shape;1470;p36"/>
            <p:cNvSpPr/>
            <p:nvPr/>
          </p:nvSpPr>
          <p:spPr>
            <a:xfrm>
              <a:off x="3023425" y="2254600"/>
              <a:ext cx="1147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36"/>
          <p:cNvGrpSpPr/>
          <p:nvPr/>
        </p:nvGrpSpPr>
        <p:grpSpPr>
          <a:xfrm>
            <a:off x="5118715" y="1175366"/>
            <a:ext cx="1080465" cy="1022781"/>
            <a:chOff x="4761003" y="1472544"/>
            <a:chExt cx="1563542" cy="1480068"/>
          </a:xfrm>
        </p:grpSpPr>
        <p:grpSp>
          <p:nvGrpSpPr>
            <p:cNvPr id="1472" name="Google Shape;1472;p36"/>
            <p:cNvGrpSpPr/>
            <p:nvPr/>
          </p:nvGrpSpPr>
          <p:grpSpPr>
            <a:xfrm>
              <a:off x="4761003" y="1472544"/>
              <a:ext cx="1563542" cy="1480068"/>
              <a:chOff x="4761003" y="1472544"/>
              <a:chExt cx="1563542" cy="1480068"/>
            </a:xfrm>
          </p:grpSpPr>
          <p:grpSp>
            <p:nvGrpSpPr>
              <p:cNvPr id="1473" name="Google Shape;1473;p36"/>
              <p:cNvGrpSpPr/>
              <p:nvPr/>
            </p:nvGrpSpPr>
            <p:grpSpPr>
              <a:xfrm flipH="1">
                <a:off x="4761003" y="1472544"/>
                <a:ext cx="1563542" cy="1480068"/>
                <a:chOff x="-2601800" y="2850675"/>
                <a:chExt cx="1151950" cy="1090450"/>
              </a:xfrm>
            </p:grpSpPr>
            <p:sp>
              <p:nvSpPr>
                <p:cNvPr id="1474" name="Google Shape;1474;p36"/>
                <p:cNvSpPr/>
                <p:nvPr/>
              </p:nvSpPr>
              <p:spPr>
                <a:xfrm>
                  <a:off x="-2601800" y="2850675"/>
                  <a:ext cx="1151950" cy="109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78" h="43618" extrusionOk="0">
                      <a:moveTo>
                        <a:pt x="26509" y="1"/>
                      </a:moveTo>
                      <a:cubicBezTo>
                        <a:pt x="26028" y="1"/>
                        <a:pt x="25565" y="52"/>
                        <a:pt x="25182" y="160"/>
                      </a:cubicBezTo>
                      <a:lnTo>
                        <a:pt x="10382" y="4256"/>
                      </a:lnTo>
                      <a:cubicBezTo>
                        <a:pt x="9346" y="4553"/>
                        <a:pt x="7918" y="5470"/>
                        <a:pt x="7227" y="6304"/>
                      </a:cubicBezTo>
                      <a:lnTo>
                        <a:pt x="1083" y="13805"/>
                      </a:lnTo>
                      <a:cubicBezTo>
                        <a:pt x="405" y="14662"/>
                        <a:pt x="0" y="16222"/>
                        <a:pt x="202" y="17269"/>
                      </a:cubicBezTo>
                      <a:lnTo>
                        <a:pt x="2929" y="31664"/>
                      </a:lnTo>
                      <a:cubicBezTo>
                        <a:pt x="3143" y="32735"/>
                        <a:pt x="3989" y="34164"/>
                        <a:pt x="4822" y="34867"/>
                      </a:cubicBezTo>
                      <a:lnTo>
                        <a:pt x="13942" y="42368"/>
                      </a:lnTo>
                      <a:cubicBezTo>
                        <a:pt x="14776" y="43058"/>
                        <a:pt x="16359" y="43618"/>
                        <a:pt x="17443" y="43618"/>
                      </a:cubicBezTo>
                      <a:lnTo>
                        <a:pt x="32433" y="43618"/>
                      </a:lnTo>
                      <a:cubicBezTo>
                        <a:pt x="33516" y="43618"/>
                        <a:pt x="35004" y="42963"/>
                        <a:pt x="35731" y="42165"/>
                      </a:cubicBezTo>
                      <a:lnTo>
                        <a:pt x="42196" y="35069"/>
                      </a:lnTo>
                      <a:cubicBezTo>
                        <a:pt x="42922" y="34271"/>
                        <a:pt x="43720" y="32747"/>
                        <a:pt x="43958" y="31688"/>
                      </a:cubicBezTo>
                      <a:lnTo>
                        <a:pt x="45839" y="23544"/>
                      </a:lnTo>
                      <a:cubicBezTo>
                        <a:pt x="46077" y="22484"/>
                        <a:pt x="46018" y="20770"/>
                        <a:pt x="45684" y="19734"/>
                      </a:cubicBezTo>
                      <a:lnTo>
                        <a:pt x="41993" y="8137"/>
                      </a:lnTo>
                      <a:cubicBezTo>
                        <a:pt x="41672" y="7089"/>
                        <a:pt x="40600" y="5875"/>
                        <a:pt x="39600" y="5423"/>
                      </a:cubicBezTo>
                      <a:lnTo>
                        <a:pt x="28885" y="458"/>
                      </a:lnTo>
                      <a:cubicBezTo>
                        <a:pt x="28261" y="161"/>
                        <a:pt x="27357" y="1"/>
                        <a:pt x="265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36"/>
                <p:cNvSpPr/>
                <p:nvPr/>
              </p:nvSpPr>
              <p:spPr>
                <a:xfrm>
                  <a:off x="-2568775" y="2881350"/>
                  <a:ext cx="1089750" cy="10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0" h="41260" extrusionOk="0">
                      <a:moveTo>
                        <a:pt x="25040" y="0"/>
                      </a:moveTo>
                      <a:cubicBezTo>
                        <a:pt x="24562" y="0"/>
                        <a:pt x="24104" y="52"/>
                        <a:pt x="23730" y="159"/>
                      </a:cubicBezTo>
                      <a:lnTo>
                        <a:pt x="9930" y="3981"/>
                      </a:lnTo>
                      <a:cubicBezTo>
                        <a:pt x="8883" y="4279"/>
                        <a:pt x="7454" y="5196"/>
                        <a:pt x="6775" y="6029"/>
                      </a:cubicBezTo>
                      <a:lnTo>
                        <a:pt x="1084" y="12970"/>
                      </a:lnTo>
                      <a:cubicBezTo>
                        <a:pt x="405" y="13816"/>
                        <a:pt x="1" y="15376"/>
                        <a:pt x="215" y="16435"/>
                      </a:cubicBezTo>
                      <a:lnTo>
                        <a:pt x="2751" y="29842"/>
                      </a:lnTo>
                      <a:cubicBezTo>
                        <a:pt x="2965" y="30913"/>
                        <a:pt x="3811" y="32342"/>
                        <a:pt x="4644" y="33044"/>
                      </a:cubicBezTo>
                      <a:lnTo>
                        <a:pt x="13109" y="40010"/>
                      </a:lnTo>
                      <a:cubicBezTo>
                        <a:pt x="13943" y="40700"/>
                        <a:pt x="15526" y="41260"/>
                        <a:pt x="16610" y="41260"/>
                      </a:cubicBezTo>
                      <a:lnTo>
                        <a:pt x="30588" y="41260"/>
                      </a:lnTo>
                      <a:cubicBezTo>
                        <a:pt x="31671" y="41260"/>
                        <a:pt x="33160" y="40605"/>
                        <a:pt x="33886" y="39807"/>
                      </a:cubicBezTo>
                      <a:lnTo>
                        <a:pt x="39863" y="33235"/>
                      </a:lnTo>
                      <a:cubicBezTo>
                        <a:pt x="40589" y="32437"/>
                        <a:pt x="41387" y="30913"/>
                        <a:pt x="41625" y="29842"/>
                      </a:cubicBezTo>
                      <a:lnTo>
                        <a:pt x="43351" y="22341"/>
                      </a:lnTo>
                      <a:cubicBezTo>
                        <a:pt x="43589" y="21293"/>
                        <a:pt x="43530" y="19578"/>
                        <a:pt x="43208" y="18531"/>
                      </a:cubicBezTo>
                      <a:lnTo>
                        <a:pt x="39779" y="7756"/>
                      </a:lnTo>
                      <a:cubicBezTo>
                        <a:pt x="39458" y="6720"/>
                        <a:pt x="38386" y="5493"/>
                        <a:pt x="37386" y="5053"/>
                      </a:cubicBezTo>
                      <a:lnTo>
                        <a:pt x="27421" y="457"/>
                      </a:lnTo>
                      <a:cubicBezTo>
                        <a:pt x="26790" y="161"/>
                        <a:pt x="25883" y="0"/>
                        <a:pt x="250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36"/>
                <p:cNvSpPr/>
                <p:nvPr/>
              </p:nvSpPr>
              <p:spPr>
                <a:xfrm>
                  <a:off x="-2568775" y="2980875"/>
                  <a:ext cx="847150" cy="9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86" h="37279" extrusionOk="0">
                      <a:moveTo>
                        <a:pt x="9930" y="0"/>
                      </a:moveTo>
                      <a:cubicBezTo>
                        <a:pt x="8883" y="298"/>
                        <a:pt x="7454" y="1215"/>
                        <a:pt x="6775" y="2048"/>
                      </a:cubicBezTo>
                      <a:lnTo>
                        <a:pt x="1084" y="8989"/>
                      </a:lnTo>
                      <a:cubicBezTo>
                        <a:pt x="405" y="9835"/>
                        <a:pt x="1" y="11395"/>
                        <a:pt x="215" y="12454"/>
                      </a:cubicBezTo>
                      <a:lnTo>
                        <a:pt x="2751" y="25861"/>
                      </a:lnTo>
                      <a:cubicBezTo>
                        <a:pt x="2965" y="26932"/>
                        <a:pt x="3811" y="28361"/>
                        <a:pt x="4644" y="29063"/>
                      </a:cubicBezTo>
                      <a:lnTo>
                        <a:pt x="13109" y="36029"/>
                      </a:lnTo>
                      <a:cubicBezTo>
                        <a:pt x="13943" y="36707"/>
                        <a:pt x="15526" y="37279"/>
                        <a:pt x="16610" y="37279"/>
                      </a:cubicBezTo>
                      <a:lnTo>
                        <a:pt x="30588" y="37279"/>
                      </a:lnTo>
                      <a:cubicBezTo>
                        <a:pt x="31671" y="37279"/>
                        <a:pt x="33160" y="36624"/>
                        <a:pt x="33886" y="35814"/>
                      </a:cubicBezTo>
                      <a:lnTo>
                        <a:pt x="9930" y="0"/>
                      </a:ln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36"/>
                <p:cNvSpPr/>
                <p:nvPr/>
              </p:nvSpPr>
              <p:spPr>
                <a:xfrm>
                  <a:off x="-2422925" y="2980875"/>
                  <a:ext cx="823950" cy="8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8" h="32945" extrusionOk="0">
                      <a:moveTo>
                        <a:pt x="16479" y="0"/>
                      </a:moveTo>
                      <a:cubicBezTo>
                        <a:pt x="15836" y="0"/>
                        <a:pt x="15217" y="24"/>
                        <a:pt x="14586" y="107"/>
                      </a:cubicBezTo>
                      <a:cubicBezTo>
                        <a:pt x="6382" y="1036"/>
                        <a:pt x="1" y="8001"/>
                        <a:pt x="1" y="16478"/>
                      </a:cubicBezTo>
                      <a:cubicBezTo>
                        <a:pt x="1" y="25563"/>
                        <a:pt x="7383" y="32945"/>
                        <a:pt x="16479" y="32945"/>
                      </a:cubicBezTo>
                      <a:cubicBezTo>
                        <a:pt x="20301" y="32945"/>
                        <a:pt x="23825" y="31635"/>
                        <a:pt x="26623" y="29456"/>
                      </a:cubicBezTo>
                      <a:cubicBezTo>
                        <a:pt x="30481" y="26432"/>
                        <a:pt x="32957" y="21741"/>
                        <a:pt x="32957" y="16478"/>
                      </a:cubicBezTo>
                      <a:cubicBezTo>
                        <a:pt x="32957" y="7382"/>
                        <a:pt x="25575" y="0"/>
                        <a:pt x="164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36"/>
                <p:cNvSpPr/>
                <p:nvPr/>
              </p:nvSpPr>
              <p:spPr>
                <a:xfrm>
                  <a:off x="-2422625" y="2983250"/>
                  <a:ext cx="665875" cy="8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5" h="32850" extrusionOk="0">
                      <a:moveTo>
                        <a:pt x="14586" y="1"/>
                      </a:moveTo>
                      <a:lnTo>
                        <a:pt x="14586" y="1"/>
                      </a:lnTo>
                      <a:cubicBezTo>
                        <a:pt x="6370" y="941"/>
                        <a:pt x="1" y="7930"/>
                        <a:pt x="1" y="16372"/>
                      </a:cubicBezTo>
                      <a:cubicBezTo>
                        <a:pt x="1" y="25468"/>
                        <a:pt x="7382" y="32850"/>
                        <a:pt x="16479" y="32850"/>
                      </a:cubicBezTo>
                      <a:cubicBezTo>
                        <a:pt x="20301" y="32850"/>
                        <a:pt x="23837" y="31540"/>
                        <a:pt x="26635" y="29361"/>
                      </a:cubicBezTo>
                      <a:lnTo>
                        <a:pt x="25873" y="28671"/>
                      </a:lnTo>
                      <a:cubicBezTo>
                        <a:pt x="8299" y="16765"/>
                        <a:pt x="14586" y="1"/>
                        <a:pt x="1458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7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9" name="Google Shape;1479;p36"/>
              <p:cNvGrpSpPr/>
              <p:nvPr/>
            </p:nvGrpSpPr>
            <p:grpSpPr>
              <a:xfrm rot="-2700000">
                <a:off x="5657942" y="2361468"/>
                <a:ext cx="537958" cy="375305"/>
                <a:chOff x="758425" y="672072"/>
                <a:chExt cx="848147" cy="591707"/>
              </a:xfrm>
            </p:grpSpPr>
            <p:sp>
              <p:nvSpPr>
                <p:cNvPr id="1480" name="Google Shape;1480;p36"/>
                <p:cNvSpPr/>
                <p:nvPr/>
              </p:nvSpPr>
              <p:spPr>
                <a:xfrm>
                  <a:off x="758425" y="672072"/>
                  <a:ext cx="424733" cy="3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3731" extrusionOk="0">
                      <a:moveTo>
                        <a:pt x="872" y="0"/>
                      </a:moveTo>
                      <a:cubicBezTo>
                        <a:pt x="730" y="0"/>
                        <a:pt x="615" y="32"/>
                        <a:pt x="536" y="102"/>
                      </a:cubicBezTo>
                      <a:cubicBezTo>
                        <a:pt x="0" y="579"/>
                        <a:pt x="1048" y="2960"/>
                        <a:pt x="2155" y="3496"/>
                      </a:cubicBezTo>
                      <a:cubicBezTo>
                        <a:pt x="2511" y="3672"/>
                        <a:pt x="2789" y="3731"/>
                        <a:pt x="3001" y="3731"/>
                      </a:cubicBezTo>
                      <a:cubicBezTo>
                        <a:pt x="3435" y="3731"/>
                        <a:pt x="3596" y="3484"/>
                        <a:pt x="3596" y="3484"/>
                      </a:cubicBezTo>
                      <a:cubicBezTo>
                        <a:pt x="3596" y="3484"/>
                        <a:pt x="4191" y="3186"/>
                        <a:pt x="3763" y="2043"/>
                      </a:cubicBezTo>
                      <a:cubicBezTo>
                        <a:pt x="3387" y="1078"/>
                        <a:pt x="1694" y="0"/>
                        <a:pt x="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36"/>
                <p:cNvSpPr/>
                <p:nvPr/>
              </p:nvSpPr>
              <p:spPr>
                <a:xfrm>
                  <a:off x="1069576" y="927396"/>
                  <a:ext cx="536996" cy="320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" h="3167" extrusionOk="0">
                      <a:moveTo>
                        <a:pt x="1682" y="0"/>
                      </a:moveTo>
                      <a:cubicBezTo>
                        <a:pt x="601" y="0"/>
                        <a:pt x="477" y="618"/>
                        <a:pt x="477" y="618"/>
                      </a:cubicBezTo>
                      <a:cubicBezTo>
                        <a:pt x="477" y="618"/>
                        <a:pt x="1" y="1154"/>
                        <a:pt x="894" y="2154"/>
                      </a:cubicBezTo>
                      <a:cubicBezTo>
                        <a:pt x="1474" y="2781"/>
                        <a:pt x="2875" y="3167"/>
                        <a:pt x="3879" y="3167"/>
                      </a:cubicBezTo>
                      <a:cubicBezTo>
                        <a:pt x="4419" y="3167"/>
                        <a:pt x="4845" y="3055"/>
                        <a:pt x="4966" y="2809"/>
                      </a:cubicBezTo>
                      <a:cubicBezTo>
                        <a:pt x="5299" y="2095"/>
                        <a:pt x="3275" y="118"/>
                        <a:pt x="1942" y="11"/>
                      </a:cubicBezTo>
                      <a:cubicBezTo>
                        <a:pt x="1849" y="4"/>
                        <a:pt x="1763" y="0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36"/>
                <p:cNvSpPr/>
                <p:nvPr/>
              </p:nvSpPr>
              <p:spPr>
                <a:xfrm>
                  <a:off x="774028" y="948471"/>
                  <a:ext cx="390994" cy="31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12" extrusionOk="0">
                      <a:moveTo>
                        <a:pt x="2775" y="0"/>
                      </a:moveTo>
                      <a:cubicBezTo>
                        <a:pt x="2601" y="0"/>
                        <a:pt x="2382" y="40"/>
                        <a:pt x="2108" y="148"/>
                      </a:cubicBezTo>
                      <a:cubicBezTo>
                        <a:pt x="1108" y="529"/>
                        <a:pt x="1" y="2530"/>
                        <a:pt x="441" y="2994"/>
                      </a:cubicBezTo>
                      <a:cubicBezTo>
                        <a:pt x="518" y="3075"/>
                        <a:pt x="648" y="3112"/>
                        <a:pt x="811" y="3112"/>
                      </a:cubicBezTo>
                      <a:cubicBezTo>
                        <a:pt x="1560" y="3112"/>
                        <a:pt x="3023" y="2341"/>
                        <a:pt x="3394" y="1530"/>
                      </a:cubicBezTo>
                      <a:cubicBezTo>
                        <a:pt x="3859" y="565"/>
                        <a:pt x="3370" y="268"/>
                        <a:pt x="3370" y="268"/>
                      </a:cubicBezTo>
                      <a:cubicBezTo>
                        <a:pt x="3370" y="268"/>
                        <a:pt x="3227" y="0"/>
                        <a:pt x="27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36"/>
                <p:cNvSpPr/>
                <p:nvPr/>
              </p:nvSpPr>
              <p:spPr>
                <a:xfrm>
                  <a:off x="1056303" y="696693"/>
                  <a:ext cx="390994" cy="314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04" extrusionOk="0">
                      <a:moveTo>
                        <a:pt x="3054" y="0"/>
                      </a:moveTo>
                      <a:cubicBezTo>
                        <a:pt x="2300" y="0"/>
                        <a:pt x="846" y="783"/>
                        <a:pt x="465" y="1574"/>
                      </a:cubicBezTo>
                      <a:cubicBezTo>
                        <a:pt x="1" y="2538"/>
                        <a:pt x="489" y="2836"/>
                        <a:pt x="489" y="2836"/>
                      </a:cubicBezTo>
                      <a:cubicBezTo>
                        <a:pt x="489" y="2836"/>
                        <a:pt x="632" y="3103"/>
                        <a:pt x="1089" y="3103"/>
                      </a:cubicBezTo>
                      <a:cubicBezTo>
                        <a:pt x="1264" y="3103"/>
                        <a:pt x="1486" y="3064"/>
                        <a:pt x="1763" y="2955"/>
                      </a:cubicBezTo>
                      <a:cubicBezTo>
                        <a:pt x="2751" y="2574"/>
                        <a:pt x="3859" y="574"/>
                        <a:pt x="3430" y="121"/>
                      </a:cubicBezTo>
                      <a:cubicBezTo>
                        <a:pt x="3351" y="38"/>
                        <a:pt x="3219" y="0"/>
                        <a:pt x="30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36"/>
                <p:cNvSpPr/>
                <p:nvPr/>
              </p:nvSpPr>
              <p:spPr>
                <a:xfrm>
                  <a:off x="944143" y="904093"/>
                  <a:ext cx="176195" cy="10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005" extrusionOk="0">
                      <a:moveTo>
                        <a:pt x="512" y="0"/>
                      </a:moveTo>
                      <a:cubicBezTo>
                        <a:pt x="311" y="0"/>
                        <a:pt x="149" y="43"/>
                        <a:pt x="108" y="134"/>
                      </a:cubicBezTo>
                      <a:cubicBezTo>
                        <a:pt x="1" y="372"/>
                        <a:pt x="691" y="991"/>
                        <a:pt x="1120" y="1003"/>
                      </a:cubicBezTo>
                      <a:cubicBezTo>
                        <a:pt x="1141" y="1004"/>
                        <a:pt x="1161" y="1005"/>
                        <a:pt x="1180" y="1005"/>
                      </a:cubicBezTo>
                      <a:cubicBezTo>
                        <a:pt x="1563" y="1005"/>
                        <a:pt x="1584" y="789"/>
                        <a:pt x="1584" y="789"/>
                      </a:cubicBezTo>
                      <a:cubicBezTo>
                        <a:pt x="1584" y="789"/>
                        <a:pt x="1739" y="610"/>
                        <a:pt x="1441" y="301"/>
                      </a:cubicBezTo>
                      <a:cubicBezTo>
                        <a:pt x="1258" y="110"/>
                        <a:pt x="834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36"/>
                <p:cNvSpPr/>
                <p:nvPr/>
              </p:nvSpPr>
              <p:spPr>
                <a:xfrm>
                  <a:off x="1086496" y="960832"/>
                  <a:ext cx="175081" cy="10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009" extrusionOk="0">
                      <a:moveTo>
                        <a:pt x="549" y="1"/>
                      </a:moveTo>
                      <a:cubicBezTo>
                        <a:pt x="177" y="1"/>
                        <a:pt x="155" y="217"/>
                        <a:pt x="155" y="217"/>
                      </a:cubicBezTo>
                      <a:cubicBezTo>
                        <a:pt x="155" y="217"/>
                        <a:pt x="1" y="396"/>
                        <a:pt x="298" y="705"/>
                      </a:cubicBezTo>
                      <a:cubicBezTo>
                        <a:pt x="480" y="901"/>
                        <a:pt x="896" y="1009"/>
                        <a:pt x="1215" y="1009"/>
                      </a:cubicBezTo>
                      <a:cubicBezTo>
                        <a:pt x="1419" y="1009"/>
                        <a:pt x="1583" y="965"/>
                        <a:pt x="1620" y="872"/>
                      </a:cubicBezTo>
                      <a:cubicBezTo>
                        <a:pt x="1727" y="634"/>
                        <a:pt x="1048" y="26"/>
                        <a:pt x="608" y="3"/>
                      </a:cubicBezTo>
                      <a:cubicBezTo>
                        <a:pt x="587" y="2"/>
                        <a:pt x="568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86" name="Google Shape;1486;p36"/>
            <p:cNvSpPr/>
            <p:nvPr/>
          </p:nvSpPr>
          <p:spPr>
            <a:xfrm>
              <a:off x="4966500" y="2026025"/>
              <a:ext cx="1147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6"/>
          <p:cNvGrpSpPr/>
          <p:nvPr/>
        </p:nvGrpSpPr>
        <p:grpSpPr>
          <a:xfrm>
            <a:off x="7330658" y="946988"/>
            <a:ext cx="1098342" cy="1039704"/>
            <a:chOff x="6711114" y="1320154"/>
            <a:chExt cx="1563311" cy="1479850"/>
          </a:xfrm>
        </p:grpSpPr>
        <p:grpSp>
          <p:nvGrpSpPr>
            <p:cNvPr id="1488" name="Google Shape;1488;p36"/>
            <p:cNvGrpSpPr/>
            <p:nvPr/>
          </p:nvGrpSpPr>
          <p:grpSpPr>
            <a:xfrm>
              <a:off x="6711114" y="1320154"/>
              <a:ext cx="1563311" cy="1479850"/>
              <a:chOff x="6711114" y="1320154"/>
              <a:chExt cx="1563311" cy="1479850"/>
            </a:xfrm>
          </p:grpSpPr>
          <p:grpSp>
            <p:nvGrpSpPr>
              <p:cNvPr id="1489" name="Google Shape;1489;p36"/>
              <p:cNvGrpSpPr/>
              <p:nvPr/>
            </p:nvGrpSpPr>
            <p:grpSpPr>
              <a:xfrm flipH="1">
                <a:off x="6711114" y="1320154"/>
                <a:ext cx="1563311" cy="1479850"/>
                <a:chOff x="-2601800" y="2850675"/>
                <a:chExt cx="1151950" cy="1090450"/>
              </a:xfrm>
            </p:grpSpPr>
            <p:sp>
              <p:nvSpPr>
                <p:cNvPr id="1490" name="Google Shape;1490;p36"/>
                <p:cNvSpPr/>
                <p:nvPr/>
              </p:nvSpPr>
              <p:spPr>
                <a:xfrm>
                  <a:off x="-2601800" y="2850675"/>
                  <a:ext cx="1151950" cy="109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78" h="43618" extrusionOk="0">
                      <a:moveTo>
                        <a:pt x="26509" y="1"/>
                      </a:moveTo>
                      <a:cubicBezTo>
                        <a:pt x="26028" y="1"/>
                        <a:pt x="25565" y="52"/>
                        <a:pt x="25182" y="160"/>
                      </a:cubicBezTo>
                      <a:lnTo>
                        <a:pt x="10382" y="4256"/>
                      </a:lnTo>
                      <a:cubicBezTo>
                        <a:pt x="9346" y="4553"/>
                        <a:pt x="7918" y="5470"/>
                        <a:pt x="7227" y="6304"/>
                      </a:cubicBezTo>
                      <a:lnTo>
                        <a:pt x="1083" y="13805"/>
                      </a:lnTo>
                      <a:cubicBezTo>
                        <a:pt x="405" y="14662"/>
                        <a:pt x="0" y="16222"/>
                        <a:pt x="202" y="17269"/>
                      </a:cubicBezTo>
                      <a:lnTo>
                        <a:pt x="2929" y="31664"/>
                      </a:lnTo>
                      <a:cubicBezTo>
                        <a:pt x="3143" y="32735"/>
                        <a:pt x="3989" y="34164"/>
                        <a:pt x="4822" y="34867"/>
                      </a:cubicBezTo>
                      <a:lnTo>
                        <a:pt x="13942" y="42368"/>
                      </a:lnTo>
                      <a:cubicBezTo>
                        <a:pt x="14776" y="43058"/>
                        <a:pt x="16359" y="43618"/>
                        <a:pt x="17443" y="43618"/>
                      </a:cubicBezTo>
                      <a:lnTo>
                        <a:pt x="32433" y="43618"/>
                      </a:lnTo>
                      <a:cubicBezTo>
                        <a:pt x="33516" y="43618"/>
                        <a:pt x="35004" y="42963"/>
                        <a:pt x="35731" y="42165"/>
                      </a:cubicBezTo>
                      <a:lnTo>
                        <a:pt x="42196" y="35069"/>
                      </a:lnTo>
                      <a:cubicBezTo>
                        <a:pt x="42922" y="34271"/>
                        <a:pt x="43720" y="32747"/>
                        <a:pt x="43958" y="31688"/>
                      </a:cubicBezTo>
                      <a:lnTo>
                        <a:pt x="45839" y="23544"/>
                      </a:lnTo>
                      <a:cubicBezTo>
                        <a:pt x="46077" y="22484"/>
                        <a:pt x="46018" y="20770"/>
                        <a:pt x="45684" y="19734"/>
                      </a:cubicBezTo>
                      <a:lnTo>
                        <a:pt x="41993" y="8137"/>
                      </a:lnTo>
                      <a:cubicBezTo>
                        <a:pt x="41672" y="7089"/>
                        <a:pt x="40600" y="5875"/>
                        <a:pt x="39600" y="5423"/>
                      </a:cubicBezTo>
                      <a:lnTo>
                        <a:pt x="28885" y="458"/>
                      </a:lnTo>
                      <a:cubicBezTo>
                        <a:pt x="28261" y="161"/>
                        <a:pt x="27357" y="1"/>
                        <a:pt x="265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36"/>
                <p:cNvSpPr/>
                <p:nvPr/>
              </p:nvSpPr>
              <p:spPr>
                <a:xfrm>
                  <a:off x="-2568775" y="2881350"/>
                  <a:ext cx="1089750" cy="10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0" h="41260" extrusionOk="0">
                      <a:moveTo>
                        <a:pt x="25040" y="0"/>
                      </a:moveTo>
                      <a:cubicBezTo>
                        <a:pt x="24562" y="0"/>
                        <a:pt x="24104" y="52"/>
                        <a:pt x="23730" y="159"/>
                      </a:cubicBezTo>
                      <a:lnTo>
                        <a:pt x="9930" y="3981"/>
                      </a:lnTo>
                      <a:cubicBezTo>
                        <a:pt x="8883" y="4279"/>
                        <a:pt x="7454" y="5196"/>
                        <a:pt x="6775" y="6029"/>
                      </a:cubicBezTo>
                      <a:lnTo>
                        <a:pt x="1084" y="12970"/>
                      </a:lnTo>
                      <a:cubicBezTo>
                        <a:pt x="405" y="13816"/>
                        <a:pt x="1" y="15376"/>
                        <a:pt x="215" y="16435"/>
                      </a:cubicBezTo>
                      <a:lnTo>
                        <a:pt x="2751" y="29842"/>
                      </a:lnTo>
                      <a:cubicBezTo>
                        <a:pt x="2965" y="30913"/>
                        <a:pt x="3811" y="32342"/>
                        <a:pt x="4644" y="33044"/>
                      </a:cubicBezTo>
                      <a:lnTo>
                        <a:pt x="13109" y="40010"/>
                      </a:lnTo>
                      <a:cubicBezTo>
                        <a:pt x="13943" y="40700"/>
                        <a:pt x="15526" y="41260"/>
                        <a:pt x="16610" y="41260"/>
                      </a:cubicBezTo>
                      <a:lnTo>
                        <a:pt x="30588" y="41260"/>
                      </a:lnTo>
                      <a:cubicBezTo>
                        <a:pt x="31671" y="41260"/>
                        <a:pt x="33160" y="40605"/>
                        <a:pt x="33886" y="39807"/>
                      </a:cubicBezTo>
                      <a:lnTo>
                        <a:pt x="39863" y="33235"/>
                      </a:lnTo>
                      <a:cubicBezTo>
                        <a:pt x="40589" y="32437"/>
                        <a:pt x="41387" y="30913"/>
                        <a:pt x="41625" y="29842"/>
                      </a:cubicBezTo>
                      <a:lnTo>
                        <a:pt x="43351" y="22341"/>
                      </a:lnTo>
                      <a:cubicBezTo>
                        <a:pt x="43589" y="21293"/>
                        <a:pt x="43530" y="19578"/>
                        <a:pt x="43208" y="18531"/>
                      </a:cubicBezTo>
                      <a:lnTo>
                        <a:pt x="39779" y="7756"/>
                      </a:lnTo>
                      <a:cubicBezTo>
                        <a:pt x="39458" y="6720"/>
                        <a:pt x="38386" y="5493"/>
                        <a:pt x="37386" y="5053"/>
                      </a:cubicBezTo>
                      <a:lnTo>
                        <a:pt x="27421" y="457"/>
                      </a:lnTo>
                      <a:cubicBezTo>
                        <a:pt x="26790" y="161"/>
                        <a:pt x="25883" y="0"/>
                        <a:pt x="250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36"/>
                <p:cNvSpPr/>
                <p:nvPr/>
              </p:nvSpPr>
              <p:spPr>
                <a:xfrm>
                  <a:off x="-2568775" y="2980875"/>
                  <a:ext cx="847150" cy="9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86" h="37279" extrusionOk="0">
                      <a:moveTo>
                        <a:pt x="9930" y="0"/>
                      </a:moveTo>
                      <a:cubicBezTo>
                        <a:pt x="8883" y="298"/>
                        <a:pt x="7454" y="1215"/>
                        <a:pt x="6775" y="2048"/>
                      </a:cubicBezTo>
                      <a:lnTo>
                        <a:pt x="1084" y="8989"/>
                      </a:lnTo>
                      <a:cubicBezTo>
                        <a:pt x="405" y="9835"/>
                        <a:pt x="1" y="11395"/>
                        <a:pt x="215" y="12454"/>
                      </a:cubicBezTo>
                      <a:lnTo>
                        <a:pt x="2751" y="25861"/>
                      </a:lnTo>
                      <a:cubicBezTo>
                        <a:pt x="2965" y="26932"/>
                        <a:pt x="3811" y="28361"/>
                        <a:pt x="4644" y="29063"/>
                      </a:cubicBezTo>
                      <a:lnTo>
                        <a:pt x="13109" y="36029"/>
                      </a:lnTo>
                      <a:cubicBezTo>
                        <a:pt x="13943" y="36707"/>
                        <a:pt x="15526" y="37279"/>
                        <a:pt x="16610" y="37279"/>
                      </a:cubicBezTo>
                      <a:lnTo>
                        <a:pt x="30588" y="37279"/>
                      </a:lnTo>
                      <a:cubicBezTo>
                        <a:pt x="31671" y="37279"/>
                        <a:pt x="33160" y="36624"/>
                        <a:pt x="33886" y="35814"/>
                      </a:cubicBezTo>
                      <a:lnTo>
                        <a:pt x="9930" y="0"/>
                      </a:ln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36"/>
                <p:cNvSpPr/>
                <p:nvPr/>
              </p:nvSpPr>
              <p:spPr>
                <a:xfrm>
                  <a:off x="-2422925" y="2980875"/>
                  <a:ext cx="823950" cy="8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8" h="32945" extrusionOk="0">
                      <a:moveTo>
                        <a:pt x="16479" y="0"/>
                      </a:moveTo>
                      <a:cubicBezTo>
                        <a:pt x="15836" y="0"/>
                        <a:pt x="15217" y="24"/>
                        <a:pt x="14586" y="107"/>
                      </a:cubicBezTo>
                      <a:cubicBezTo>
                        <a:pt x="6382" y="1036"/>
                        <a:pt x="1" y="8001"/>
                        <a:pt x="1" y="16478"/>
                      </a:cubicBezTo>
                      <a:cubicBezTo>
                        <a:pt x="1" y="25563"/>
                        <a:pt x="7383" y="32945"/>
                        <a:pt x="16479" y="32945"/>
                      </a:cubicBezTo>
                      <a:cubicBezTo>
                        <a:pt x="20301" y="32945"/>
                        <a:pt x="23825" y="31635"/>
                        <a:pt x="26623" y="29456"/>
                      </a:cubicBezTo>
                      <a:cubicBezTo>
                        <a:pt x="30481" y="26432"/>
                        <a:pt x="32957" y="21741"/>
                        <a:pt x="32957" y="16478"/>
                      </a:cubicBezTo>
                      <a:cubicBezTo>
                        <a:pt x="32957" y="7382"/>
                        <a:pt x="25575" y="0"/>
                        <a:pt x="164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36"/>
                <p:cNvSpPr/>
                <p:nvPr/>
              </p:nvSpPr>
              <p:spPr>
                <a:xfrm>
                  <a:off x="-2422625" y="2983250"/>
                  <a:ext cx="665875" cy="8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5" h="32850" extrusionOk="0">
                      <a:moveTo>
                        <a:pt x="14586" y="1"/>
                      </a:moveTo>
                      <a:lnTo>
                        <a:pt x="14586" y="1"/>
                      </a:lnTo>
                      <a:cubicBezTo>
                        <a:pt x="6370" y="941"/>
                        <a:pt x="1" y="7930"/>
                        <a:pt x="1" y="16372"/>
                      </a:cubicBezTo>
                      <a:cubicBezTo>
                        <a:pt x="1" y="25468"/>
                        <a:pt x="7382" y="32850"/>
                        <a:pt x="16479" y="32850"/>
                      </a:cubicBezTo>
                      <a:cubicBezTo>
                        <a:pt x="20301" y="32850"/>
                        <a:pt x="23837" y="31540"/>
                        <a:pt x="26635" y="29361"/>
                      </a:cubicBezTo>
                      <a:lnTo>
                        <a:pt x="25873" y="28671"/>
                      </a:lnTo>
                      <a:cubicBezTo>
                        <a:pt x="8299" y="16765"/>
                        <a:pt x="14586" y="1"/>
                        <a:pt x="1458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7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5" name="Google Shape;1495;p36"/>
              <p:cNvGrpSpPr/>
              <p:nvPr/>
            </p:nvGrpSpPr>
            <p:grpSpPr>
              <a:xfrm rot="-2700000">
                <a:off x="7613063" y="2209019"/>
                <a:ext cx="537838" cy="375221"/>
                <a:chOff x="758425" y="672072"/>
                <a:chExt cx="848147" cy="591707"/>
              </a:xfrm>
            </p:grpSpPr>
            <p:sp>
              <p:nvSpPr>
                <p:cNvPr id="1496" name="Google Shape;1496;p36"/>
                <p:cNvSpPr/>
                <p:nvPr/>
              </p:nvSpPr>
              <p:spPr>
                <a:xfrm>
                  <a:off x="758425" y="672072"/>
                  <a:ext cx="424733" cy="3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3731" extrusionOk="0">
                      <a:moveTo>
                        <a:pt x="872" y="0"/>
                      </a:moveTo>
                      <a:cubicBezTo>
                        <a:pt x="730" y="0"/>
                        <a:pt x="615" y="32"/>
                        <a:pt x="536" y="102"/>
                      </a:cubicBezTo>
                      <a:cubicBezTo>
                        <a:pt x="0" y="579"/>
                        <a:pt x="1048" y="2960"/>
                        <a:pt x="2155" y="3496"/>
                      </a:cubicBezTo>
                      <a:cubicBezTo>
                        <a:pt x="2511" y="3672"/>
                        <a:pt x="2789" y="3731"/>
                        <a:pt x="3001" y="3731"/>
                      </a:cubicBezTo>
                      <a:cubicBezTo>
                        <a:pt x="3435" y="3731"/>
                        <a:pt x="3596" y="3484"/>
                        <a:pt x="3596" y="3484"/>
                      </a:cubicBezTo>
                      <a:cubicBezTo>
                        <a:pt x="3596" y="3484"/>
                        <a:pt x="4191" y="3186"/>
                        <a:pt x="3763" y="2043"/>
                      </a:cubicBezTo>
                      <a:cubicBezTo>
                        <a:pt x="3387" y="1078"/>
                        <a:pt x="1694" y="0"/>
                        <a:pt x="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36"/>
                <p:cNvSpPr/>
                <p:nvPr/>
              </p:nvSpPr>
              <p:spPr>
                <a:xfrm>
                  <a:off x="1069576" y="927396"/>
                  <a:ext cx="536996" cy="320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" h="3167" extrusionOk="0">
                      <a:moveTo>
                        <a:pt x="1682" y="0"/>
                      </a:moveTo>
                      <a:cubicBezTo>
                        <a:pt x="601" y="0"/>
                        <a:pt x="477" y="618"/>
                        <a:pt x="477" y="618"/>
                      </a:cubicBezTo>
                      <a:cubicBezTo>
                        <a:pt x="477" y="618"/>
                        <a:pt x="1" y="1154"/>
                        <a:pt x="894" y="2154"/>
                      </a:cubicBezTo>
                      <a:cubicBezTo>
                        <a:pt x="1474" y="2781"/>
                        <a:pt x="2875" y="3167"/>
                        <a:pt x="3879" y="3167"/>
                      </a:cubicBezTo>
                      <a:cubicBezTo>
                        <a:pt x="4419" y="3167"/>
                        <a:pt x="4845" y="3055"/>
                        <a:pt x="4966" y="2809"/>
                      </a:cubicBezTo>
                      <a:cubicBezTo>
                        <a:pt x="5299" y="2095"/>
                        <a:pt x="3275" y="118"/>
                        <a:pt x="1942" y="11"/>
                      </a:cubicBezTo>
                      <a:cubicBezTo>
                        <a:pt x="1849" y="4"/>
                        <a:pt x="1763" y="0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36"/>
                <p:cNvSpPr/>
                <p:nvPr/>
              </p:nvSpPr>
              <p:spPr>
                <a:xfrm>
                  <a:off x="774028" y="948471"/>
                  <a:ext cx="390994" cy="31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12" extrusionOk="0">
                      <a:moveTo>
                        <a:pt x="2775" y="0"/>
                      </a:moveTo>
                      <a:cubicBezTo>
                        <a:pt x="2601" y="0"/>
                        <a:pt x="2382" y="40"/>
                        <a:pt x="2108" y="148"/>
                      </a:cubicBezTo>
                      <a:cubicBezTo>
                        <a:pt x="1108" y="529"/>
                        <a:pt x="1" y="2530"/>
                        <a:pt x="441" y="2994"/>
                      </a:cubicBezTo>
                      <a:cubicBezTo>
                        <a:pt x="518" y="3075"/>
                        <a:pt x="648" y="3112"/>
                        <a:pt x="811" y="3112"/>
                      </a:cubicBezTo>
                      <a:cubicBezTo>
                        <a:pt x="1560" y="3112"/>
                        <a:pt x="3023" y="2341"/>
                        <a:pt x="3394" y="1530"/>
                      </a:cubicBezTo>
                      <a:cubicBezTo>
                        <a:pt x="3859" y="565"/>
                        <a:pt x="3370" y="268"/>
                        <a:pt x="3370" y="268"/>
                      </a:cubicBezTo>
                      <a:cubicBezTo>
                        <a:pt x="3370" y="268"/>
                        <a:pt x="3227" y="0"/>
                        <a:pt x="27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36"/>
                <p:cNvSpPr/>
                <p:nvPr/>
              </p:nvSpPr>
              <p:spPr>
                <a:xfrm>
                  <a:off x="1056303" y="696693"/>
                  <a:ext cx="390994" cy="314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04" extrusionOk="0">
                      <a:moveTo>
                        <a:pt x="3054" y="0"/>
                      </a:moveTo>
                      <a:cubicBezTo>
                        <a:pt x="2300" y="0"/>
                        <a:pt x="846" y="783"/>
                        <a:pt x="465" y="1574"/>
                      </a:cubicBezTo>
                      <a:cubicBezTo>
                        <a:pt x="1" y="2538"/>
                        <a:pt x="489" y="2836"/>
                        <a:pt x="489" y="2836"/>
                      </a:cubicBezTo>
                      <a:cubicBezTo>
                        <a:pt x="489" y="2836"/>
                        <a:pt x="632" y="3103"/>
                        <a:pt x="1089" y="3103"/>
                      </a:cubicBezTo>
                      <a:cubicBezTo>
                        <a:pt x="1264" y="3103"/>
                        <a:pt x="1486" y="3064"/>
                        <a:pt x="1763" y="2955"/>
                      </a:cubicBezTo>
                      <a:cubicBezTo>
                        <a:pt x="2751" y="2574"/>
                        <a:pt x="3859" y="574"/>
                        <a:pt x="3430" y="121"/>
                      </a:cubicBezTo>
                      <a:cubicBezTo>
                        <a:pt x="3351" y="38"/>
                        <a:pt x="3219" y="0"/>
                        <a:pt x="30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36"/>
                <p:cNvSpPr/>
                <p:nvPr/>
              </p:nvSpPr>
              <p:spPr>
                <a:xfrm>
                  <a:off x="944143" y="904093"/>
                  <a:ext cx="176195" cy="10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005" extrusionOk="0">
                      <a:moveTo>
                        <a:pt x="512" y="0"/>
                      </a:moveTo>
                      <a:cubicBezTo>
                        <a:pt x="311" y="0"/>
                        <a:pt x="149" y="43"/>
                        <a:pt x="108" y="134"/>
                      </a:cubicBezTo>
                      <a:cubicBezTo>
                        <a:pt x="1" y="372"/>
                        <a:pt x="691" y="991"/>
                        <a:pt x="1120" y="1003"/>
                      </a:cubicBezTo>
                      <a:cubicBezTo>
                        <a:pt x="1141" y="1004"/>
                        <a:pt x="1161" y="1005"/>
                        <a:pt x="1180" y="1005"/>
                      </a:cubicBezTo>
                      <a:cubicBezTo>
                        <a:pt x="1563" y="1005"/>
                        <a:pt x="1584" y="789"/>
                        <a:pt x="1584" y="789"/>
                      </a:cubicBezTo>
                      <a:cubicBezTo>
                        <a:pt x="1584" y="789"/>
                        <a:pt x="1739" y="610"/>
                        <a:pt x="1441" y="301"/>
                      </a:cubicBezTo>
                      <a:cubicBezTo>
                        <a:pt x="1258" y="110"/>
                        <a:pt x="834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36"/>
                <p:cNvSpPr/>
                <p:nvPr/>
              </p:nvSpPr>
              <p:spPr>
                <a:xfrm>
                  <a:off x="1086496" y="960832"/>
                  <a:ext cx="175081" cy="10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009" extrusionOk="0">
                      <a:moveTo>
                        <a:pt x="549" y="1"/>
                      </a:moveTo>
                      <a:cubicBezTo>
                        <a:pt x="177" y="1"/>
                        <a:pt x="155" y="217"/>
                        <a:pt x="155" y="217"/>
                      </a:cubicBezTo>
                      <a:cubicBezTo>
                        <a:pt x="155" y="217"/>
                        <a:pt x="1" y="396"/>
                        <a:pt x="298" y="705"/>
                      </a:cubicBezTo>
                      <a:cubicBezTo>
                        <a:pt x="480" y="901"/>
                        <a:pt x="896" y="1009"/>
                        <a:pt x="1215" y="1009"/>
                      </a:cubicBezTo>
                      <a:cubicBezTo>
                        <a:pt x="1419" y="1009"/>
                        <a:pt x="1583" y="965"/>
                        <a:pt x="1620" y="872"/>
                      </a:cubicBezTo>
                      <a:cubicBezTo>
                        <a:pt x="1727" y="634"/>
                        <a:pt x="1048" y="26"/>
                        <a:pt x="608" y="3"/>
                      </a:cubicBezTo>
                      <a:cubicBezTo>
                        <a:pt x="587" y="2"/>
                        <a:pt x="568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02" name="Google Shape;1502;p36"/>
            <p:cNvSpPr/>
            <p:nvPr/>
          </p:nvSpPr>
          <p:spPr>
            <a:xfrm>
              <a:off x="6921250" y="1873550"/>
              <a:ext cx="1147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" name="Google Shape;1503;p36"/>
          <p:cNvGrpSpPr/>
          <p:nvPr/>
        </p:nvGrpSpPr>
        <p:grpSpPr>
          <a:xfrm rot="-5400000">
            <a:off x="7851173" y="-211921"/>
            <a:ext cx="504963" cy="1462623"/>
            <a:chOff x="8428898" y="1636505"/>
            <a:chExt cx="645815" cy="1870361"/>
          </a:xfrm>
        </p:grpSpPr>
        <p:grpSp>
          <p:nvGrpSpPr>
            <p:cNvPr id="1504" name="Google Shape;1504;p36"/>
            <p:cNvGrpSpPr/>
            <p:nvPr/>
          </p:nvGrpSpPr>
          <p:grpSpPr>
            <a:xfrm>
              <a:off x="8811521" y="1636505"/>
              <a:ext cx="263193" cy="1865526"/>
              <a:chOff x="-1310600" y="3676525"/>
              <a:chExt cx="129225" cy="916000"/>
            </a:xfrm>
          </p:grpSpPr>
          <p:sp>
            <p:nvSpPr>
              <p:cNvPr id="1505" name="Google Shape;1505;p36"/>
              <p:cNvSpPr/>
              <p:nvPr/>
            </p:nvSpPr>
            <p:spPr>
              <a:xfrm>
                <a:off x="-1310600" y="4116700"/>
                <a:ext cx="9767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3680" y="15324"/>
                    </a:lnTo>
                    <a:cubicBezTo>
                      <a:pt x="3847" y="14836"/>
                      <a:pt x="3906" y="14336"/>
                      <a:pt x="3882" y="13848"/>
                    </a:cubicBezTo>
                    <a:lnTo>
                      <a:pt x="2811" y="37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6"/>
              <p:cNvSpPr/>
              <p:nvPr/>
            </p:nvSpPr>
            <p:spPr>
              <a:xfrm>
                <a:off x="-1282625" y="4454850"/>
                <a:ext cx="417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70" extrusionOk="0">
                    <a:moveTo>
                      <a:pt x="834" y="0"/>
                    </a:moveTo>
                    <a:cubicBezTo>
                      <a:pt x="382" y="0"/>
                      <a:pt x="1" y="762"/>
                      <a:pt x="1" y="1691"/>
                    </a:cubicBezTo>
                    <a:cubicBezTo>
                      <a:pt x="1" y="2620"/>
                      <a:pt x="382" y="3370"/>
                      <a:pt x="834" y="3370"/>
                    </a:cubicBezTo>
                    <a:cubicBezTo>
                      <a:pt x="1299" y="3370"/>
                      <a:pt x="1668" y="2620"/>
                      <a:pt x="1668" y="1691"/>
                    </a:cubicBezTo>
                    <a:cubicBezTo>
                      <a:pt x="1668" y="762"/>
                      <a:pt x="129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6"/>
              <p:cNvSpPr/>
              <p:nvPr/>
            </p:nvSpPr>
            <p:spPr>
              <a:xfrm>
                <a:off x="-1286475" y="3676525"/>
                <a:ext cx="105100" cy="441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7644" extrusionOk="0">
                    <a:moveTo>
                      <a:pt x="2174" y="1"/>
                    </a:moveTo>
                    <a:cubicBezTo>
                      <a:pt x="1572" y="1"/>
                      <a:pt x="834" y="1047"/>
                      <a:pt x="500" y="2582"/>
                    </a:cubicBezTo>
                    <a:cubicBezTo>
                      <a:pt x="0" y="4868"/>
                      <a:pt x="500" y="17608"/>
                      <a:pt x="500" y="17608"/>
                    </a:cubicBezTo>
                    <a:lnTo>
                      <a:pt x="1810" y="17644"/>
                    </a:lnTo>
                    <a:cubicBezTo>
                      <a:pt x="1739" y="16655"/>
                      <a:pt x="2310" y="15917"/>
                      <a:pt x="2310" y="15917"/>
                    </a:cubicBezTo>
                    <a:cubicBezTo>
                      <a:pt x="4203" y="13655"/>
                      <a:pt x="3417" y="2594"/>
                      <a:pt x="2905" y="844"/>
                    </a:cubicBezTo>
                    <a:cubicBezTo>
                      <a:pt x="2739" y="259"/>
                      <a:pt x="2474" y="1"/>
                      <a:pt x="2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6"/>
              <p:cNvSpPr/>
              <p:nvPr/>
            </p:nvSpPr>
            <p:spPr>
              <a:xfrm>
                <a:off x="-1286475" y="3740775"/>
                <a:ext cx="45550" cy="37655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5062" extrusionOk="0">
                    <a:moveTo>
                      <a:pt x="500" y="0"/>
                    </a:moveTo>
                    <a:cubicBezTo>
                      <a:pt x="0" y="2286"/>
                      <a:pt x="500" y="15026"/>
                      <a:pt x="500" y="15026"/>
                    </a:cubicBezTo>
                    <a:lnTo>
                      <a:pt x="1822" y="15062"/>
                    </a:lnTo>
                    <a:lnTo>
                      <a:pt x="1822" y="1506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6"/>
              <p:cNvSpPr/>
              <p:nvPr/>
            </p:nvSpPr>
            <p:spPr>
              <a:xfrm>
                <a:off x="-1310600" y="4116700"/>
                <a:ext cx="6342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36"/>
            <p:cNvGrpSpPr/>
            <p:nvPr/>
          </p:nvGrpSpPr>
          <p:grpSpPr>
            <a:xfrm>
              <a:off x="8428898" y="1985425"/>
              <a:ext cx="308051" cy="1521442"/>
              <a:chOff x="-3162025" y="3863875"/>
              <a:chExt cx="151250" cy="747050"/>
            </a:xfrm>
          </p:grpSpPr>
          <p:sp>
            <p:nvSpPr>
              <p:cNvPr id="1511" name="Google Shape;1511;p36"/>
              <p:cNvSpPr/>
              <p:nvPr/>
            </p:nvSpPr>
            <p:spPr>
              <a:xfrm>
                <a:off x="-3161425" y="3864700"/>
                <a:ext cx="1506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0855" extrusionOk="0">
                    <a:moveTo>
                      <a:pt x="1360" y="0"/>
                    </a:moveTo>
                    <a:cubicBezTo>
                      <a:pt x="1142" y="0"/>
                      <a:pt x="948" y="168"/>
                      <a:pt x="906" y="401"/>
                    </a:cubicBezTo>
                    <a:cubicBezTo>
                      <a:pt x="906" y="401"/>
                      <a:pt x="560" y="2616"/>
                      <a:pt x="453" y="3354"/>
                    </a:cubicBezTo>
                    <a:cubicBezTo>
                      <a:pt x="394" y="3747"/>
                      <a:pt x="358" y="4175"/>
                      <a:pt x="310" y="4663"/>
                    </a:cubicBezTo>
                    <a:cubicBezTo>
                      <a:pt x="1" y="6807"/>
                      <a:pt x="1263" y="7842"/>
                      <a:pt x="2584" y="8021"/>
                    </a:cubicBezTo>
                    <a:cubicBezTo>
                      <a:pt x="2525" y="8212"/>
                      <a:pt x="2477" y="8450"/>
                      <a:pt x="2477" y="8700"/>
                    </a:cubicBezTo>
                    <a:lnTo>
                      <a:pt x="2418" y="10819"/>
                    </a:lnTo>
                    <a:cubicBezTo>
                      <a:pt x="2418" y="10819"/>
                      <a:pt x="2418" y="10831"/>
                      <a:pt x="2442" y="10831"/>
                    </a:cubicBezTo>
                    <a:lnTo>
                      <a:pt x="3751" y="10831"/>
                    </a:lnTo>
                    <a:lnTo>
                      <a:pt x="3763" y="10855"/>
                    </a:lnTo>
                    <a:lnTo>
                      <a:pt x="3704" y="8712"/>
                    </a:lnTo>
                    <a:cubicBezTo>
                      <a:pt x="3692" y="8462"/>
                      <a:pt x="3656" y="8212"/>
                      <a:pt x="3596" y="8021"/>
                    </a:cubicBezTo>
                    <a:cubicBezTo>
                      <a:pt x="4858" y="7783"/>
                      <a:pt x="6025" y="6735"/>
                      <a:pt x="5787" y="4663"/>
                    </a:cubicBezTo>
                    <a:cubicBezTo>
                      <a:pt x="5728" y="4175"/>
                      <a:pt x="5680" y="3747"/>
                      <a:pt x="5632" y="3354"/>
                    </a:cubicBezTo>
                    <a:cubicBezTo>
                      <a:pt x="5537" y="2616"/>
                      <a:pt x="5192" y="401"/>
                      <a:pt x="5192" y="401"/>
                    </a:cubicBezTo>
                    <a:cubicBezTo>
                      <a:pt x="5149" y="168"/>
                      <a:pt x="4956" y="0"/>
                      <a:pt x="4737" y="0"/>
                    </a:cubicBezTo>
                    <a:cubicBezTo>
                      <a:pt x="4710" y="0"/>
                      <a:pt x="4683" y="3"/>
                      <a:pt x="4656" y="8"/>
                    </a:cubicBezTo>
                    <a:cubicBezTo>
                      <a:pt x="4406" y="56"/>
                      <a:pt x="4227" y="294"/>
                      <a:pt x="4263" y="544"/>
                    </a:cubicBezTo>
                    <a:lnTo>
                      <a:pt x="4763" y="3735"/>
                    </a:lnTo>
                    <a:cubicBezTo>
                      <a:pt x="4763" y="4056"/>
                      <a:pt x="4489" y="4330"/>
                      <a:pt x="4168" y="4330"/>
                    </a:cubicBezTo>
                    <a:cubicBezTo>
                      <a:pt x="3835" y="4330"/>
                      <a:pt x="3585" y="4056"/>
                      <a:pt x="3585" y="3747"/>
                    </a:cubicBezTo>
                    <a:lnTo>
                      <a:pt x="3585" y="472"/>
                    </a:lnTo>
                    <a:cubicBezTo>
                      <a:pt x="3585" y="222"/>
                      <a:pt x="3370" y="8"/>
                      <a:pt x="3120" y="8"/>
                    </a:cubicBezTo>
                    <a:lnTo>
                      <a:pt x="2977" y="8"/>
                    </a:lnTo>
                    <a:cubicBezTo>
                      <a:pt x="2715" y="8"/>
                      <a:pt x="2513" y="222"/>
                      <a:pt x="2513" y="472"/>
                    </a:cubicBezTo>
                    <a:lnTo>
                      <a:pt x="2513" y="3747"/>
                    </a:lnTo>
                    <a:cubicBezTo>
                      <a:pt x="2513" y="4068"/>
                      <a:pt x="2263" y="4330"/>
                      <a:pt x="1930" y="4330"/>
                    </a:cubicBezTo>
                    <a:cubicBezTo>
                      <a:pt x="1608" y="4330"/>
                      <a:pt x="1334" y="4056"/>
                      <a:pt x="1334" y="3735"/>
                    </a:cubicBezTo>
                    <a:lnTo>
                      <a:pt x="1822" y="544"/>
                    </a:lnTo>
                    <a:cubicBezTo>
                      <a:pt x="1870" y="294"/>
                      <a:pt x="1691" y="56"/>
                      <a:pt x="1441" y="8"/>
                    </a:cubicBezTo>
                    <a:cubicBezTo>
                      <a:pt x="1414" y="3"/>
                      <a:pt x="1387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6"/>
              <p:cNvSpPr/>
              <p:nvPr/>
            </p:nvSpPr>
            <p:spPr>
              <a:xfrm>
                <a:off x="-3162025" y="3863875"/>
                <a:ext cx="94400" cy="2713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0852" extrusionOk="0">
                    <a:moveTo>
                      <a:pt x="1327" y="1"/>
                    </a:moveTo>
                    <a:cubicBezTo>
                      <a:pt x="1093" y="1"/>
                      <a:pt x="891" y="170"/>
                      <a:pt x="858" y="398"/>
                    </a:cubicBezTo>
                    <a:cubicBezTo>
                      <a:pt x="858" y="398"/>
                      <a:pt x="513" y="2613"/>
                      <a:pt x="406" y="3363"/>
                    </a:cubicBezTo>
                    <a:cubicBezTo>
                      <a:pt x="370" y="3744"/>
                      <a:pt x="322" y="4173"/>
                      <a:pt x="263" y="4673"/>
                    </a:cubicBezTo>
                    <a:cubicBezTo>
                      <a:pt x="1" y="6828"/>
                      <a:pt x="1287" y="7864"/>
                      <a:pt x="2608" y="8030"/>
                    </a:cubicBezTo>
                    <a:cubicBezTo>
                      <a:pt x="2549" y="8245"/>
                      <a:pt x="2525" y="8459"/>
                      <a:pt x="2501" y="8721"/>
                    </a:cubicBezTo>
                    <a:lnTo>
                      <a:pt x="2442" y="10828"/>
                    </a:lnTo>
                    <a:cubicBezTo>
                      <a:pt x="2442" y="10852"/>
                      <a:pt x="2466" y="10852"/>
                      <a:pt x="2466" y="10852"/>
                    </a:cubicBezTo>
                    <a:lnTo>
                      <a:pt x="3775" y="10852"/>
                    </a:lnTo>
                    <a:lnTo>
                      <a:pt x="2466" y="3744"/>
                    </a:lnTo>
                    <a:cubicBezTo>
                      <a:pt x="2466" y="4065"/>
                      <a:pt x="2215" y="4327"/>
                      <a:pt x="1882" y="4327"/>
                    </a:cubicBezTo>
                    <a:cubicBezTo>
                      <a:pt x="1561" y="4327"/>
                      <a:pt x="1287" y="4065"/>
                      <a:pt x="1287" y="3732"/>
                    </a:cubicBezTo>
                    <a:lnTo>
                      <a:pt x="1775" y="541"/>
                    </a:lnTo>
                    <a:cubicBezTo>
                      <a:pt x="1823" y="291"/>
                      <a:pt x="1644" y="53"/>
                      <a:pt x="1394" y="5"/>
                    </a:cubicBezTo>
                    <a:cubicBezTo>
                      <a:pt x="1371" y="2"/>
                      <a:pt x="1349" y="1"/>
                      <a:pt x="132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6"/>
              <p:cNvSpPr/>
              <p:nvPr/>
            </p:nvSpPr>
            <p:spPr>
              <a:xfrm>
                <a:off x="-3137000" y="4135150"/>
                <a:ext cx="97650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3679" y="15312"/>
                    </a:lnTo>
                    <a:cubicBezTo>
                      <a:pt x="3846" y="14836"/>
                      <a:pt x="3905" y="14324"/>
                      <a:pt x="3870" y="13836"/>
                    </a:cubicBezTo>
                    <a:lnTo>
                      <a:pt x="2798" y="25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6"/>
              <p:cNvSpPr/>
              <p:nvPr/>
            </p:nvSpPr>
            <p:spPr>
              <a:xfrm>
                <a:off x="-3109025" y="4473300"/>
                <a:ext cx="4170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58" extrusionOk="0">
                    <a:moveTo>
                      <a:pt x="834" y="0"/>
                    </a:moveTo>
                    <a:cubicBezTo>
                      <a:pt x="369" y="0"/>
                      <a:pt x="0" y="751"/>
                      <a:pt x="0" y="1679"/>
                    </a:cubicBezTo>
                    <a:cubicBezTo>
                      <a:pt x="0" y="2608"/>
                      <a:pt x="369" y="3358"/>
                      <a:pt x="834" y="3358"/>
                    </a:cubicBezTo>
                    <a:cubicBezTo>
                      <a:pt x="1298" y="3358"/>
                      <a:pt x="1667" y="2608"/>
                      <a:pt x="1667" y="1679"/>
                    </a:cubicBezTo>
                    <a:cubicBezTo>
                      <a:pt x="1667" y="751"/>
                      <a:pt x="1298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6"/>
              <p:cNvSpPr/>
              <p:nvPr/>
            </p:nvSpPr>
            <p:spPr>
              <a:xfrm>
                <a:off x="-3137000" y="4135150"/>
                <a:ext cx="63425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36"/>
          <p:cNvGrpSpPr/>
          <p:nvPr/>
        </p:nvGrpSpPr>
        <p:grpSpPr>
          <a:xfrm rot="-5400000" flipH="1">
            <a:off x="7755203" y="3760973"/>
            <a:ext cx="409798" cy="1740755"/>
            <a:chOff x="-1049900" y="1219025"/>
            <a:chExt cx="237550" cy="1009075"/>
          </a:xfrm>
        </p:grpSpPr>
        <p:sp>
          <p:nvSpPr>
            <p:cNvPr id="1517" name="Google Shape;1517;p36"/>
            <p:cNvSpPr/>
            <p:nvPr/>
          </p:nvSpPr>
          <p:spPr>
            <a:xfrm>
              <a:off x="-1049900" y="1219025"/>
              <a:ext cx="237550" cy="1009075"/>
            </a:xfrm>
            <a:custGeom>
              <a:avLst/>
              <a:gdLst/>
              <a:ahLst/>
              <a:cxnLst/>
              <a:rect l="l" t="t" r="r" b="b"/>
              <a:pathLst>
                <a:path w="9502" h="40363" extrusionOk="0">
                  <a:moveTo>
                    <a:pt x="965" y="1"/>
                  </a:moveTo>
                  <a:cubicBezTo>
                    <a:pt x="417" y="1"/>
                    <a:pt x="0" y="453"/>
                    <a:pt x="36" y="989"/>
                  </a:cubicBezTo>
                  <a:lnTo>
                    <a:pt x="905" y="14502"/>
                  </a:lnTo>
                  <a:cubicBezTo>
                    <a:pt x="929" y="15038"/>
                    <a:pt x="965" y="15931"/>
                    <a:pt x="965" y="16479"/>
                  </a:cubicBezTo>
                  <a:lnTo>
                    <a:pt x="965" y="23396"/>
                  </a:lnTo>
                  <a:cubicBezTo>
                    <a:pt x="965" y="23944"/>
                    <a:pt x="929" y="24825"/>
                    <a:pt x="905" y="25385"/>
                  </a:cubicBezTo>
                  <a:lnTo>
                    <a:pt x="36" y="39386"/>
                  </a:lnTo>
                  <a:cubicBezTo>
                    <a:pt x="12" y="39922"/>
                    <a:pt x="429" y="40363"/>
                    <a:pt x="965" y="40363"/>
                  </a:cubicBezTo>
                  <a:lnTo>
                    <a:pt x="8537" y="40363"/>
                  </a:lnTo>
                  <a:cubicBezTo>
                    <a:pt x="9085" y="40363"/>
                    <a:pt x="9502" y="39922"/>
                    <a:pt x="9490" y="39386"/>
                  </a:cubicBezTo>
                  <a:lnTo>
                    <a:pt x="8906" y="25218"/>
                  </a:lnTo>
                  <a:cubicBezTo>
                    <a:pt x="8894" y="24682"/>
                    <a:pt x="8871" y="23789"/>
                    <a:pt x="8871" y="23242"/>
                  </a:cubicBezTo>
                  <a:lnTo>
                    <a:pt x="8871" y="17134"/>
                  </a:lnTo>
                  <a:cubicBezTo>
                    <a:pt x="8871" y="16586"/>
                    <a:pt x="8882" y="15705"/>
                    <a:pt x="8906" y="15157"/>
                  </a:cubicBezTo>
                  <a:lnTo>
                    <a:pt x="9490" y="989"/>
                  </a:lnTo>
                  <a:cubicBezTo>
                    <a:pt x="9502" y="453"/>
                    <a:pt x="9085" y="1"/>
                    <a:pt x="8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-1049600" y="1219025"/>
              <a:ext cx="125925" cy="1009075"/>
            </a:xfrm>
            <a:custGeom>
              <a:avLst/>
              <a:gdLst/>
              <a:ahLst/>
              <a:cxnLst/>
              <a:rect l="l" t="t" r="r" b="b"/>
              <a:pathLst>
                <a:path w="5037" h="40363" extrusionOk="0">
                  <a:moveTo>
                    <a:pt x="965" y="1"/>
                  </a:moveTo>
                  <a:cubicBezTo>
                    <a:pt x="417" y="1"/>
                    <a:pt x="0" y="453"/>
                    <a:pt x="36" y="989"/>
                  </a:cubicBezTo>
                  <a:lnTo>
                    <a:pt x="905" y="14502"/>
                  </a:lnTo>
                  <a:cubicBezTo>
                    <a:pt x="929" y="15038"/>
                    <a:pt x="965" y="15931"/>
                    <a:pt x="965" y="16479"/>
                  </a:cubicBezTo>
                  <a:lnTo>
                    <a:pt x="965" y="23396"/>
                  </a:lnTo>
                  <a:cubicBezTo>
                    <a:pt x="965" y="23944"/>
                    <a:pt x="929" y="24825"/>
                    <a:pt x="905" y="25385"/>
                  </a:cubicBezTo>
                  <a:lnTo>
                    <a:pt x="36" y="39386"/>
                  </a:lnTo>
                  <a:cubicBezTo>
                    <a:pt x="12" y="39922"/>
                    <a:pt x="429" y="40363"/>
                    <a:pt x="965" y="40363"/>
                  </a:cubicBezTo>
                  <a:lnTo>
                    <a:pt x="4060" y="40363"/>
                  </a:lnTo>
                  <a:cubicBezTo>
                    <a:pt x="4608" y="40363"/>
                    <a:pt x="5037" y="39922"/>
                    <a:pt x="5037" y="39386"/>
                  </a:cubicBezTo>
                  <a:lnTo>
                    <a:pt x="5037" y="989"/>
                  </a:lnTo>
                  <a:cubicBezTo>
                    <a:pt x="5037" y="441"/>
                    <a:pt x="4596" y="1"/>
                    <a:pt x="4060" y="1"/>
                  </a:cubicBezTo>
                  <a:close/>
                </a:path>
              </a:pathLst>
            </a:custGeom>
            <a:solidFill>
              <a:srgbClr val="363636">
                <a:alpha val="18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-1031150" y="1596750"/>
              <a:ext cx="209275" cy="245300"/>
            </a:xfrm>
            <a:custGeom>
              <a:avLst/>
              <a:gdLst/>
              <a:ahLst/>
              <a:cxnLst/>
              <a:rect l="l" t="t" r="r" b="b"/>
              <a:pathLst>
                <a:path w="8371" h="9812" extrusionOk="0">
                  <a:moveTo>
                    <a:pt x="4180" y="1"/>
                  </a:moveTo>
                  <a:cubicBezTo>
                    <a:pt x="1882" y="1"/>
                    <a:pt x="0" y="251"/>
                    <a:pt x="0" y="584"/>
                  </a:cubicBezTo>
                  <a:lnTo>
                    <a:pt x="0" y="9811"/>
                  </a:lnTo>
                  <a:cubicBezTo>
                    <a:pt x="0" y="9490"/>
                    <a:pt x="1882" y="9228"/>
                    <a:pt x="4180" y="9228"/>
                  </a:cubicBezTo>
                  <a:cubicBezTo>
                    <a:pt x="6489" y="9228"/>
                    <a:pt x="8371" y="9478"/>
                    <a:pt x="8371" y="9811"/>
                  </a:cubicBezTo>
                  <a:lnTo>
                    <a:pt x="8371" y="584"/>
                  </a:lnTo>
                  <a:cubicBezTo>
                    <a:pt x="8371" y="274"/>
                    <a:pt x="6489" y="1"/>
                    <a:pt x="4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-951375" y="1654800"/>
              <a:ext cx="55675" cy="113125"/>
            </a:xfrm>
            <a:custGeom>
              <a:avLst/>
              <a:gdLst/>
              <a:ahLst/>
              <a:cxnLst/>
              <a:rect l="l" t="t" r="r" b="b"/>
              <a:pathLst>
                <a:path w="2227" h="4525" extrusionOk="0">
                  <a:moveTo>
                    <a:pt x="1108" y="0"/>
                  </a:moveTo>
                  <a:cubicBezTo>
                    <a:pt x="500" y="0"/>
                    <a:pt x="0" y="1012"/>
                    <a:pt x="0" y="2262"/>
                  </a:cubicBezTo>
                  <a:cubicBezTo>
                    <a:pt x="0" y="3513"/>
                    <a:pt x="500" y="4525"/>
                    <a:pt x="1108" y="4525"/>
                  </a:cubicBezTo>
                  <a:cubicBezTo>
                    <a:pt x="1727" y="4525"/>
                    <a:pt x="2227" y="3513"/>
                    <a:pt x="2227" y="2262"/>
                  </a:cubicBezTo>
                  <a:cubicBezTo>
                    <a:pt x="2227" y="1012"/>
                    <a:pt x="1727" y="0"/>
                    <a:pt x="1108" y="0"/>
                  </a:cubicBezTo>
                  <a:close/>
                </a:path>
              </a:pathLst>
            </a:custGeom>
            <a:solidFill>
              <a:srgbClr val="6C3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-980250" y="1683375"/>
              <a:ext cx="113125" cy="55975"/>
            </a:xfrm>
            <a:custGeom>
              <a:avLst/>
              <a:gdLst/>
              <a:ahLst/>
              <a:cxnLst/>
              <a:rect l="l" t="t" r="r" b="b"/>
              <a:pathLst>
                <a:path w="4525" h="2239" extrusionOk="0">
                  <a:moveTo>
                    <a:pt x="2263" y="0"/>
                  </a:moveTo>
                  <a:cubicBezTo>
                    <a:pt x="1024" y="0"/>
                    <a:pt x="0" y="500"/>
                    <a:pt x="0" y="1119"/>
                  </a:cubicBezTo>
                  <a:cubicBezTo>
                    <a:pt x="0" y="1739"/>
                    <a:pt x="1024" y="2239"/>
                    <a:pt x="2263" y="2239"/>
                  </a:cubicBezTo>
                  <a:cubicBezTo>
                    <a:pt x="3513" y="2239"/>
                    <a:pt x="4525" y="1739"/>
                    <a:pt x="4525" y="1119"/>
                  </a:cubicBezTo>
                  <a:cubicBezTo>
                    <a:pt x="4525" y="500"/>
                    <a:pt x="3513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-1031150" y="1597050"/>
              <a:ext cx="104500" cy="245300"/>
            </a:xfrm>
            <a:custGeom>
              <a:avLst/>
              <a:gdLst/>
              <a:ahLst/>
              <a:cxnLst/>
              <a:rect l="l" t="t" r="r" b="b"/>
              <a:pathLst>
                <a:path w="4180" h="9812" extrusionOk="0">
                  <a:moveTo>
                    <a:pt x="4180" y="1"/>
                  </a:moveTo>
                  <a:cubicBezTo>
                    <a:pt x="1882" y="1"/>
                    <a:pt x="0" y="262"/>
                    <a:pt x="0" y="584"/>
                  </a:cubicBezTo>
                  <a:lnTo>
                    <a:pt x="0" y="9811"/>
                  </a:lnTo>
                  <a:cubicBezTo>
                    <a:pt x="0" y="9502"/>
                    <a:pt x="1882" y="9228"/>
                    <a:pt x="4180" y="9228"/>
                  </a:cubicBezTo>
                  <a:lnTo>
                    <a:pt x="4180" y="1"/>
                  </a:lnTo>
                  <a:close/>
                </a:path>
              </a:pathLst>
            </a:custGeom>
            <a:solidFill>
              <a:srgbClr val="363636">
                <a:alpha val="40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3" name="Google Shape;1523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Конкурентные преимущества</a:t>
            </a:r>
            <a:endParaRPr i="1" dirty="0"/>
          </a:p>
        </p:txBody>
      </p:sp>
      <p:sp>
        <p:nvSpPr>
          <p:cNvPr id="1524" name="Google Shape;1524;p36"/>
          <p:cNvSpPr txBox="1"/>
          <p:nvPr/>
        </p:nvSpPr>
        <p:spPr>
          <a:xfrm>
            <a:off x="749066" y="1634580"/>
            <a:ext cx="1195521" cy="45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CF4A4A"/>
                </a:solidFill>
                <a:latin typeface="Bellota"/>
                <a:ea typeface="Bellota"/>
                <a:cs typeface="Bellota"/>
                <a:sym typeface="Bellota"/>
              </a:rPr>
              <a:t>1</a:t>
            </a:r>
            <a:endParaRPr sz="3500" b="1" dirty="0">
              <a:solidFill>
                <a:srgbClr val="CF4A4A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525" name="Google Shape;1525;p36"/>
          <p:cNvSpPr txBox="1"/>
          <p:nvPr/>
        </p:nvSpPr>
        <p:spPr>
          <a:xfrm>
            <a:off x="2818975" y="1417982"/>
            <a:ext cx="1563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rgbClr val="CF4A4A"/>
                </a:solidFill>
                <a:latin typeface="Bellota"/>
                <a:ea typeface="Bellota"/>
                <a:cs typeface="Bellota"/>
                <a:sym typeface="Bellota"/>
              </a:rPr>
              <a:t>2</a:t>
            </a:r>
            <a:endParaRPr sz="3500" b="1" dirty="0">
              <a:solidFill>
                <a:srgbClr val="CF4A4A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526" name="Google Shape;1526;p36"/>
          <p:cNvSpPr txBox="1"/>
          <p:nvPr/>
        </p:nvSpPr>
        <p:spPr>
          <a:xfrm>
            <a:off x="4863345" y="1396033"/>
            <a:ext cx="1563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rgbClr val="CF4A4A"/>
                </a:solidFill>
                <a:latin typeface="Bellota"/>
                <a:ea typeface="Bellota"/>
                <a:cs typeface="Bellota"/>
                <a:sym typeface="Bellota"/>
              </a:rPr>
              <a:t>3</a:t>
            </a:r>
            <a:endParaRPr sz="3500" b="1" dirty="0">
              <a:solidFill>
                <a:srgbClr val="CF4A4A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527" name="Google Shape;1527;p36"/>
          <p:cNvSpPr txBox="1"/>
          <p:nvPr/>
        </p:nvSpPr>
        <p:spPr>
          <a:xfrm>
            <a:off x="7083996" y="1147163"/>
            <a:ext cx="1563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rgbClr val="CF4A4A"/>
                </a:solidFill>
                <a:latin typeface="Bellota"/>
                <a:ea typeface="Bellota"/>
                <a:cs typeface="Bellota"/>
                <a:sym typeface="Bellota"/>
              </a:rPr>
              <a:t>4</a:t>
            </a:r>
            <a:endParaRPr sz="3500" b="1" dirty="0">
              <a:solidFill>
                <a:srgbClr val="CF4A4A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528" name="Google Shape;1528;p36"/>
          <p:cNvSpPr txBox="1"/>
          <p:nvPr/>
        </p:nvSpPr>
        <p:spPr>
          <a:xfrm>
            <a:off x="273016" y="3518739"/>
            <a:ext cx="2147620" cy="131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Шеф-повар может учесть все пожелания клиента относительно ингредиентов, способа приготовления, размера порции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9" name="Google Shape;1529;p36"/>
          <p:cNvSpPr txBox="1"/>
          <p:nvPr/>
        </p:nvSpPr>
        <p:spPr>
          <a:xfrm>
            <a:off x="2740509" y="3291317"/>
            <a:ext cx="1685400" cy="127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Гостю не нужно тратить время на выбор блюда из меню, он сразу получает то, что хотел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0" name="Google Shape;1530;p36"/>
          <p:cNvSpPr txBox="1"/>
          <p:nvPr/>
        </p:nvSpPr>
        <p:spPr>
          <a:xfrm>
            <a:off x="4722382" y="2889585"/>
            <a:ext cx="1812672" cy="194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Блюдо будет приготовлено специально для конкретного человека, поэтому оно будет уникальным и неповторимым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1" name="Google Shape;1531;p36"/>
          <p:cNvSpPr txBox="1"/>
          <p:nvPr/>
        </p:nvSpPr>
        <p:spPr>
          <a:xfrm>
            <a:off x="160084" y="2382306"/>
            <a:ext cx="2373487" cy="9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rPr>
              <a:t>Персональный подход к каждому гостю</a:t>
            </a:r>
            <a:endParaRPr sz="2000" b="1" dirty="0">
              <a:solidFill>
                <a:schemeClr val="dk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532" name="Google Shape;1532;p36"/>
          <p:cNvSpPr txBox="1"/>
          <p:nvPr/>
        </p:nvSpPr>
        <p:spPr>
          <a:xfrm>
            <a:off x="2684942" y="2353663"/>
            <a:ext cx="1808324" cy="6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rPr>
              <a:t>Экономия времени</a:t>
            </a:r>
            <a:endParaRPr sz="2000" b="1" dirty="0">
              <a:solidFill>
                <a:schemeClr val="dk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533" name="Google Shape;1533;p36"/>
          <p:cNvSpPr txBox="1"/>
          <p:nvPr/>
        </p:nvSpPr>
        <p:spPr>
          <a:xfrm>
            <a:off x="4501950" y="2357989"/>
            <a:ext cx="2310297" cy="41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rPr>
              <a:t>Уникальность</a:t>
            </a:r>
            <a:endParaRPr sz="2000" b="1" dirty="0">
              <a:solidFill>
                <a:schemeClr val="dk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534" name="Google Shape;1534;p36"/>
          <p:cNvSpPr txBox="1"/>
          <p:nvPr/>
        </p:nvSpPr>
        <p:spPr>
          <a:xfrm>
            <a:off x="6699995" y="2789442"/>
            <a:ext cx="2355994" cy="165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Для приготовления используются только свежие продукты высокого качества, что гарантирует отличный вкус и пользу для здоровья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5" name="Google Shape;1535;p36"/>
          <p:cNvSpPr txBox="1"/>
          <p:nvPr/>
        </p:nvSpPr>
        <p:spPr>
          <a:xfrm>
            <a:off x="6640030" y="2038506"/>
            <a:ext cx="2475925" cy="82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rPr>
              <a:t>Высокое качество </a:t>
            </a:r>
            <a:r>
              <a:rPr lang="ru-RU" sz="2000" b="1" dirty="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rPr>
              <a:t>продукта</a:t>
            </a:r>
            <a:endParaRPr sz="2000" b="1" dirty="0">
              <a:solidFill>
                <a:schemeClr val="dk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cxnSp>
        <p:nvCxnSpPr>
          <p:cNvPr id="1536" name="Google Shape;1536;p36"/>
          <p:cNvCxnSpPr>
            <a:stCxn id="1429" idx="3"/>
            <a:endCxn id="1470" idx="1"/>
          </p:cNvCxnSpPr>
          <p:nvPr/>
        </p:nvCxnSpPr>
        <p:spPr>
          <a:xfrm flipV="1">
            <a:off x="1739133" y="1757761"/>
            <a:ext cx="1442894" cy="4727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7" name="Google Shape;1537;p36"/>
          <p:cNvCxnSpPr>
            <a:endCxn id="1486" idx="1"/>
          </p:cNvCxnSpPr>
          <p:nvPr/>
        </p:nvCxnSpPr>
        <p:spPr>
          <a:xfrm flipV="1">
            <a:off x="4123588" y="1686790"/>
            <a:ext cx="1137133" cy="22506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8" name="Google Shape;1538;p36"/>
          <p:cNvCxnSpPr>
            <a:endCxn id="1502" idx="1"/>
          </p:cNvCxnSpPr>
          <p:nvPr/>
        </p:nvCxnSpPr>
        <p:spPr>
          <a:xfrm flipV="1">
            <a:off x="6168205" y="1466891"/>
            <a:ext cx="1310089" cy="33243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9" name="Google Shape;1539;p36"/>
          <p:cNvCxnSpPr/>
          <p:nvPr/>
        </p:nvCxnSpPr>
        <p:spPr>
          <a:xfrm>
            <a:off x="791300" y="1120417"/>
            <a:ext cx="3547500" cy="0"/>
          </a:xfrm>
          <a:prstGeom prst="straightConnector1">
            <a:avLst/>
          </a:prstGeom>
          <a:noFill/>
          <a:ln w="38100" cap="rnd" cmpd="sng">
            <a:solidFill>
              <a:srgbClr val="9898A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5271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" name="Google Shape;707;p31"/>
          <p:cNvGraphicFramePr/>
          <p:nvPr>
            <p:extLst>
              <p:ext uri="{D42A27DB-BD31-4B8C-83A1-F6EECF244321}">
                <p14:modId xmlns="" xmlns:p14="http://schemas.microsoft.com/office/powerpoint/2010/main" val="2249166719"/>
              </p:ext>
            </p:extLst>
          </p:nvPr>
        </p:nvGraphicFramePr>
        <p:xfrm>
          <a:off x="720000" y="1907863"/>
          <a:ext cx="7704000" cy="2590650"/>
        </p:xfrm>
        <a:graphic>
          <a:graphicData uri="http://schemas.openxmlformats.org/drawingml/2006/table">
            <a:tbl>
              <a:tblPr>
                <a:noFill/>
                <a:tableStyleId>{4EE70C56-13FC-47A6-982C-C80A1827119F}</a:tableStyleId>
              </a:tblPr>
              <a:tblGrid>
                <a:gridCol w="2619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4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Bellota"/>
                          <a:ea typeface="Bellota"/>
                          <a:cs typeface="Bellota"/>
                          <a:sym typeface="Bellota"/>
                        </a:rPr>
                        <a:t>Персонализация</a:t>
                      </a:r>
                      <a:endParaRPr sz="1200" b="1" dirty="0">
                        <a:solidFill>
                          <a:schemeClr val="dk1"/>
                        </a:solidFill>
                        <a:latin typeface="Bellota"/>
                        <a:ea typeface="Bellota"/>
                        <a:cs typeface="Bellota"/>
                        <a:sym typeface="Bellot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Потребитель может получить блюдо, которое полностью соответствует его предпочтениям и требованиям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Bellota"/>
                          <a:ea typeface="Bellota"/>
                          <a:cs typeface="Bellota"/>
                          <a:sym typeface="Bellota"/>
                        </a:rPr>
                        <a:t>Уникальность</a:t>
                      </a:r>
                      <a:endParaRPr sz="1200" b="1" dirty="0">
                        <a:solidFill>
                          <a:schemeClr val="dk1"/>
                        </a:solidFill>
                        <a:latin typeface="Bellota"/>
                        <a:ea typeface="Bellota"/>
                        <a:cs typeface="Bellota"/>
                        <a:sym typeface="Bellot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Блюдо, приготовленное индивидуально для каждого клиента, является уникальным и неповторимым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Bellota"/>
                          <a:ea typeface="Bellota"/>
                          <a:cs typeface="Bellota"/>
                          <a:sym typeface="Bellota"/>
                        </a:rPr>
                        <a:t>Качество</a:t>
                      </a:r>
                      <a:endParaRPr sz="1200" b="1" dirty="0">
                        <a:solidFill>
                          <a:schemeClr val="dk1"/>
                        </a:solidFill>
                        <a:latin typeface="Bellota"/>
                        <a:ea typeface="Bellota"/>
                        <a:cs typeface="Bellota"/>
                        <a:sym typeface="Bellot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Приготовление индивидуального блюда требует использования только самых свежих и качественных продуктов. Это обеспечивает высокое качество конечного продукта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Bellota"/>
                          <a:ea typeface="Bellota"/>
                          <a:cs typeface="Bellota"/>
                          <a:sym typeface="Bellota"/>
                        </a:rPr>
                        <a:t>Экономия времени</a:t>
                      </a:r>
                      <a:endParaRPr sz="1200" b="1" dirty="0">
                        <a:solidFill>
                          <a:schemeClr val="dk1"/>
                        </a:solidFill>
                        <a:latin typeface="Bellota"/>
                        <a:ea typeface="Bellota"/>
                        <a:cs typeface="Bellota"/>
                        <a:sym typeface="Bellot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Вместо того чтобы выбирать блюдо из меню, потребитель может сразу получить то, что ему нужно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Bellota"/>
                          <a:ea typeface="Bellota"/>
                          <a:cs typeface="Bellota"/>
                          <a:sym typeface="Bellota"/>
                        </a:rPr>
                        <a:t>Впечатления</a:t>
                      </a:r>
                      <a:endParaRPr sz="1200" b="1" dirty="0">
                        <a:solidFill>
                          <a:schemeClr val="dk1"/>
                        </a:solidFill>
                        <a:latin typeface="Bellota"/>
                        <a:ea typeface="Bellota"/>
                        <a:cs typeface="Bellota"/>
                        <a:sym typeface="Bellot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Индивидуально приготовленное блюдо может стать незабываемым впечатлением для потребителя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8" name="Google Shape;708;p31"/>
          <p:cNvSpPr txBox="1"/>
          <p:nvPr/>
        </p:nvSpPr>
        <p:spPr>
          <a:xfrm>
            <a:off x="720000" y="921478"/>
            <a:ext cx="498734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ru-RU" b="1" dirty="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rPr>
              <a:t>Результаты услуги индивидуального блюда в </a:t>
            </a:r>
            <a:r>
              <a:rPr lang="ru-RU" b="1" dirty="0" smtClean="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rPr>
              <a:t>ресторане при отеле </a:t>
            </a:r>
            <a:r>
              <a:rPr lang="ru-RU" b="1" dirty="0"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rPr>
              <a:t>могут быть интересны потребителю по следующим причинам:</a:t>
            </a:r>
            <a:endParaRPr lang="en" b="1" dirty="0" smtClean="0">
              <a:solidFill>
                <a:schemeClr val="dk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grpSp>
        <p:nvGrpSpPr>
          <p:cNvPr id="711" name="Google Shape;711;p31"/>
          <p:cNvGrpSpPr/>
          <p:nvPr/>
        </p:nvGrpSpPr>
        <p:grpSpPr>
          <a:xfrm rot="10800000" flipH="1">
            <a:off x="6239950" y="654171"/>
            <a:ext cx="2189060" cy="1037986"/>
            <a:chOff x="6235075" y="534998"/>
            <a:chExt cx="2189060" cy="1037986"/>
          </a:xfrm>
        </p:grpSpPr>
        <p:grpSp>
          <p:nvGrpSpPr>
            <p:cNvPr id="712" name="Google Shape;712;p31"/>
            <p:cNvGrpSpPr/>
            <p:nvPr/>
          </p:nvGrpSpPr>
          <p:grpSpPr>
            <a:xfrm rot="-5400000">
              <a:off x="7214543" y="466729"/>
              <a:ext cx="421604" cy="1790906"/>
              <a:chOff x="-1049900" y="1219025"/>
              <a:chExt cx="237550" cy="1009075"/>
            </a:xfrm>
          </p:grpSpPr>
          <p:sp>
            <p:nvSpPr>
              <p:cNvPr id="713" name="Google Shape;713;p31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31"/>
            <p:cNvGrpSpPr/>
            <p:nvPr/>
          </p:nvGrpSpPr>
          <p:grpSpPr>
            <a:xfrm>
              <a:off x="6235075" y="534998"/>
              <a:ext cx="2189060" cy="633959"/>
              <a:chOff x="6235075" y="534998"/>
              <a:chExt cx="2189060" cy="633959"/>
            </a:xfrm>
          </p:grpSpPr>
          <p:grpSp>
            <p:nvGrpSpPr>
              <p:cNvPr id="720" name="Google Shape;720;p31"/>
              <p:cNvGrpSpPr/>
              <p:nvPr/>
            </p:nvGrpSpPr>
            <p:grpSpPr>
              <a:xfrm>
                <a:off x="7893801" y="586918"/>
                <a:ext cx="530334" cy="530334"/>
                <a:chOff x="-783450" y="2861800"/>
                <a:chExt cx="362275" cy="362275"/>
              </a:xfrm>
            </p:grpSpPr>
            <p:sp>
              <p:nvSpPr>
                <p:cNvPr id="721" name="Google Shape;721;p31"/>
                <p:cNvSpPr/>
                <p:nvPr/>
              </p:nvSpPr>
              <p:spPr>
                <a:xfrm>
                  <a:off x="-783450" y="2861800"/>
                  <a:ext cx="362275" cy="3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1" h="14491" extrusionOk="0">
                      <a:moveTo>
                        <a:pt x="7240" y="0"/>
                      </a:moveTo>
                      <a:cubicBezTo>
                        <a:pt x="3239" y="0"/>
                        <a:pt x="1" y="3251"/>
                        <a:pt x="1" y="7251"/>
                      </a:cubicBezTo>
                      <a:cubicBezTo>
                        <a:pt x="1" y="11252"/>
                        <a:pt x="3239" y="14490"/>
                        <a:pt x="7240" y="14490"/>
                      </a:cubicBezTo>
                      <a:cubicBezTo>
                        <a:pt x="11240" y="14490"/>
                        <a:pt x="14491" y="11252"/>
                        <a:pt x="14491" y="7251"/>
                      </a:cubicBezTo>
                      <a:cubicBezTo>
                        <a:pt x="14491" y="3251"/>
                        <a:pt x="11240" y="0"/>
                        <a:pt x="7240" y="0"/>
                      </a:cubicBezTo>
                      <a:close/>
                    </a:path>
                  </a:pathLst>
                </a:custGeom>
                <a:solidFill>
                  <a:srgbClr val="FEFC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1"/>
                <p:cNvSpPr/>
                <p:nvPr/>
              </p:nvSpPr>
              <p:spPr>
                <a:xfrm>
                  <a:off x="-761425" y="2884125"/>
                  <a:ext cx="317925" cy="3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7" h="12716" extrusionOk="0">
                      <a:moveTo>
                        <a:pt x="6359" y="0"/>
                      </a:moveTo>
                      <a:cubicBezTo>
                        <a:pt x="4787" y="0"/>
                        <a:pt x="3335" y="584"/>
                        <a:pt x="2227" y="1536"/>
                      </a:cubicBezTo>
                      <a:cubicBezTo>
                        <a:pt x="870" y="2691"/>
                        <a:pt x="1" y="4417"/>
                        <a:pt x="1" y="6358"/>
                      </a:cubicBezTo>
                      <a:cubicBezTo>
                        <a:pt x="1" y="9870"/>
                        <a:pt x="2846" y="12716"/>
                        <a:pt x="6359" y="12716"/>
                      </a:cubicBezTo>
                      <a:cubicBezTo>
                        <a:pt x="7609" y="12716"/>
                        <a:pt x="8788" y="12335"/>
                        <a:pt x="9764" y="11716"/>
                      </a:cubicBezTo>
                      <a:cubicBezTo>
                        <a:pt x="11538" y="10585"/>
                        <a:pt x="12717" y="8608"/>
                        <a:pt x="12717" y="6358"/>
                      </a:cubicBezTo>
                      <a:cubicBezTo>
                        <a:pt x="12717" y="2846"/>
                        <a:pt x="9871" y="0"/>
                        <a:pt x="63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1"/>
                <p:cNvSpPr/>
                <p:nvPr/>
              </p:nvSpPr>
              <p:spPr>
                <a:xfrm>
                  <a:off x="-761125" y="2922525"/>
                  <a:ext cx="244100" cy="2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4" h="11180" extrusionOk="0">
                      <a:moveTo>
                        <a:pt x="2215" y="0"/>
                      </a:moveTo>
                      <a:cubicBezTo>
                        <a:pt x="858" y="1155"/>
                        <a:pt x="1" y="2881"/>
                        <a:pt x="1" y="4822"/>
                      </a:cubicBezTo>
                      <a:cubicBezTo>
                        <a:pt x="1" y="8334"/>
                        <a:pt x="2834" y="11180"/>
                        <a:pt x="6347" y="11180"/>
                      </a:cubicBezTo>
                      <a:cubicBezTo>
                        <a:pt x="7597" y="11180"/>
                        <a:pt x="8776" y="10823"/>
                        <a:pt x="9764" y="10180"/>
                      </a:cubicBezTo>
                      <a:cubicBezTo>
                        <a:pt x="9764" y="10180"/>
                        <a:pt x="2715" y="8608"/>
                        <a:pt x="2227" y="1036"/>
                      </a:cubicBezTo>
                      <a:lnTo>
                        <a:pt x="2215" y="0"/>
                      </a:ln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4" name="Google Shape;724;p31"/>
              <p:cNvGrpSpPr/>
              <p:nvPr/>
            </p:nvGrpSpPr>
            <p:grpSpPr>
              <a:xfrm>
                <a:off x="6235075" y="534998"/>
                <a:ext cx="749143" cy="633959"/>
                <a:chOff x="-1973175" y="2587950"/>
                <a:chExt cx="422100" cy="357200"/>
              </a:xfrm>
            </p:grpSpPr>
            <p:sp>
              <p:nvSpPr>
                <p:cNvPr id="725" name="Google Shape;725;p31"/>
                <p:cNvSpPr/>
                <p:nvPr/>
              </p:nvSpPr>
              <p:spPr>
                <a:xfrm>
                  <a:off x="-1936275" y="2587950"/>
                  <a:ext cx="357225" cy="3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9" h="14288" extrusionOk="0">
                      <a:moveTo>
                        <a:pt x="7145" y="0"/>
                      </a:moveTo>
                      <a:cubicBezTo>
                        <a:pt x="3204" y="0"/>
                        <a:pt x="1" y="3203"/>
                        <a:pt x="1" y="7144"/>
                      </a:cubicBezTo>
                      <a:cubicBezTo>
                        <a:pt x="1" y="11085"/>
                        <a:pt x="3204" y="14288"/>
                        <a:pt x="7145" y="14288"/>
                      </a:cubicBezTo>
                      <a:cubicBezTo>
                        <a:pt x="11086" y="14288"/>
                        <a:pt x="14288" y="11085"/>
                        <a:pt x="14288" y="7144"/>
                      </a:cubicBezTo>
                      <a:cubicBezTo>
                        <a:pt x="14288" y="3203"/>
                        <a:pt x="11086" y="0"/>
                        <a:pt x="71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1"/>
                <p:cNvSpPr/>
                <p:nvPr/>
              </p:nvSpPr>
              <p:spPr>
                <a:xfrm>
                  <a:off x="-1914250" y="2609975"/>
                  <a:ext cx="313175" cy="3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7" h="12514" extrusionOk="0">
                      <a:moveTo>
                        <a:pt x="6264" y="0"/>
                      </a:moveTo>
                      <a:cubicBezTo>
                        <a:pt x="5037" y="0"/>
                        <a:pt x="3918" y="346"/>
                        <a:pt x="2954" y="941"/>
                      </a:cubicBezTo>
                      <a:cubicBezTo>
                        <a:pt x="1192" y="2036"/>
                        <a:pt x="1" y="4013"/>
                        <a:pt x="1" y="6251"/>
                      </a:cubicBezTo>
                      <a:cubicBezTo>
                        <a:pt x="1" y="9704"/>
                        <a:pt x="2799" y="12514"/>
                        <a:pt x="6264" y="12514"/>
                      </a:cubicBezTo>
                      <a:cubicBezTo>
                        <a:pt x="7347" y="12514"/>
                        <a:pt x="8359" y="12252"/>
                        <a:pt x="9240" y="11752"/>
                      </a:cubicBezTo>
                      <a:cubicBezTo>
                        <a:pt x="11205" y="10716"/>
                        <a:pt x="12526" y="8644"/>
                        <a:pt x="12526" y="6263"/>
                      </a:cubicBezTo>
                      <a:cubicBezTo>
                        <a:pt x="12526" y="2810"/>
                        <a:pt x="9728" y="0"/>
                        <a:pt x="62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1"/>
                <p:cNvSpPr/>
                <p:nvPr/>
              </p:nvSpPr>
              <p:spPr>
                <a:xfrm>
                  <a:off x="-1840425" y="2609975"/>
                  <a:ext cx="239350" cy="29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11776" extrusionOk="0">
                      <a:moveTo>
                        <a:pt x="3311" y="0"/>
                      </a:moveTo>
                      <a:cubicBezTo>
                        <a:pt x="2084" y="0"/>
                        <a:pt x="965" y="346"/>
                        <a:pt x="1" y="941"/>
                      </a:cubicBezTo>
                      <a:cubicBezTo>
                        <a:pt x="1" y="941"/>
                        <a:pt x="5358" y="2632"/>
                        <a:pt x="6299" y="10692"/>
                      </a:cubicBezTo>
                      <a:lnTo>
                        <a:pt x="6299" y="11776"/>
                      </a:lnTo>
                      <a:cubicBezTo>
                        <a:pt x="8252" y="10716"/>
                        <a:pt x="9573" y="8644"/>
                        <a:pt x="9573" y="6263"/>
                      </a:cubicBezTo>
                      <a:cubicBezTo>
                        <a:pt x="9573" y="2810"/>
                        <a:pt x="6775" y="0"/>
                        <a:pt x="3311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1"/>
                <p:cNvSpPr/>
                <p:nvPr/>
              </p:nvSpPr>
              <p:spPr>
                <a:xfrm>
                  <a:off x="-1973175" y="2635250"/>
                  <a:ext cx="422100" cy="2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4" h="9993" extrusionOk="0">
                      <a:moveTo>
                        <a:pt x="12742" y="0"/>
                      </a:moveTo>
                      <a:cubicBezTo>
                        <a:pt x="11056" y="0"/>
                        <a:pt x="8928" y="519"/>
                        <a:pt x="6787" y="1549"/>
                      </a:cubicBezTo>
                      <a:cubicBezTo>
                        <a:pt x="2620" y="3538"/>
                        <a:pt x="0" y="6705"/>
                        <a:pt x="905" y="8610"/>
                      </a:cubicBezTo>
                      <a:cubicBezTo>
                        <a:pt x="1350" y="9533"/>
                        <a:pt x="2544" y="9992"/>
                        <a:pt x="4130" y="9992"/>
                      </a:cubicBezTo>
                      <a:cubicBezTo>
                        <a:pt x="5816" y="9992"/>
                        <a:pt x="7944" y="9474"/>
                        <a:pt x="10085" y="8443"/>
                      </a:cubicBezTo>
                      <a:cubicBezTo>
                        <a:pt x="14252" y="6455"/>
                        <a:pt x="16884" y="3288"/>
                        <a:pt x="15967" y="1383"/>
                      </a:cubicBezTo>
                      <a:cubicBezTo>
                        <a:pt x="15522" y="459"/>
                        <a:pt x="14328" y="0"/>
                        <a:pt x="12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1"/>
                <p:cNvSpPr/>
                <p:nvPr/>
              </p:nvSpPr>
              <p:spPr>
                <a:xfrm>
                  <a:off x="-1891625" y="2784675"/>
                  <a:ext cx="42725" cy="6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2624" extrusionOk="0">
                      <a:moveTo>
                        <a:pt x="54" y="0"/>
                      </a:moveTo>
                      <a:cubicBezTo>
                        <a:pt x="31" y="0"/>
                        <a:pt x="16" y="18"/>
                        <a:pt x="13" y="61"/>
                      </a:cubicBezTo>
                      <a:cubicBezTo>
                        <a:pt x="1" y="240"/>
                        <a:pt x="120" y="811"/>
                        <a:pt x="179" y="978"/>
                      </a:cubicBezTo>
                      <a:cubicBezTo>
                        <a:pt x="239" y="1133"/>
                        <a:pt x="537" y="1633"/>
                        <a:pt x="644" y="1764"/>
                      </a:cubicBezTo>
                      <a:cubicBezTo>
                        <a:pt x="727" y="1883"/>
                        <a:pt x="1370" y="2490"/>
                        <a:pt x="1513" y="2585"/>
                      </a:cubicBezTo>
                      <a:cubicBezTo>
                        <a:pt x="1561" y="2611"/>
                        <a:pt x="1600" y="2623"/>
                        <a:pt x="1629" y="2623"/>
                      </a:cubicBezTo>
                      <a:cubicBezTo>
                        <a:pt x="1693" y="2623"/>
                        <a:pt x="1709" y="2564"/>
                        <a:pt x="1668" y="2466"/>
                      </a:cubicBezTo>
                      <a:cubicBezTo>
                        <a:pt x="1608" y="2311"/>
                        <a:pt x="1358" y="1811"/>
                        <a:pt x="1263" y="1668"/>
                      </a:cubicBezTo>
                      <a:cubicBezTo>
                        <a:pt x="1191" y="1537"/>
                        <a:pt x="882" y="1061"/>
                        <a:pt x="787" y="918"/>
                      </a:cubicBezTo>
                      <a:lnTo>
                        <a:pt x="679" y="763"/>
                      </a:lnTo>
                      <a:cubicBezTo>
                        <a:pt x="584" y="621"/>
                        <a:pt x="429" y="394"/>
                        <a:pt x="346" y="263"/>
                      </a:cubicBezTo>
                      <a:cubicBezTo>
                        <a:pt x="274" y="173"/>
                        <a:pt x="12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1"/>
                <p:cNvSpPr/>
                <p:nvPr/>
              </p:nvSpPr>
              <p:spPr>
                <a:xfrm>
                  <a:off x="-1854400" y="2751900"/>
                  <a:ext cx="59925" cy="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3928" extrusionOk="0">
                      <a:moveTo>
                        <a:pt x="53" y="1"/>
                      </a:moveTo>
                      <a:cubicBezTo>
                        <a:pt x="42" y="1"/>
                        <a:pt x="32" y="12"/>
                        <a:pt x="24" y="38"/>
                      </a:cubicBezTo>
                      <a:cubicBezTo>
                        <a:pt x="0" y="158"/>
                        <a:pt x="24" y="574"/>
                        <a:pt x="48" y="693"/>
                      </a:cubicBezTo>
                      <a:cubicBezTo>
                        <a:pt x="72" y="812"/>
                        <a:pt x="238" y="1241"/>
                        <a:pt x="310" y="1408"/>
                      </a:cubicBezTo>
                      <a:lnTo>
                        <a:pt x="595" y="1955"/>
                      </a:lnTo>
                      <a:cubicBezTo>
                        <a:pt x="679" y="2098"/>
                        <a:pt x="845" y="2360"/>
                        <a:pt x="953" y="2503"/>
                      </a:cubicBezTo>
                      <a:lnTo>
                        <a:pt x="1322" y="2979"/>
                      </a:lnTo>
                      <a:cubicBezTo>
                        <a:pt x="1441" y="3122"/>
                        <a:pt x="1631" y="3336"/>
                        <a:pt x="1774" y="3479"/>
                      </a:cubicBezTo>
                      <a:lnTo>
                        <a:pt x="2227" y="3860"/>
                      </a:lnTo>
                      <a:cubicBezTo>
                        <a:pt x="2281" y="3906"/>
                        <a:pt x="2324" y="3927"/>
                        <a:pt x="2351" y="3927"/>
                      </a:cubicBezTo>
                      <a:cubicBezTo>
                        <a:pt x="2394" y="3927"/>
                        <a:pt x="2397" y="3872"/>
                        <a:pt x="2346" y="3777"/>
                      </a:cubicBezTo>
                      <a:lnTo>
                        <a:pt x="2084" y="3229"/>
                      </a:lnTo>
                      <a:cubicBezTo>
                        <a:pt x="1988" y="3075"/>
                        <a:pt x="1846" y="2825"/>
                        <a:pt x="1750" y="2670"/>
                      </a:cubicBezTo>
                      <a:lnTo>
                        <a:pt x="1453" y="2182"/>
                      </a:lnTo>
                      <a:cubicBezTo>
                        <a:pt x="1357" y="2027"/>
                        <a:pt x="1203" y="1777"/>
                        <a:pt x="1095" y="1634"/>
                      </a:cubicBezTo>
                      <a:lnTo>
                        <a:pt x="786" y="1170"/>
                      </a:lnTo>
                      <a:cubicBezTo>
                        <a:pt x="679" y="1015"/>
                        <a:pt x="548" y="824"/>
                        <a:pt x="488" y="717"/>
                      </a:cubicBezTo>
                      <a:cubicBezTo>
                        <a:pt x="429" y="634"/>
                        <a:pt x="238" y="300"/>
                        <a:pt x="191" y="205"/>
                      </a:cubicBezTo>
                      <a:cubicBezTo>
                        <a:pt x="144" y="131"/>
                        <a:pt x="91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1"/>
                <p:cNvSpPr/>
                <p:nvPr/>
              </p:nvSpPr>
              <p:spPr>
                <a:xfrm>
                  <a:off x="-1786675" y="2707425"/>
                  <a:ext cx="54475" cy="1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4509" extrusionOk="0">
                      <a:moveTo>
                        <a:pt x="72" y="0"/>
                      </a:moveTo>
                      <a:cubicBezTo>
                        <a:pt x="26" y="0"/>
                        <a:pt x="1" y="17"/>
                        <a:pt x="30" y="55"/>
                      </a:cubicBezTo>
                      <a:cubicBezTo>
                        <a:pt x="89" y="163"/>
                        <a:pt x="268" y="555"/>
                        <a:pt x="315" y="651"/>
                      </a:cubicBezTo>
                      <a:cubicBezTo>
                        <a:pt x="351" y="770"/>
                        <a:pt x="530" y="1210"/>
                        <a:pt x="589" y="1365"/>
                      </a:cubicBezTo>
                      <a:lnTo>
                        <a:pt x="851" y="1996"/>
                      </a:lnTo>
                      <a:cubicBezTo>
                        <a:pt x="922" y="2163"/>
                        <a:pt x="1030" y="2437"/>
                        <a:pt x="1101" y="2603"/>
                      </a:cubicBezTo>
                      <a:lnTo>
                        <a:pt x="1387" y="3210"/>
                      </a:lnTo>
                      <a:cubicBezTo>
                        <a:pt x="1458" y="3377"/>
                        <a:pt x="1589" y="3651"/>
                        <a:pt x="1684" y="3794"/>
                      </a:cubicBezTo>
                      <a:lnTo>
                        <a:pt x="2042" y="4401"/>
                      </a:lnTo>
                      <a:cubicBezTo>
                        <a:pt x="2091" y="4473"/>
                        <a:pt x="2126" y="4509"/>
                        <a:pt x="2147" y="4509"/>
                      </a:cubicBezTo>
                      <a:cubicBezTo>
                        <a:pt x="2172" y="4509"/>
                        <a:pt x="2179" y="4461"/>
                        <a:pt x="2173" y="4365"/>
                      </a:cubicBezTo>
                      <a:lnTo>
                        <a:pt x="2054" y="3663"/>
                      </a:lnTo>
                      <a:cubicBezTo>
                        <a:pt x="2006" y="3484"/>
                        <a:pt x="1935" y="3199"/>
                        <a:pt x="1875" y="3020"/>
                      </a:cubicBezTo>
                      <a:lnTo>
                        <a:pt x="1637" y="2365"/>
                      </a:lnTo>
                      <a:cubicBezTo>
                        <a:pt x="1577" y="2198"/>
                        <a:pt x="1458" y="1925"/>
                        <a:pt x="1387" y="1758"/>
                      </a:cubicBezTo>
                      <a:lnTo>
                        <a:pt x="1053" y="1127"/>
                      </a:lnTo>
                      <a:cubicBezTo>
                        <a:pt x="970" y="972"/>
                        <a:pt x="827" y="758"/>
                        <a:pt x="756" y="651"/>
                      </a:cubicBezTo>
                      <a:cubicBezTo>
                        <a:pt x="684" y="555"/>
                        <a:pt x="399" y="210"/>
                        <a:pt x="315" y="103"/>
                      </a:cubicBezTo>
                      <a:cubicBezTo>
                        <a:pt x="258" y="39"/>
                        <a:pt x="141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1"/>
                <p:cNvSpPr/>
                <p:nvPr/>
              </p:nvSpPr>
              <p:spPr>
                <a:xfrm>
                  <a:off x="-1733975" y="2681450"/>
                  <a:ext cx="44800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3654" extrusionOk="0">
                      <a:moveTo>
                        <a:pt x="59" y="1"/>
                      </a:moveTo>
                      <a:cubicBezTo>
                        <a:pt x="1" y="1"/>
                        <a:pt x="1" y="62"/>
                        <a:pt x="65" y="166"/>
                      </a:cubicBezTo>
                      <a:lnTo>
                        <a:pt x="291" y="535"/>
                      </a:lnTo>
                      <a:cubicBezTo>
                        <a:pt x="362" y="701"/>
                        <a:pt x="481" y="963"/>
                        <a:pt x="553" y="1130"/>
                      </a:cubicBezTo>
                      <a:lnTo>
                        <a:pt x="719" y="1499"/>
                      </a:lnTo>
                      <a:cubicBezTo>
                        <a:pt x="791" y="1666"/>
                        <a:pt x="898" y="1952"/>
                        <a:pt x="970" y="2106"/>
                      </a:cubicBezTo>
                      <a:lnTo>
                        <a:pt x="1636" y="3535"/>
                      </a:lnTo>
                      <a:cubicBezTo>
                        <a:pt x="1676" y="3614"/>
                        <a:pt x="1713" y="3653"/>
                        <a:pt x="1740" y="3653"/>
                      </a:cubicBezTo>
                      <a:cubicBezTo>
                        <a:pt x="1771" y="3653"/>
                        <a:pt x="1791" y="3605"/>
                        <a:pt x="1791" y="3511"/>
                      </a:cubicBezTo>
                      <a:lnTo>
                        <a:pt x="1779" y="3023"/>
                      </a:lnTo>
                      <a:cubicBezTo>
                        <a:pt x="1743" y="2833"/>
                        <a:pt x="1696" y="2547"/>
                        <a:pt x="1660" y="2368"/>
                      </a:cubicBezTo>
                      <a:lnTo>
                        <a:pt x="1529" y="1904"/>
                      </a:lnTo>
                      <a:cubicBezTo>
                        <a:pt x="1470" y="1737"/>
                        <a:pt x="1339" y="1452"/>
                        <a:pt x="1267" y="1285"/>
                      </a:cubicBezTo>
                      <a:lnTo>
                        <a:pt x="1017" y="856"/>
                      </a:lnTo>
                      <a:cubicBezTo>
                        <a:pt x="910" y="713"/>
                        <a:pt x="731" y="475"/>
                        <a:pt x="612" y="344"/>
                      </a:cubicBezTo>
                      <a:lnTo>
                        <a:pt x="184" y="47"/>
                      </a:lnTo>
                      <a:cubicBezTo>
                        <a:pt x="129" y="15"/>
                        <a:pt x="87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1"/>
                <p:cNvSpPr/>
                <p:nvPr/>
              </p:nvSpPr>
              <p:spPr>
                <a:xfrm>
                  <a:off x="-1673650" y="2674200"/>
                  <a:ext cx="37150" cy="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" h="2964" extrusionOk="0">
                      <a:moveTo>
                        <a:pt x="201" y="1"/>
                      </a:moveTo>
                      <a:cubicBezTo>
                        <a:pt x="107" y="1"/>
                        <a:pt x="0" y="58"/>
                        <a:pt x="57" y="87"/>
                      </a:cubicBezTo>
                      <a:cubicBezTo>
                        <a:pt x="116" y="134"/>
                        <a:pt x="271" y="360"/>
                        <a:pt x="307" y="420"/>
                      </a:cubicBezTo>
                      <a:lnTo>
                        <a:pt x="509" y="944"/>
                      </a:lnTo>
                      <a:cubicBezTo>
                        <a:pt x="569" y="1087"/>
                        <a:pt x="747" y="1599"/>
                        <a:pt x="807" y="1742"/>
                      </a:cubicBezTo>
                      <a:cubicBezTo>
                        <a:pt x="866" y="1920"/>
                        <a:pt x="1212" y="2718"/>
                        <a:pt x="1295" y="2861"/>
                      </a:cubicBezTo>
                      <a:cubicBezTo>
                        <a:pt x="1337" y="2930"/>
                        <a:pt x="1375" y="2963"/>
                        <a:pt x="1405" y="2963"/>
                      </a:cubicBezTo>
                      <a:cubicBezTo>
                        <a:pt x="1442" y="2963"/>
                        <a:pt x="1467" y="2912"/>
                        <a:pt x="1474" y="2813"/>
                      </a:cubicBezTo>
                      <a:cubicBezTo>
                        <a:pt x="1485" y="2634"/>
                        <a:pt x="1462" y="2051"/>
                        <a:pt x="1426" y="1872"/>
                      </a:cubicBezTo>
                      <a:cubicBezTo>
                        <a:pt x="1402" y="1718"/>
                        <a:pt x="1224" y="1146"/>
                        <a:pt x="1152" y="980"/>
                      </a:cubicBezTo>
                      <a:cubicBezTo>
                        <a:pt x="1069" y="825"/>
                        <a:pt x="759" y="372"/>
                        <a:pt x="700" y="313"/>
                      </a:cubicBezTo>
                      <a:cubicBezTo>
                        <a:pt x="640" y="241"/>
                        <a:pt x="354" y="63"/>
                        <a:pt x="271" y="15"/>
                      </a:cubicBezTo>
                      <a:cubicBezTo>
                        <a:pt x="251" y="5"/>
                        <a:pt x="226" y="1"/>
                        <a:pt x="201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1"/>
                <p:cNvSpPr/>
                <p:nvPr/>
              </p:nvSpPr>
              <p:spPr>
                <a:xfrm>
                  <a:off x="-1950550" y="2669800"/>
                  <a:ext cx="399475" cy="2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9" h="8618" extrusionOk="0">
                      <a:moveTo>
                        <a:pt x="15062" y="1"/>
                      </a:moveTo>
                      <a:lnTo>
                        <a:pt x="0" y="7240"/>
                      </a:lnTo>
                      <a:cubicBezTo>
                        <a:pt x="444" y="8162"/>
                        <a:pt x="1638" y="8618"/>
                        <a:pt x="3223" y="8618"/>
                      </a:cubicBezTo>
                      <a:cubicBezTo>
                        <a:pt x="4913" y="8618"/>
                        <a:pt x="7048" y="8099"/>
                        <a:pt x="9192" y="7073"/>
                      </a:cubicBezTo>
                      <a:cubicBezTo>
                        <a:pt x="13335" y="5073"/>
                        <a:pt x="15979" y="1918"/>
                        <a:pt x="15062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5" name="Google Shape;735;p31"/>
              <p:cNvGrpSpPr/>
              <p:nvPr/>
            </p:nvGrpSpPr>
            <p:grpSpPr>
              <a:xfrm>
                <a:off x="7085893" y="534999"/>
                <a:ext cx="412109" cy="412641"/>
                <a:chOff x="-1258500" y="2931150"/>
                <a:chExt cx="232200" cy="232500"/>
              </a:xfrm>
            </p:grpSpPr>
            <p:sp>
              <p:nvSpPr>
                <p:cNvPr id="736" name="Google Shape;736;p31"/>
                <p:cNvSpPr/>
                <p:nvPr/>
              </p:nvSpPr>
              <p:spPr>
                <a:xfrm>
                  <a:off x="-1258500" y="2931450"/>
                  <a:ext cx="232200" cy="2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8" h="9288" extrusionOk="0">
                      <a:moveTo>
                        <a:pt x="3715" y="0"/>
                      </a:moveTo>
                      <a:cubicBezTo>
                        <a:pt x="3156" y="0"/>
                        <a:pt x="2405" y="310"/>
                        <a:pt x="2024" y="703"/>
                      </a:cubicBezTo>
                      <a:lnTo>
                        <a:pt x="703" y="2024"/>
                      </a:lnTo>
                      <a:cubicBezTo>
                        <a:pt x="322" y="2405"/>
                        <a:pt x="0" y="3167"/>
                        <a:pt x="0" y="3703"/>
                      </a:cubicBezTo>
                      <a:lnTo>
                        <a:pt x="0" y="5584"/>
                      </a:lnTo>
                      <a:cubicBezTo>
                        <a:pt x="0" y="6132"/>
                        <a:pt x="322" y="6894"/>
                        <a:pt x="703" y="7263"/>
                      </a:cubicBezTo>
                      <a:lnTo>
                        <a:pt x="2024" y="8585"/>
                      </a:lnTo>
                      <a:cubicBezTo>
                        <a:pt x="2417" y="8977"/>
                        <a:pt x="3179" y="9287"/>
                        <a:pt x="3715" y="9287"/>
                      </a:cubicBezTo>
                      <a:lnTo>
                        <a:pt x="5584" y="9287"/>
                      </a:lnTo>
                      <a:cubicBezTo>
                        <a:pt x="6132" y="9287"/>
                        <a:pt x="6894" y="8977"/>
                        <a:pt x="7263" y="8585"/>
                      </a:cubicBezTo>
                      <a:lnTo>
                        <a:pt x="8597" y="7263"/>
                      </a:lnTo>
                      <a:cubicBezTo>
                        <a:pt x="8978" y="6870"/>
                        <a:pt x="9287" y="6120"/>
                        <a:pt x="9287" y="5584"/>
                      </a:cubicBezTo>
                      <a:lnTo>
                        <a:pt x="9287" y="3703"/>
                      </a:lnTo>
                      <a:cubicBezTo>
                        <a:pt x="9287" y="3155"/>
                        <a:pt x="8978" y="2393"/>
                        <a:pt x="8597" y="2024"/>
                      </a:cubicBezTo>
                      <a:lnTo>
                        <a:pt x="7263" y="703"/>
                      </a:lnTo>
                      <a:cubicBezTo>
                        <a:pt x="6882" y="310"/>
                        <a:pt x="6120" y="0"/>
                        <a:pt x="55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1"/>
                <p:cNvSpPr/>
                <p:nvPr/>
              </p:nvSpPr>
              <p:spPr>
                <a:xfrm>
                  <a:off x="-1227550" y="2964175"/>
                  <a:ext cx="172675" cy="1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7" h="6907" extrusionOk="0">
                      <a:moveTo>
                        <a:pt x="3453" y="1"/>
                      </a:moveTo>
                      <a:cubicBezTo>
                        <a:pt x="1548" y="1"/>
                        <a:pt x="1" y="1549"/>
                        <a:pt x="1" y="3454"/>
                      </a:cubicBezTo>
                      <a:cubicBezTo>
                        <a:pt x="1" y="5359"/>
                        <a:pt x="1548" y="6906"/>
                        <a:pt x="3453" y="6906"/>
                      </a:cubicBezTo>
                      <a:cubicBezTo>
                        <a:pt x="5358" y="6906"/>
                        <a:pt x="6906" y="5359"/>
                        <a:pt x="6906" y="3454"/>
                      </a:cubicBezTo>
                      <a:cubicBezTo>
                        <a:pt x="6906" y="1549"/>
                        <a:pt x="5358" y="1"/>
                        <a:pt x="34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1"/>
                <p:cNvSpPr/>
                <p:nvPr/>
              </p:nvSpPr>
              <p:spPr>
                <a:xfrm>
                  <a:off x="-1186175" y="2931150"/>
                  <a:ext cx="159875" cy="2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" h="8822" extrusionOk="0">
                      <a:moveTo>
                        <a:pt x="822" y="0"/>
                      </a:moveTo>
                      <a:cubicBezTo>
                        <a:pt x="263" y="0"/>
                        <a:pt x="1" y="417"/>
                        <a:pt x="203" y="905"/>
                      </a:cubicBezTo>
                      <a:lnTo>
                        <a:pt x="3299" y="8370"/>
                      </a:lnTo>
                      <a:cubicBezTo>
                        <a:pt x="3424" y="8669"/>
                        <a:pt x="3642" y="8822"/>
                        <a:pt x="3875" y="8822"/>
                      </a:cubicBezTo>
                      <a:cubicBezTo>
                        <a:pt x="4042" y="8822"/>
                        <a:pt x="4216" y="8744"/>
                        <a:pt x="4370" y="8585"/>
                      </a:cubicBezTo>
                      <a:lnTo>
                        <a:pt x="5704" y="7263"/>
                      </a:lnTo>
                      <a:cubicBezTo>
                        <a:pt x="6085" y="6870"/>
                        <a:pt x="6394" y="6108"/>
                        <a:pt x="6394" y="5572"/>
                      </a:cubicBezTo>
                      <a:lnTo>
                        <a:pt x="6394" y="3703"/>
                      </a:lnTo>
                      <a:cubicBezTo>
                        <a:pt x="6394" y="3155"/>
                        <a:pt x="6085" y="2393"/>
                        <a:pt x="5704" y="2024"/>
                      </a:cubicBezTo>
                      <a:lnTo>
                        <a:pt x="4370" y="691"/>
                      </a:lnTo>
                      <a:cubicBezTo>
                        <a:pt x="3989" y="310"/>
                        <a:pt x="3227" y="0"/>
                        <a:pt x="2691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739" name="Google Shape;739;p31"/>
          <p:cNvCxnSpPr/>
          <p:nvPr/>
        </p:nvCxnSpPr>
        <p:spPr>
          <a:xfrm>
            <a:off x="806540" y="373657"/>
            <a:ext cx="49008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9031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38"/>
          <p:cNvSpPr txBox="1">
            <a:spLocks noGrp="1"/>
          </p:cNvSpPr>
          <p:nvPr>
            <p:ph type="title"/>
          </p:nvPr>
        </p:nvSpPr>
        <p:spPr>
          <a:xfrm>
            <a:off x="715100" y="249010"/>
            <a:ext cx="7713900" cy="768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Услуга индивидуального блюда в ресторане при отеле имеет научный потенциал в следующих аспектах:</a:t>
            </a:r>
            <a:endParaRPr sz="2400" dirty="0"/>
          </a:p>
        </p:txBody>
      </p:sp>
      <p:sp>
        <p:nvSpPr>
          <p:cNvPr id="1610" name="Google Shape;1610;p38"/>
          <p:cNvSpPr txBox="1">
            <a:spLocks noGrp="1"/>
          </p:cNvSpPr>
          <p:nvPr>
            <p:ph type="subTitle" idx="1"/>
          </p:nvPr>
        </p:nvSpPr>
        <p:spPr>
          <a:xfrm>
            <a:off x="2124713" y="3341780"/>
            <a:ext cx="4436107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2000" dirty="0"/>
              <a:t>Исследование влияния пищи на здоровье:</a:t>
            </a:r>
            <a:endParaRPr sz="2000" dirty="0"/>
          </a:p>
        </p:txBody>
      </p:sp>
      <p:sp>
        <p:nvSpPr>
          <p:cNvPr id="1611" name="Google Shape;1611;p38"/>
          <p:cNvSpPr txBox="1">
            <a:spLocks noGrp="1"/>
          </p:cNvSpPr>
          <p:nvPr>
            <p:ph type="subTitle" idx="2"/>
          </p:nvPr>
        </p:nvSpPr>
        <p:spPr>
          <a:xfrm>
            <a:off x="2130852" y="3790197"/>
            <a:ext cx="5325102" cy="1277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/>
              <a:t>Индивидуальное блюдо может быть разработано с учетом конкретных потребностей организма клиента. Например, блюдо может содержать определенные питательные вещества, которые помогают поддерживать здоровье или улучшать определенные функции организма</a:t>
            </a:r>
            <a:endParaRPr dirty="0"/>
          </a:p>
        </p:txBody>
      </p:sp>
      <p:sp>
        <p:nvSpPr>
          <p:cNvPr id="1612" name="Google Shape;1612;p38"/>
          <p:cNvSpPr txBox="1">
            <a:spLocks noGrp="1"/>
          </p:cNvSpPr>
          <p:nvPr>
            <p:ph type="subTitle" idx="3"/>
          </p:nvPr>
        </p:nvSpPr>
        <p:spPr>
          <a:xfrm>
            <a:off x="2128285" y="1836903"/>
            <a:ext cx="4809205" cy="1191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/>
              <a:t>Повара могут проводить исследования и разрабатывать новые рецепты, учитывая индивидуальные предпочтения клиентов. Это может привести к созданию уникальных и инновационных блюд</a:t>
            </a:r>
            <a:endParaRPr dirty="0"/>
          </a:p>
        </p:txBody>
      </p:sp>
      <p:sp>
        <p:nvSpPr>
          <p:cNvPr id="1614" name="Google Shape;1614;p38"/>
          <p:cNvSpPr txBox="1">
            <a:spLocks noGrp="1"/>
          </p:cNvSpPr>
          <p:nvPr>
            <p:ph type="subTitle" idx="5"/>
          </p:nvPr>
        </p:nvSpPr>
        <p:spPr>
          <a:xfrm>
            <a:off x="2124713" y="1404414"/>
            <a:ext cx="4580105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2000" dirty="0"/>
              <a:t>Исследование и разработка новых рецептов</a:t>
            </a:r>
            <a:endParaRPr sz="2000" dirty="0"/>
          </a:p>
        </p:txBody>
      </p:sp>
      <p:sp>
        <p:nvSpPr>
          <p:cNvPr id="1616" name="Google Shape;1616;p38"/>
          <p:cNvSpPr/>
          <p:nvPr/>
        </p:nvSpPr>
        <p:spPr>
          <a:xfrm>
            <a:off x="2069024" y="2516533"/>
            <a:ext cx="909" cy="1717"/>
          </a:xfrm>
          <a:custGeom>
            <a:avLst/>
            <a:gdLst/>
            <a:ahLst/>
            <a:cxnLst/>
            <a:rect l="l" t="t" r="r" b="b"/>
            <a:pathLst>
              <a:path w="45" h="85" extrusionOk="0">
                <a:moveTo>
                  <a:pt x="8" y="0"/>
                </a:moveTo>
                <a:cubicBezTo>
                  <a:pt x="3" y="0"/>
                  <a:pt x="1" y="8"/>
                  <a:pt x="4" y="25"/>
                </a:cubicBezTo>
                <a:lnTo>
                  <a:pt x="28" y="85"/>
                </a:lnTo>
                <a:cubicBezTo>
                  <a:pt x="45" y="43"/>
                  <a:pt x="20" y="0"/>
                  <a:pt x="8" y="0"/>
                </a:cubicBezTo>
                <a:close/>
              </a:path>
            </a:pathLst>
          </a:custGeom>
          <a:solidFill>
            <a:srgbClr val="E7C5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7" name="Google Shape;1617;p38"/>
          <p:cNvGrpSpPr/>
          <p:nvPr/>
        </p:nvGrpSpPr>
        <p:grpSpPr>
          <a:xfrm>
            <a:off x="301235" y="1533883"/>
            <a:ext cx="1368804" cy="656370"/>
            <a:chOff x="942279" y="1439211"/>
            <a:chExt cx="1606766" cy="770478"/>
          </a:xfrm>
        </p:grpSpPr>
        <p:sp>
          <p:nvSpPr>
            <p:cNvPr id="1618" name="Google Shape;1618;p38"/>
            <p:cNvSpPr/>
            <p:nvPr/>
          </p:nvSpPr>
          <p:spPr>
            <a:xfrm>
              <a:off x="942279" y="1439211"/>
              <a:ext cx="1606766" cy="770478"/>
            </a:xfrm>
            <a:custGeom>
              <a:avLst/>
              <a:gdLst/>
              <a:ahLst/>
              <a:cxnLst/>
              <a:rect l="l" t="t" r="r" b="b"/>
              <a:pathLst>
                <a:path w="55829" h="26778" extrusionOk="0">
                  <a:moveTo>
                    <a:pt x="51150" y="10061"/>
                  </a:moveTo>
                  <a:cubicBezTo>
                    <a:pt x="52638" y="10061"/>
                    <a:pt x="53829" y="11383"/>
                    <a:pt x="53829" y="13026"/>
                  </a:cubicBezTo>
                  <a:cubicBezTo>
                    <a:pt x="53829" y="14657"/>
                    <a:pt x="52638" y="15990"/>
                    <a:pt x="51150" y="15990"/>
                  </a:cubicBezTo>
                  <a:cubicBezTo>
                    <a:pt x="49673" y="15990"/>
                    <a:pt x="48471" y="14657"/>
                    <a:pt x="48471" y="13026"/>
                  </a:cubicBezTo>
                  <a:cubicBezTo>
                    <a:pt x="48471" y="11383"/>
                    <a:pt x="49662" y="10061"/>
                    <a:pt x="51150" y="10061"/>
                  </a:cubicBezTo>
                  <a:close/>
                  <a:moveTo>
                    <a:pt x="2608" y="0"/>
                  </a:moveTo>
                  <a:cubicBezTo>
                    <a:pt x="1203" y="0"/>
                    <a:pt x="1" y="941"/>
                    <a:pt x="1" y="2489"/>
                  </a:cubicBezTo>
                  <a:lnTo>
                    <a:pt x="1" y="23634"/>
                  </a:lnTo>
                  <a:cubicBezTo>
                    <a:pt x="1" y="25194"/>
                    <a:pt x="1203" y="26777"/>
                    <a:pt x="2608" y="26777"/>
                  </a:cubicBezTo>
                  <a:lnTo>
                    <a:pt x="39005" y="26777"/>
                  </a:lnTo>
                  <a:cubicBezTo>
                    <a:pt x="40410" y="26777"/>
                    <a:pt x="41411" y="25194"/>
                    <a:pt x="41411" y="23634"/>
                  </a:cubicBezTo>
                  <a:lnTo>
                    <a:pt x="41411" y="19824"/>
                  </a:lnTo>
                  <a:cubicBezTo>
                    <a:pt x="41993" y="17699"/>
                    <a:pt x="43768" y="17132"/>
                    <a:pt x="45507" y="17132"/>
                  </a:cubicBezTo>
                  <a:cubicBezTo>
                    <a:pt x="47071" y="17132"/>
                    <a:pt x="48606" y="17591"/>
                    <a:pt x="49221" y="17788"/>
                  </a:cubicBezTo>
                  <a:cubicBezTo>
                    <a:pt x="49781" y="18074"/>
                    <a:pt x="50459" y="18217"/>
                    <a:pt x="51126" y="18217"/>
                  </a:cubicBezTo>
                  <a:cubicBezTo>
                    <a:pt x="53710" y="18217"/>
                    <a:pt x="55829" y="15895"/>
                    <a:pt x="55829" y="13026"/>
                  </a:cubicBezTo>
                  <a:cubicBezTo>
                    <a:pt x="55829" y="10156"/>
                    <a:pt x="53745" y="7835"/>
                    <a:pt x="51138" y="7835"/>
                  </a:cubicBezTo>
                  <a:cubicBezTo>
                    <a:pt x="50459" y="7835"/>
                    <a:pt x="49721" y="7989"/>
                    <a:pt x="49150" y="8287"/>
                  </a:cubicBezTo>
                  <a:cubicBezTo>
                    <a:pt x="48495" y="8498"/>
                    <a:pt x="47007" y="8931"/>
                    <a:pt x="45492" y="8931"/>
                  </a:cubicBezTo>
                  <a:cubicBezTo>
                    <a:pt x="43756" y="8931"/>
                    <a:pt x="41984" y="8363"/>
                    <a:pt x="41387" y="6239"/>
                  </a:cubicBezTo>
                  <a:lnTo>
                    <a:pt x="41387" y="2489"/>
                  </a:lnTo>
                  <a:cubicBezTo>
                    <a:pt x="41387" y="929"/>
                    <a:pt x="40410" y="0"/>
                    <a:pt x="38994" y="0"/>
                  </a:cubicBezTo>
                  <a:close/>
                </a:path>
              </a:pathLst>
            </a:custGeom>
            <a:solidFill>
              <a:srgbClr val="FFA333">
                <a:alpha val="7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38"/>
            <p:cNvGrpSpPr/>
            <p:nvPr/>
          </p:nvGrpSpPr>
          <p:grpSpPr>
            <a:xfrm>
              <a:off x="1030172" y="1520177"/>
              <a:ext cx="1078691" cy="638259"/>
              <a:chOff x="6492107" y="388197"/>
              <a:chExt cx="1375531" cy="814105"/>
            </a:xfrm>
          </p:grpSpPr>
          <p:sp>
            <p:nvSpPr>
              <p:cNvPr id="1620" name="Google Shape;1620;p38"/>
              <p:cNvSpPr/>
              <p:nvPr/>
            </p:nvSpPr>
            <p:spPr>
              <a:xfrm>
                <a:off x="7541892" y="926871"/>
                <a:ext cx="180931" cy="81804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2229" extrusionOk="0">
                    <a:moveTo>
                      <a:pt x="3373" y="0"/>
                    </a:moveTo>
                    <a:cubicBezTo>
                      <a:pt x="3121" y="0"/>
                      <a:pt x="2263" y="773"/>
                      <a:pt x="2263" y="773"/>
                    </a:cubicBezTo>
                    <a:lnTo>
                      <a:pt x="2489" y="320"/>
                    </a:lnTo>
                    <a:cubicBezTo>
                      <a:pt x="2557" y="152"/>
                      <a:pt x="2544" y="80"/>
                      <a:pt x="2473" y="80"/>
                    </a:cubicBezTo>
                    <a:cubicBezTo>
                      <a:pt x="2089" y="80"/>
                      <a:pt x="0" y="2177"/>
                      <a:pt x="0" y="2177"/>
                    </a:cubicBezTo>
                    <a:cubicBezTo>
                      <a:pt x="0" y="2177"/>
                      <a:pt x="932" y="2229"/>
                      <a:pt x="1799" y="2229"/>
                    </a:cubicBezTo>
                    <a:cubicBezTo>
                      <a:pt x="2757" y="2229"/>
                      <a:pt x="3634" y="2166"/>
                      <a:pt x="3084" y="1904"/>
                    </a:cubicBezTo>
                    <a:lnTo>
                      <a:pt x="2596" y="1713"/>
                    </a:lnTo>
                    <a:lnTo>
                      <a:pt x="2596" y="1713"/>
                    </a:lnTo>
                    <a:cubicBezTo>
                      <a:pt x="2596" y="1713"/>
                      <a:pt x="2605" y="1713"/>
                      <a:pt x="2623" y="1713"/>
                    </a:cubicBezTo>
                    <a:cubicBezTo>
                      <a:pt x="2832" y="1713"/>
                      <a:pt x="4183" y="1703"/>
                      <a:pt x="3941" y="1439"/>
                    </a:cubicBezTo>
                    <a:cubicBezTo>
                      <a:pt x="3767" y="1279"/>
                      <a:pt x="3565" y="1248"/>
                      <a:pt x="3435" y="1248"/>
                    </a:cubicBezTo>
                    <a:cubicBezTo>
                      <a:pt x="3352" y="1248"/>
                      <a:pt x="3298" y="1261"/>
                      <a:pt x="3298" y="1261"/>
                    </a:cubicBezTo>
                    <a:cubicBezTo>
                      <a:pt x="3298" y="1261"/>
                      <a:pt x="4930" y="439"/>
                      <a:pt x="4870" y="320"/>
                    </a:cubicBezTo>
                    <a:cubicBezTo>
                      <a:pt x="4831" y="230"/>
                      <a:pt x="4725" y="194"/>
                      <a:pt x="4584" y="194"/>
                    </a:cubicBezTo>
                    <a:cubicBezTo>
                      <a:pt x="4073" y="194"/>
                      <a:pt x="3096" y="653"/>
                      <a:pt x="3096" y="653"/>
                    </a:cubicBezTo>
                    <a:cubicBezTo>
                      <a:pt x="3096" y="653"/>
                      <a:pt x="3417" y="475"/>
                      <a:pt x="3441" y="82"/>
                    </a:cubicBezTo>
                    <a:cubicBezTo>
                      <a:pt x="3443" y="24"/>
                      <a:pt x="3417" y="0"/>
                      <a:pt x="3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7371461" y="440531"/>
                <a:ext cx="186620" cy="7813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129" extrusionOk="0">
                    <a:moveTo>
                      <a:pt x="2251" y="1"/>
                    </a:moveTo>
                    <a:cubicBezTo>
                      <a:pt x="1865" y="1"/>
                      <a:pt x="1690" y="68"/>
                      <a:pt x="1989" y="261"/>
                    </a:cubicBezTo>
                    <a:lnTo>
                      <a:pt x="2442" y="511"/>
                    </a:lnTo>
                    <a:cubicBezTo>
                      <a:pt x="2442" y="511"/>
                      <a:pt x="1921" y="441"/>
                      <a:pt x="1519" y="441"/>
                    </a:cubicBezTo>
                    <a:cubicBezTo>
                      <a:pt x="1217" y="441"/>
                      <a:pt x="982" y="480"/>
                      <a:pt x="1084" y="618"/>
                    </a:cubicBezTo>
                    <a:cubicBezTo>
                      <a:pt x="1256" y="842"/>
                      <a:pt x="1497" y="873"/>
                      <a:pt x="1617" y="873"/>
                    </a:cubicBezTo>
                    <a:cubicBezTo>
                      <a:pt x="1663" y="873"/>
                      <a:pt x="1692" y="868"/>
                      <a:pt x="1692" y="868"/>
                    </a:cubicBezTo>
                    <a:lnTo>
                      <a:pt x="1692" y="868"/>
                    </a:lnTo>
                    <a:cubicBezTo>
                      <a:pt x="1691" y="868"/>
                      <a:pt x="1" y="1487"/>
                      <a:pt x="49" y="1606"/>
                    </a:cubicBezTo>
                    <a:cubicBezTo>
                      <a:pt x="83" y="1727"/>
                      <a:pt x="249" y="1770"/>
                      <a:pt x="467" y="1770"/>
                    </a:cubicBezTo>
                    <a:cubicBezTo>
                      <a:pt x="1004" y="1770"/>
                      <a:pt x="1858" y="1511"/>
                      <a:pt x="1858" y="1511"/>
                    </a:cubicBezTo>
                    <a:lnTo>
                      <a:pt x="1858" y="1511"/>
                    </a:lnTo>
                    <a:cubicBezTo>
                      <a:pt x="1858" y="1511"/>
                      <a:pt x="1501" y="1642"/>
                      <a:pt x="1442" y="2023"/>
                    </a:cubicBezTo>
                    <a:cubicBezTo>
                      <a:pt x="1431" y="2088"/>
                      <a:pt x="1461" y="2115"/>
                      <a:pt x="1517" y="2115"/>
                    </a:cubicBezTo>
                    <a:cubicBezTo>
                      <a:pt x="1790" y="2115"/>
                      <a:pt x="2692" y="1476"/>
                      <a:pt x="2692" y="1475"/>
                    </a:cubicBezTo>
                    <a:lnTo>
                      <a:pt x="2692" y="1475"/>
                    </a:lnTo>
                    <a:lnTo>
                      <a:pt x="2406" y="1892"/>
                    </a:lnTo>
                    <a:cubicBezTo>
                      <a:pt x="2314" y="2059"/>
                      <a:pt x="2325" y="2129"/>
                      <a:pt x="2408" y="2129"/>
                    </a:cubicBezTo>
                    <a:cubicBezTo>
                      <a:pt x="2827" y="2129"/>
                      <a:pt x="5085" y="344"/>
                      <a:pt x="5085" y="344"/>
                    </a:cubicBezTo>
                    <a:cubicBezTo>
                      <a:pt x="5085" y="344"/>
                      <a:pt x="3126" y="1"/>
                      <a:pt x="2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7363607" y="825287"/>
                <a:ext cx="161260" cy="180858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4928" extrusionOk="0">
                    <a:moveTo>
                      <a:pt x="2408" y="1"/>
                    </a:moveTo>
                    <a:cubicBezTo>
                      <a:pt x="2110" y="1"/>
                      <a:pt x="1465" y="802"/>
                      <a:pt x="1465" y="802"/>
                    </a:cubicBezTo>
                    <a:cubicBezTo>
                      <a:pt x="1465" y="802"/>
                      <a:pt x="1608" y="576"/>
                      <a:pt x="1489" y="326"/>
                    </a:cubicBezTo>
                    <a:cubicBezTo>
                      <a:pt x="1476" y="297"/>
                      <a:pt x="1459" y="284"/>
                      <a:pt x="1440" y="284"/>
                    </a:cubicBezTo>
                    <a:cubicBezTo>
                      <a:pt x="1286" y="284"/>
                      <a:pt x="965" y="1124"/>
                      <a:pt x="965" y="1124"/>
                    </a:cubicBezTo>
                    <a:lnTo>
                      <a:pt x="965" y="766"/>
                    </a:lnTo>
                    <a:cubicBezTo>
                      <a:pt x="956" y="662"/>
                      <a:pt x="933" y="617"/>
                      <a:pt x="901" y="617"/>
                    </a:cubicBezTo>
                    <a:cubicBezTo>
                      <a:pt x="686" y="617"/>
                      <a:pt x="42" y="2627"/>
                      <a:pt x="1" y="2731"/>
                    </a:cubicBezTo>
                    <a:cubicBezTo>
                      <a:pt x="1" y="2731"/>
                      <a:pt x="12" y="2731"/>
                      <a:pt x="48" y="2755"/>
                    </a:cubicBezTo>
                    <a:lnTo>
                      <a:pt x="12" y="2755"/>
                    </a:lnTo>
                    <a:cubicBezTo>
                      <a:pt x="12" y="2755"/>
                      <a:pt x="1093" y="4641"/>
                      <a:pt x="1321" y="4641"/>
                    </a:cubicBezTo>
                    <a:cubicBezTo>
                      <a:pt x="1358" y="4641"/>
                      <a:pt x="1373" y="4593"/>
                      <a:pt x="1358" y="4481"/>
                    </a:cubicBezTo>
                    <a:lnTo>
                      <a:pt x="1298" y="4124"/>
                    </a:lnTo>
                    <a:lnTo>
                      <a:pt x="1298" y="4124"/>
                    </a:lnTo>
                    <a:cubicBezTo>
                      <a:pt x="1298" y="4124"/>
                      <a:pt x="1763" y="4852"/>
                      <a:pt x="1919" y="4852"/>
                    </a:cubicBezTo>
                    <a:cubicBezTo>
                      <a:pt x="1941" y="4852"/>
                      <a:pt x="1958" y="4837"/>
                      <a:pt x="1965" y="4803"/>
                    </a:cubicBezTo>
                    <a:cubicBezTo>
                      <a:pt x="2025" y="4541"/>
                      <a:pt x="1834" y="4362"/>
                      <a:pt x="1834" y="4362"/>
                    </a:cubicBezTo>
                    <a:lnTo>
                      <a:pt x="1834" y="4362"/>
                    </a:lnTo>
                    <a:cubicBezTo>
                      <a:pt x="1834" y="4362"/>
                      <a:pt x="2826" y="4927"/>
                      <a:pt x="2963" y="4927"/>
                    </a:cubicBezTo>
                    <a:cubicBezTo>
                      <a:pt x="2970" y="4927"/>
                      <a:pt x="2975" y="4925"/>
                      <a:pt x="2977" y="4922"/>
                    </a:cubicBezTo>
                    <a:cubicBezTo>
                      <a:pt x="3144" y="4672"/>
                      <a:pt x="2096" y="3981"/>
                      <a:pt x="2096" y="3981"/>
                    </a:cubicBezTo>
                    <a:lnTo>
                      <a:pt x="2096" y="3981"/>
                    </a:lnTo>
                    <a:cubicBezTo>
                      <a:pt x="2096" y="3981"/>
                      <a:pt x="2200" y="4031"/>
                      <a:pt x="2338" y="4031"/>
                    </a:cubicBezTo>
                    <a:cubicBezTo>
                      <a:pt x="2414" y="4031"/>
                      <a:pt x="2500" y="4016"/>
                      <a:pt x="2584" y="3969"/>
                    </a:cubicBezTo>
                    <a:cubicBezTo>
                      <a:pt x="2799" y="3838"/>
                      <a:pt x="1715" y="3541"/>
                      <a:pt x="1715" y="3541"/>
                    </a:cubicBezTo>
                    <a:lnTo>
                      <a:pt x="2072" y="3505"/>
                    </a:lnTo>
                    <a:cubicBezTo>
                      <a:pt x="2227" y="3481"/>
                      <a:pt x="2251" y="3433"/>
                      <a:pt x="2191" y="3386"/>
                    </a:cubicBezTo>
                    <a:lnTo>
                      <a:pt x="2191" y="3386"/>
                    </a:lnTo>
                    <a:cubicBezTo>
                      <a:pt x="2343" y="3421"/>
                      <a:pt x="2469" y="3442"/>
                      <a:pt x="2555" y="3442"/>
                    </a:cubicBezTo>
                    <a:cubicBezTo>
                      <a:pt x="2697" y="3442"/>
                      <a:pt x="2724" y="3384"/>
                      <a:pt x="2560" y="3243"/>
                    </a:cubicBezTo>
                    <a:lnTo>
                      <a:pt x="2227" y="2969"/>
                    </a:lnTo>
                    <a:lnTo>
                      <a:pt x="2227" y="2969"/>
                    </a:lnTo>
                    <a:cubicBezTo>
                      <a:pt x="2227" y="2969"/>
                      <a:pt x="2907" y="3171"/>
                      <a:pt x="3223" y="3171"/>
                    </a:cubicBezTo>
                    <a:cubicBezTo>
                      <a:pt x="3342" y="3171"/>
                      <a:pt x="3409" y="3142"/>
                      <a:pt x="3370" y="3064"/>
                    </a:cubicBezTo>
                    <a:cubicBezTo>
                      <a:pt x="3203" y="2767"/>
                      <a:pt x="2894" y="2767"/>
                      <a:pt x="2894" y="2767"/>
                    </a:cubicBezTo>
                    <a:cubicBezTo>
                      <a:pt x="2894" y="2767"/>
                      <a:pt x="4394" y="2469"/>
                      <a:pt x="4382" y="2362"/>
                    </a:cubicBezTo>
                    <a:cubicBezTo>
                      <a:pt x="4359" y="2186"/>
                      <a:pt x="4009" y="2140"/>
                      <a:pt x="3649" y="2140"/>
                    </a:cubicBezTo>
                    <a:cubicBezTo>
                      <a:pt x="3253" y="2140"/>
                      <a:pt x="2846" y="2195"/>
                      <a:pt x="2846" y="2195"/>
                    </a:cubicBezTo>
                    <a:cubicBezTo>
                      <a:pt x="2846" y="2195"/>
                      <a:pt x="3156" y="2124"/>
                      <a:pt x="3263" y="1814"/>
                    </a:cubicBezTo>
                    <a:cubicBezTo>
                      <a:pt x="3285" y="1750"/>
                      <a:pt x="3250" y="1725"/>
                      <a:pt x="3181" y="1725"/>
                    </a:cubicBezTo>
                    <a:cubicBezTo>
                      <a:pt x="2916" y="1725"/>
                      <a:pt x="2144" y="2100"/>
                      <a:pt x="2144" y="2100"/>
                    </a:cubicBezTo>
                    <a:lnTo>
                      <a:pt x="2429" y="1778"/>
                    </a:lnTo>
                    <a:cubicBezTo>
                      <a:pt x="2537" y="1643"/>
                      <a:pt x="2525" y="1589"/>
                      <a:pt x="2434" y="1589"/>
                    </a:cubicBezTo>
                    <a:cubicBezTo>
                      <a:pt x="2325" y="1589"/>
                      <a:pt x="2101" y="1668"/>
                      <a:pt x="1834" y="1778"/>
                    </a:cubicBezTo>
                    <a:cubicBezTo>
                      <a:pt x="2025" y="1647"/>
                      <a:pt x="2072" y="1564"/>
                      <a:pt x="1834" y="1564"/>
                    </a:cubicBezTo>
                    <a:lnTo>
                      <a:pt x="1477" y="1588"/>
                    </a:lnTo>
                    <a:cubicBezTo>
                      <a:pt x="1477" y="1588"/>
                      <a:pt x="2489" y="1088"/>
                      <a:pt x="2239" y="993"/>
                    </a:cubicBezTo>
                    <a:cubicBezTo>
                      <a:pt x="2187" y="977"/>
                      <a:pt x="2138" y="970"/>
                      <a:pt x="2093" y="970"/>
                    </a:cubicBezTo>
                    <a:cubicBezTo>
                      <a:pt x="1900" y="970"/>
                      <a:pt x="1775" y="1088"/>
                      <a:pt x="1775" y="1088"/>
                    </a:cubicBezTo>
                    <a:cubicBezTo>
                      <a:pt x="1775" y="1088"/>
                      <a:pt x="2525" y="40"/>
                      <a:pt x="2489" y="28"/>
                    </a:cubicBezTo>
                    <a:cubicBezTo>
                      <a:pt x="2467" y="9"/>
                      <a:pt x="2439" y="1"/>
                      <a:pt x="24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7338138" y="584686"/>
                <a:ext cx="99457" cy="178178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4855" extrusionOk="0">
                    <a:moveTo>
                      <a:pt x="2588" y="0"/>
                    </a:moveTo>
                    <a:lnTo>
                      <a:pt x="2588" y="0"/>
                    </a:lnTo>
                    <a:cubicBezTo>
                      <a:pt x="2587" y="0"/>
                      <a:pt x="0" y="2484"/>
                      <a:pt x="513" y="2484"/>
                    </a:cubicBezTo>
                    <a:cubicBezTo>
                      <a:pt x="552" y="2484"/>
                      <a:pt x="607" y="2471"/>
                      <a:pt x="683" y="2441"/>
                    </a:cubicBezTo>
                    <a:lnTo>
                      <a:pt x="1147" y="2238"/>
                    </a:lnTo>
                    <a:lnTo>
                      <a:pt x="1147" y="2238"/>
                    </a:lnTo>
                    <a:cubicBezTo>
                      <a:pt x="1147" y="2239"/>
                      <a:pt x="51" y="3393"/>
                      <a:pt x="427" y="3393"/>
                    </a:cubicBezTo>
                    <a:cubicBezTo>
                      <a:pt x="429" y="3393"/>
                      <a:pt x="431" y="3393"/>
                      <a:pt x="433" y="3393"/>
                    </a:cubicBezTo>
                    <a:cubicBezTo>
                      <a:pt x="814" y="3381"/>
                      <a:pt x="992" y="3060"/>
                      <a:pt x="992" y="3060"/>
                    </a:cubicBezTo>
                    <a:lnTo>
                      <a:pt x="992" y="3060"/>
                    </a:lnTo>
                    <a:cubicBezTo>
                      <a:pt x="992" y="3060"/>
                      <a:pt x="492" y="4810"/>
                      <a:pt x="611" y="4846"/>
                    </a:cubicBezTo>
                    <a:cubicBezTo>
                      <a:pt x="628" y="4852"/>
                      <a:pt x="646" y="4855"/>
                      <a:pt x="663" y="4855"/>
                    </a:cubicBezTo>
                    <a:cubicBezTo>
                      <a:pt x="1074" y="4855"/>
                      <a:pt x="1599" y="3311"/>
                      <a:pt x="1599" y="3310"/>
                    </a:cubicBezTo>
                    <a:lnTo>
                      <a:pt x="1599" y="3310"/>
                    </a:lnTo>
                    <a:cubicBezTo>
                      <a:pt x="1599" y="3310"/>
                      <a:pt x="1516" y="3667"/>
                      <a:pt x="1790" y="3953"/>
                    </a:cubicBezTo>
                    <a:cubicBezTo>
                      <a:pt x="1811" y="3974"/>
                      <a:pt x="1830" y="3984"/>
                      <a:pt x="1848" y="3984"/>
                    </a:cubicBezTo>
                    <a:cubicBezTo>
                      <a:pt x="2057" y="3984"/>
                      <a:pt x="2088" y="2619"/>
                      <a:pt x="2088" y="2619"/>
                    </a:cubicBezTo>
                    <a:lnTo>
                      <a:pt x="2242" y="3096"/>
                    </a:lnTo>
                    <a:cubicBezTo>
                      <a:pt x="2299" y="3218"/>
                      <a:pt x="2348" y="3272"/>
                      <a:pt x="2389" y="3272"/>
                    </a:cubicBezTo>
                    <a:cubicBezTo>
                      <a:pt x="2709" y="3272"/>
                      <a:pt x="2588" y="0"/>
                      <a:pt x="25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6976025" y="818608"/>
                <a:ext cx="183573" cy="80483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2193" extrusionOk="0">
                    <a:moveTo>
                      <a:pt x="3436" y="1"/>
                    </a:moveTo>
                    <a:cubicBezTo>
                      <a:pt x="3171" y="1"/>
                      <a:pt x="2311" y="710"/>
                      <a:pt x="2311" y="710"/>
                    </a:cubicBezTo>
                    <a:lnTo>
                      <a:pt x="2561" y="282"/>
                    </a:lnTo>
                    <a:cubicBezTo>
                      <a:pt x="2640" y="114"/>
                      <a:pt x="2630" y="44"/>
                      <a:pt x="2557" y="44"/>
                    </a:cubicBezTo>
                    <a:cubicBezTo>
                      <a:pt x="2170" y="44"/>
                      <a:pt x="1" y="2044"/>
                      <a:pt x="1" y="2044"/>
                    </a:cubicBezTo>
                    <a:cubicBezTo>
                      <a:pt x="1" y="2044"/>
                      <a:pt x="1475" y="2193"/>
                      <a:pt x="2441" y="2193"/>
                    </a:cubicBezTo>
                    <a:cubicBezTo>
                      <a:pt x="3089" y="2193"/>
                      <a:pt x="3508" y="2126"/>
                      <a:pt x="3096" y="1901"/>
                    </a:cubicBezTo>
                    <a:lnTo>
                      <a:pt x="2632" y="1687"/>
                    </a:lnTo>
                    <a:lnTo>
                      <a:pt x="2632" y="1687"/>
                    </a:lnTo>
                    <a:cubicBezTo>
                      <a:pt x="2632" y="1687"/>
                      <a:pt x="2809" y="1695"/>
                      <a:pt x="3036" y="1695"/>
                    </a:cubicBezTo>
                    <a:cubicBezTo>
                      <a:pt x="3491" y="1695"/>
                      <a:pt x="4144" y="1663"/>
                      <a:pt x="3977" y="1472"/>
                    </a:cubicBezTo>
                    <a:cubicBezTo>
                      <a:pt x="3812" y="1292"/>
                      <a:pt x="3604" y="1259"/>
                      <a:pt x="3473" y="1259"/>
                    </a:cubicBezTo>
                    <a:cubicBezTo>
                      <a:pt x="3396" y="1259"/>
                      <a:pt x="3346" y="1270"/>
                      <a:pt x="3346" y="1270"/>
                    </a:cubicBezTo>
                    <a:cubicBezTo>
                      <a:pt x="3346" y="1270"/>
                      <a:pt x="5001" y="520"/>
                      <a:pt x="4942" y="401"/>
                    </a:cubicBezTo>
                    <a:cubicBezTo>
                      <a:pt x="4905" y="304"/>
                      <a:pt x="4782" y="267"/>
                      <a:pt x="4618" y="267"/>
                    </a:cubicBezTo>
                    <a:cubicBezTo>
                      <a:pt x="4094" y="267"/>
                      <a:pt x="3144" y="639"/>
                      <a:pt x="3144" y="639"/>
                    </a:cubicBezTo>
                    <a:cubicBezTo>
                      <a:pt x="3144" y="639"/>
                      <a:pt x="3477" y="472"/>
                      <a:pt x="3513" y="91"/>
                    </a:cubicBezTo>
                    <a:cubicBezTo>
                      <a:pt x="3517" y="27"/>
                      <a:pt x="3488" y="1"/>
                      <a:pt x="3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7548425" y="522150"/>
                <a:ext cx="177775" cy="147791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4027" extrusionOk="0">
                    <a:moveTo>
                      <a:pt x="1551" y="0"/>
                    </a:moveTo>
                    <a:cubicBezTo>
                      <a:pt x="1357" y="0"/>
                      <a:pt x="1290" y="49"/>
                      <a:pt x="1465" y="180"/>
                    </a:cubicBezTo>
                    <a:lnTo>
                      <a:pt x="1763" y="371"/>
                    </a:lnTo>
                    <a:cubicBezTo>
                      <a:pt x="1763" y="371"/>
                      <a:pt x="1294" y="279"/>
                      <a:pt x="1010" y="279"/>
                    </a:cubicBezTo>
                    <a:cubicBezTo>
                      <a:pt x="860" y="279"/>
                      <a:pt x="761" y="304"/>
                      <a:pt x="811" y="382"/>
                    </a:cubicBezTo>
                    <a:cubicBezTo>
                      <a:pt x="951" y="587"/>
                      <a:pt x="1178" y="597"/>
                      <a:pt x="1220" y="597"/>
                    </a:cubicBezTo>
                    <a:cubicBezTo>
                      <a:pt x="1225" y="597"/>
                      <a:pt x="1227" y="597"/>
                      <a:pt x="1227" y="597"/>
                    </a:cubicBezTo>
                    <a:lnTo>
                      <a:pt x="1227" y="597"/>
                    </a:lnTo>
                    <a:cubicBezTo>
                      <a:pt x="1227" y="597"/>
                      <a:pt x="1" y="954"/>
                      <a:pt x="25" y="1037"/>
                    </a:cubicBezTo>
                    <a:cubicBezTo>
                      <a:pt x="45" y="1143"/>
                      <a:pt x="202" y="1178"/>
                      <a:pt x="400" y="1178"/>
                    </a:cubicBezTo>
                    <a:cubicBezTo>
                      <a:pt x="780" y="1178"/>
                      <a:pt x="1310" y="1049"/>
                      <a:pt x="1311" y="1049"/>
                    </a:cubicBezTo>
                    <a:lnTo>
                      <a:pt x="1311" y="1049"/>
                    </a:lnTo>
                    <a:cubicBezTo>
                      <a:pt x="1311" y="1049"/>
                      <a:pt x="1049" y="1145"/>
                      <a:pt x="989" y="1406"/>
                    </a:cubicBezTo>
                    <a:cubicBezTo>
                      <a:pt x="978" y="1458"/>
                      <a:pt x="1003" y="1478"/>
                      <a:pt x="1051" y="1478"/>
                    </a:cubicBezTo>
                    <a:cubicBezTo>
                      <a:pt x="1261" y="1478"/>
                      <a:pt x="1906" y="1085"/>
                      <a:pt x="1906" y="1085"/>
                    </a:cubicBezTo>
                    <a:lnTo>
                      <a:pt x="1906" y="1085"/>
                    </a:lnTo>
                    <a:lnTo>
                      <a:pt x="1692" y="1371"/>
                    </a:lnTo>
                    <a:cubicBezTo>
                      <a:pt x="1608" y="1490"/>
                      <a:pt x="1620" y="1525"/>
                      <a:pt x="1692" y="1525"/>
                    </a:cubicBezTo>
                    <a:cubicBezTo>
                      <a:pt x="1367" y="1749"/>
                      <a:pt x="1221" y="1921"/>
                      <a:pt x="1492" y="1921"/>
                    </a:cubicBezTo>
                    <a:cubicBezTo>
                      <a:pt x="1509" y="1921"/>
                      <a:pt x="1528" y="1920"/>
                      <a:pt x="1549" y="1918"/>
                    </a:cubicBezTo>
                    <a:lnTo>
                      <a:pt x="1977" y="1859"/>
                    </a:lnTo>
                    <a:lnTo>
                      <a:pt x="1977" y="1859"/>
                    </a:lnTo>
                    <a:cubicBezTo>
                      <a:pt x="1977" y="1859"/>
                      <a:pt x="811" y="2538"/>
                      <a:pt x="1132" y="2633"/>
                    </a:cubicBezTo>
                    <a:cubicBezTo>
                      <a:pt x="1174" y="2642"/>
                      <a:pt x="1215" y="2647"/>
                      <a:pt x="1254" y="2647"/>
                    </a:cubicBezTo>
                    <a:cubicBezTo>
                      <a:pt x="1499" y="2647"/>
                      <a:pt x="1668" y="2478"/>
                      <a:pt x="1668" y="2478"/>
                    </a:cubicBezTo>
                    <a:lnTo>
                      <a:pt x="1668" y="2478"/>
                    </a:lnTo>
                    <a:cubicBezTo>
                      <a:pt x="1668" y="2478"/>
                      <a:pt x="858" y="3776"/>
                      <a:pt x="953" y="3835"/>
                    </a:cubicBezTo>
                    <a:cubicBezTo>
                      <a:pt x="979" y="3854"/>
                      <a:pt x="1008" y="3863"/>
                      <a:pt x="1040" y="3863"/>
                    </a:cubicBezTo>
                    <a:cubicBezTo>
                      <a:pt x="1390" y="3863"/>
                      <a:pt x="2108" y="2835"/>
                      <a:pt x="2108" y="2835"/>
                    </a:cubicBezTo>
                    <a:lnTo>
                      <a:pt x="2108" y="2835"/>
                    </a:lnTo>
                    <a:cubicBezTo>
                      <a:pt x="2108" y="2835"/>
                      <a:pt x="1965" y="3121"/>
                      <a:pt x="2108" y="3407"/>
                    </a:cubicBezTo>
                    <a:cubicBezTo>
                      <a:pt x="2124" y="3435"/>
                      <a:pt x="2141" y="3448"/>
                      <a:pt x="2161" y="3448"/>
                    </a:cubicBezTo>
                    <a:cubicBezTo>
                      <a:pt x="2337" y="3448"/>
                      <a:pt x="2656" y="2395"/>
                      <a:pt x="2656" y="2395"/>
                    </a:cubicBezTo>
                    <a:lnTo>
                      <a:pt x="2692" y="2811"/>
                    </a:lnTo>
                    <a:cubicBezTo>
                      <a:pt x="2707" y="2930"/>
                      <a:pt x="2734" y="2981"/>
                      <a:pt x="2770" y="2981"/>
                    </a:cubicBezTo>
                    <a:cubicBezTo>
                      <a:pt x="2850" y="2981"/>
                      <a:pt x="2973" y="2727"/>
                      <a:pt x="3097" y="2383"/>
                    </a:cubicBezTo>
                    <a:lnTo>
                      <a:pt x="3097" y="2383"/>
                    </a:lnTo>
                    <a:cubicBezTo>
                      <a:pt x="3073" y="2522"/>
                      <a:pt x="3080" y="2616"/>
                      <a:pt x="3134" y="2616"/>
                    </a:cubicBezTo>
                    <a:cubicBezTo>
                      <a:pt x="3162" y="2616"/>
                      <a:pt x="3205" y="2588"/>
                      <a:pt x="3263" y="2526"/>
                    </a:cubicBezTo>
                    <a:lnTo>
                      <a:pt x="3478" y="2240"/>
                    </a:lnTo>
                    <a:lnTo>
                      <a:pt x="3478" y="2240"/>
                    </a:lnTo>
                    <a:cubicBezTo>
                      <a:pt x="3477" y="2240"/>
                      <a:pt x="3205" y="3205"/>
                      <a:pt x="3368" y="3205"/>
                    </a:cubicBezTo>
                    <a:cubicBezTo>
                      <a:pt x="3379" y="3205"/>
                      <a:pt x="3392" y="3201"/>
                      <a:pt x="3406" y="3192"/>
                    </a:cubicBezTo>
                    <a:cubicBezTo>
                      <a:pt x="3656" y="3061"/>
                      <a:pt x="3656" y="2799"/>
                      <a:pt x="3656" y="2799"/>
                    </a:cubicBezTo>
                    <a:cubicBezTo>
                      <a:pt x="3656" y="2799"/>
                      <a:pt x="3890" y="4026"/>
                      <a:pt x="3987" y="4026"/>
                    </a:cubicBezTo>
                    <a:cubicBezTo>
                      <a:pt x="3988" y="4026"/>
                      <a:pt x="3989" y="4026"/>
                      <a:pt x="3990" y="4026"/>
                    </a:cubicBezTo>
                    <a:cubicBezTo>
                      <a:pt x="4299" y="3990"/>
                      <a:pt x="4121" y="2752"/>
                      <a:pt x="4120" y="2752"/>
                    </a:cubicBezTo>
                    <a:lnTo>
                      <a:pt x="4120" y="2752"/>
                    </a:lnTo>
                    <a:cubicBezTo>
                      <a:pt x="4121" y="2752"/>
                      <a:pt x="4180" y="3002"/>
                      <a:pt x="4430" y="3097"/>
                    </a:cubicBezTo>
                    <a:cubicBezTo>
                      <a:pt x="4440" y="3100"/>
                      <a:pt x="4450" y="3102"/>
                      <a:pt x="4458" y="3102"/>
                    </a:cubicBezTo>
                    <a:cubicBezTo>
                      <a:pt x="4653" y="3102"/>
                      <a:pt x="4192" y="2169"/>
                      <a:pt x="4192" y="2168"/>
                    </a:cubicBezTo>
                    <a:lnTo>
                      <a:pt x="4192" y="2168"/>
                    </a:lnTo>
                    <a:lnTo>
                      <a:pt x="4454" y="2407"/>
                    </a:lnTo>
                    <a:cubicBezTo>
                      <a:pt x="4513" y="2455"/>
                      <a:pt x="4555" y="2476"/>
                      <a:pt x="4582" y="2476"/>
                    </a:cubicBezTo>
                    <a:cubicBezTo>
                      <a:pt x="4844" y="2476"/>
                      <a:pt x="3734" y="445"/>
                      <a:pt x="3680" y="359"/>
                    </a:cubicBezTo>
                    <a:cubicBezTo>
                      <a:pt x="3680" y="359"/>
                      <a:pt x="3665" y="366"/>
                      <a:pt x="3636" y="381"/>
                    </a:cubicBezTo>
                    <a:lnTo>
                      <a:pt x="3636" y="381"/>
                    </a:lnTo>
                    <a:cubicBezTo>
                      <a:pt x="3516" y="351"/>
                      <a:pt x="2074" y="0"/>
                      <a:pt x="15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7117574" y="861252"/>
                <a:ext cx="99457" cy="177811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4845" extrusionOk="0">
                    <a:moveTo>
                      <a:pt x="2597" y="1"/>
                    </a:moveTo>
                    <a:cubicBezTo>
                      <a:pt x="2597" y="1"/>
                      <a:pt x="1" y="2483"/>
                      <a:pt x="525" y="2483"/>
                    </a:cubicBezTo>
                    <a:cubicBezTo>
                      <a:pt x="563" y="2483"/>
                      <a:pt x="618" y="2470"/>
                      <a:pt x="692" y="2441"/>
                    </a:cubicBezTo>
                    <a:lnTo>
                      <a:pt x="1156" y="2227"/>
                    </a:lnTo>
                    <a:lnTo>
                      <a:pt x="1156" y="2227"/>
                    </a:lnTo>
                    <a:cubicBezTo>
                      <a:pt x="1156" y="2227"/>
                      <a:pt x="72" y="3394"/>
                      <a:pt x="436" y="3394"/>
                    </a:cubicBezTo>
                    <a:cubicBezTo>
                      <a:pt x="438" y="3394"/>
                      <a:pt x="440" y="3394"/>
                      <a:pt x="442" y="3394"/>
                    </a:cubicBezTo>
                    <a:cubicBezTo>
                      <a:pt x="823" y="3382"/>
                      <a:pt x="1013" y="3049"/>
                      <a:pt x="1013" y="3049"/>
                    </a:cubicBezTo>
                    <a:lnTo>
                      <a:pt x="1013" y="3049"/>
                    </a:lnTo>
                    <a:cubicBezTo>
                      <a:pt x="1013" y="3049"/>
                      <a:pt x="501" y="4799"/>
                      <a:pt x="620" y="4835"/>
                    </a:cubicBezTo>
                    <a:cubicBezTo>
                      <a:pt x="639" y="4841"/>
                      <a:pt x="657" y="4845"/>
                      <a:pt x="676" y="4845"/>
                    </a:cubicBezTo>
                    <a:cubicBezTo>
                      <a:pt x="1087" y="4845"/>
                      <a:pt x="1620" y="3299"/>
                      <a:pt x="1621" y="3299"/>
                    </a:cubicBezTo>
                    <a:lnTo>
                      <a:pt x="1621" y="3299"/>
                    </a:lnTo>
                    <a:cubicBezTo>
                      <a:pt x="1621" y="3299"/>
                      <a:pt x="1525" y="3656"/>
                      <a:pt x="1799" y="3942"/>
                    </a:cubicBezTo>
                    <a:cubicBezTo>
                      <a:pt x="1821" y="3965"/>
                      <a:pt x="1840" y="3976"/>
                      <a:pt x="1859" y="3976"/>
                    </a:cubicBezTo>
                    <a:cubicBezTo>
                      <a:pt x="2067" y="3976"/>
                      <a:pt x="2097" y="2620"/>
                      <a:pt x="2097" y="2620"/>
                    </a:cubicBezTo>
                    <a:lnTo>
                      <a:pt x="2264" y="3084"/>
                    </a:lnTo>
                    <a:cubicBezTo>
                      <a:pt x="2317" y="3202"/>
                      <a:pt x="2363" y="3255"/>
                      <a:pt x="2402" y="3255"/>
                    </a:cubicBezTo>
                    <a:cubicBezTo>
                      <a:pt x="2709" y="3255"/>
                      <a:pt x="2597" y="1"/>
                      <a:pt x="25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7056874" y="448678"/>
                <a:ext cx="183977" cy="80410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2191" extrusionOk="0">
                    <a:moveTo>
                      <a:pt x="3440" y="1"/>
                    </a:moveTo>
                    <a:cubicBezTo>
                      <a:pt x="3179" y="1"/>
                      <a:pt x="2310" y="718"/>
                      <a:pt x="2310" y="718"/>
                    </a:cubicBezTo>
                    <a:lnTo>
                      <a:pt x="2560" y="289"/>
                    </a:lnTo>
                    <a:cubicBezTo>
                      <a:pt x="2640" y="121"/>
                      <a:pt x="2629" y="50"/>
                      <a:pt x="2556" y="50"/>
                    </a:cubicBezTo>
                    <a:cubicBezTo>
                      <a:pt x="2166" y="50"/>
                      <a:pt x="0" y="2039"/>
                      <a:pt x="0" y="2039"/>
                    </a:cubicBezTo>
                    <a:cubicBezTo>
                      <a:pt x="0" y="2039"/>
                      <a:pt x="1501" y="2191"/>
                      <a:pt x="2465" y="2191"/>
                    </a:cubicBezTo>
                    <a:cubicBezTo>
                      <a:pt x="3099" y="2191"/>
                      <a:pt x="3502" y="2125"/>
                      <a:pt x="3096" y="1908"/>
                    </a:cubicBezTo>
                    <a:lnTo>
                      <a:pt x="2632" y="1706"/>
                    </a:lnTo>
                    <a:lnTo>
                      <a:pt x="2632" y="1706"/>
                    </a:lnTo>
                    <a:cubicBezTo>
                      <a:pt x="2632" y="1706"/>
                      <a:pt x="2809" y="1714"/>
                      <a:pt x="3036" y="1714"/>
                    </a:cubicBezTo>
                    <a:cubicBezTo>
                      <a:pt x="3490" y="1714"/>
                      <a:pt x="4144" y="1682"/>
                      <a:pt x="3977" y="1492"/>
                    </a:cubicBezTo>
                    <a:cubicBezTo>
                      <a:pt x="3812" y="1311"/>
                      <a:pt x="3603" y="1278"/>
                      <a:pt x="3473" y="1278"/>
                    </a:cubicBezTo>
                    <a:cubicBezTo>
                      <a:pt x="3396" y="1278"/>
                      <a:pt x="3346" y="1289"/>
                      <a:pt x="3346" y="1289"/>
                    </a:cubicBezTo>
                    <a:cubicBezTo>
                      <a:pt x="3346" y="1289"/>
                      <a:pt x="5013" y="539"/>
                      <a:pt x="4953" y="420"/>
                    </a:cubicBezTo>
                    <a:cubicBezTo>
                      <a:pt x="4919" y="322"/>
                      <a:pt x="4794" y="284"/>
                      <a:pt x="4625" y="284"/>
                    </a:cubicBezTo>
                    <a:cubicBezTo>
                      <a:pt x="4099" y="284"/>
                      <a:pt x="3144" y="646"/>
                      <a:pt x="3144" y="646"/>
                    </a:cubicBezTo>
                    <a:cubicBezTo>
                      <a:pt x="3144" y="646"/>
                      <a:pt x="3477" y="479"/>
                      <a:pt x="3513" y="87"/>
                    </a:cubicBezTo>
                    <a:cubicBezTo>
                      <a:pt x="3516" y="26"/>
                      <a:pt x="3489" y="1"/>
                      <a:pt x="34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7765612" y="696949"/>
                <a:ext cx="102026" cy="191464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5217" extrusionOk="0">
                    <a:moveTo>
                      <a:pt x="1453" y="1"/>
                    </a:moveTo>
                    <a:cubicBezTo>
                      <a:pt x="1453" y="1"/>
                      <a:pt x="0" y="3062"/>
                      <a:pt x="359" y="3062"/>
                    </a:cubicBezTo>
                    <a:cubicBezTo>
                      <a:pt x="397" y="3062"/>
                      <a:pt x="455" y="3028"/>
                      <a:pt x="536" y="2954"/>
                    </a:cubicBezTo>
                    <a:lnTo>
                      <a:pt x="893" y="2597"/>
                    </a:lnTo>
                    <a:lnTo>
                      <a:pt x="893" y="2597"/>
                    </a:lnTo>
                    <a:cubicBezTo>
                      <a:pt x="893" y="2597"/>
                      <a:pt x="340" y="3952"/>
                      <a:pt x="600" y="3952"/>
                    </a:cubicBezTo>
                    <a:cubicBezTo>
                      <a:pt x="613" y="3952"/>
                      <a:pt x="627" y="3948"/>
                      <a:pt x="643" y="3942"/>
                    </a:cubicBezTo>
                    <a:cubicBezTo>
                      <a:pt x="1000" y="3787"/>
                      <a:pt x="1048" y="3418"/>
                      <a:pt x="1048" y="3418"/>
                    </a:cubicBezTo>
                    <a:cubicBezTo>
                      <a:pt x="1048" y="3418"/>
                      <a:pt x="1189" y="5216"/>
                      <a:pt x="1319" y="5216"/>
                    </a:cubicBezTo>
                    <a:cubicBezTo>
                      <a:pt x="1320" y="5216"/>
                      <a:pt x="1321" y="5216"/>
                      <a:pt x="1322" y="5216"/>
                    </a:cubicBezTo>
                    <a:cubicBezTo>
                      <a:pt x="1774" y="5204"/>
                      <a:pt x="1715" y="3431"/>
                      <a:pt x="1715" y="3430"/>
                    </a:cubicBezTo>
                    <a:lnTo>
                      <a:pt x="1715" y="3430"/>
                    </a:lnTo>
                    <a:cubicBezTo>
                      <a:pt x="1715" y="3430"/>
                      <a:pt x="1763" y="3811"/>
                      <a:pt x="2120" y="3966"/>
                    </a:cubicBezTo>
                    <a:cubicBezTo>
                      <a:pt x="2138" y="3975"/>
                      <a:pt x="2155" y="3979"/>
                      <a:pt x="2169" y="3979"/>
                    </a:cubicBezTo>
                    <a:cubicBezTo>
                      <a:pt x="2421" y="3979"/>
                      <a:pt x="1929" y="2632"/>
                      <a:pt x="1929" y="2632"/>
                    </a:cubicBezTo>
                    <a:lnTo>
                      <a:pt x="1929" y="2632"/>
                    </a:lnTo>
                    <a:lnTo>
                      <a:pt x="2251" y="3001"/>
                    </a:lnTo>
                    <a:cubicBezTo>
                      <a:pt x="2332" y="3083"/>
                      <a:pt x="2390" y="3120"/>
                      <a:pt x="2429" y="3120"/>
                    </a:cubicBezTo>
                    <a:cubicBezTo>
                      <a:pt x="2780" y="3120"/>
                      <a:pt x="1453" y="1"/>
                      <a:pt x="14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7234719" y="1018803"/>
                <a:ext cx="160379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5000" extrusionOk="0">
                    <a:moveTo>
                      <a:pt x="2698" y="0"/>
                    </a:moveTo>
                    <a:cubicBezTo>
                      <a:pt x="2396" y="0"/>
                      <a:pt x="1715" y="673"/>
                      <a:pt x="1715" y="673"/>
                    </a:cubicBezTo>
                    <a:cubicBezTo>
                      <a:pt x="1715" y="673"/>
                      <a:pt x="1893" y="482"/>
                      <a:pt x="1822" y="220"/>
                    </a:cubicBezTo>
                    <a:cubicBezTo>
                      <a:pt x="1812" y="190"/>
                      <a:pt x="1796" y="176"/>
                      <a:pt x="1775" y="176"/>
                    </a:cubicBezTo>
                    <a:cubicBezTo>
                      <a:pt x="1618" y="176"/>
                      <a:pt x="1191" y="946"/>
                      <a:pt x="1191" y="946"/>
                    </a:cubicBezTo>
                    <a:lnTo>
                      <a:pt x="1238" y="601"/>
                    </a:lnTo>
                    <a:cubicBezTo>
                      <a:pt x="1247" y="492"/>
                      <a:pt x="1230" y="444"/>
                      <a:pt x="1196" y="444"/>
                    </a:cubicBezTo>
                    <a:cubicBezTo>
                      <a:pt x="980" y="444"/>
                      <a:pt x="52" y="2317"/>
                      <a:pt x="0" y="2399"/>
                    </a:cubicBezTo>
                    <a:cubicBezTo>
                      <a:pt x="4" y="2399"/>
                      <a:pt x="8" y="2399"/>
                      <a:pt x="12" y="2400"/>
                    </a:cubicBezTo>
                    <a:lnTo>
                      <a:pt x="12" y="2400"/>
                    </a:lnTo>
                    <a:cubicBezTo>
                      <a:pt x="27" y="2436"/>
                      <a:pt x="812" y="4462"/>
                      <a:pt x="1029" y="4462"/>
                    </a:cubicBezTo>
                    <a:cubicBezTo>
                      <a:pt x="1062" y="4462"/>
                      <a:pt x="1082" y="4414"/>
                      <a:pt x="1084" y="4304"/>
                    </a:cubicBezTo>
                    <a:lnTo>
                      <a:pt x="1072" y="3947"/>
                    </a:lnTo>
                    <a:lnTo>
                      <a:pt x="1072" y="3947"/>
                    </a:lnTo>
                    <a:cubicBezTo>
                      <a:pt x="1072" y="3947"/>
                      <a:pt x="1438" y="4763"/>
                      <a:pt x="1595" y="4763"/>
                    </a:cubicBezTo>
                    <a:cubicBezTo>
                      <a:pt x="1615" y="4763"/>
                      <a:pt x="1631" y="4750"/>
                      <a:pt x="1643" y="4721"/>
                    </a:cubicBezTo>
                    <a:cubicBezTo>
                      <a:pt x="1727" y="4471"/>
                      <a:pt x="1560" y="4268"/>
                      <a:pt x="1560" y="4268"/>
                    </a:cubicBezTo>
                    <a:lnTo>
                      <a:pt x="1560" y="4268"/>
                    </a:lnTo>
                    <a:cubicBezTo>
                      <a:pt x="1560" y="4268"/>
                      <a:pt x="2476" y="4999"/>
                      <a:pt x="2607" y="4999"/>
                    </a:cubicBezTo>
                    <a:cubicBezTo>
                      <a:pt x="2613" y="4999"/>
                      <a:pt x="2617" y="4998"/>
                      <a:pt x="2620" y="4995"/>
                    </a:cubicBezTo>
                    <a:cubicBezTo>
                      <a:pt x="2834" y="4768"/>
                      <a:pt x="1894" y="3935"/>
                      <a:pt x="1893" y="3935"/>
                    </a:cubicBezTo>
                    <a:lnTo>
                      <a:pt x="1893" y="3935"/>
                    </a:lnTo>
                    <a:cubicBezTo>
                      <a:pt x="1893" y="3935"/>
                      <a:pt x="2009" y="4030"/>
                      <a:pt x="2179" y="4030"/>
                    </a:cubicBezTo>
                    <a:cubicBezTo>
                      <a:pt x="2234" y="4030"/>
                      <a:pt x="2294" y="4021"/>
                      <a:pt x="2358" y="3994"/>
                    </a:cubicBezTo>
                    <a:cubicBezTo>
                      <a:pt x="2608" y="3911"/>
                      <a:pt x="1560" y="3447"/>
                      <a:pt x="1560" y="3447"/>
                    </a:cubicBezTo>
                    <a:lnTo>
                      <a:pt x="1560" y="3447"/>
                    </a:lnTo>
                    <a:lnTo>
                      <a:pt x="1917" y="3459"/>
                    </a:lnTo>
                    <a:cubicBezTo>
                      <a:pt x="2072" y="3447"/>
                      <a:pt x="2096" y="3411"/>
                      <a:pt x="2060" y="3352"/>
                    </a:cubicBezTo>
                    <a:lnTo>
                      <a:pt x="2060" y="3352"/>
                    </a:lnTo>
                    <a:cubicBezTo>
                      <a:pt x="2233" y="3417"/>
                      <a:pt x="2375" y="3457"/>
                      <a:pt x="2456" y="3457"/>
                    </a:cubicBezTo>
                    <a:cubicBezTo>
                      <a:pt x="2553" y="3457"/>
                      <a:pt x="2564" y="3399"/>
                      <a:pt x="2441" y="3256"/>
                    </a:cubicBezTo>
                    <a:lnTo>
                      <a:pt x="2143" y="2935"/>
                    </a:lnTo>
                    <a:lnTo>
                      <a:pt x="2143" y="2935"/>
                    </a:lnTo>
                    <a:cubicBezTo>
                      <a:pt x="2144" y="2935"/>
                      <a:pt x="2910" y="3289"/>
                      <a:pt x="3179" y="3289"/>
                    </a:cubicBezTo>
                    <a:cubicBezTo>
                      <a:pt x="3252" y="3289"/>
                      <a:pt x="3288" y="3263"/>
                      <a:pt x="3263" y="3197"/>
                    </a:cubicBezTo>
                    <a:cubicBezTo>
                      <a:pt x="3143" y="2875"/>
                      <a:pt x="2834" y="2840"/>
                      <a:pt x="2834" y="2840"/>
                    </a:cubicBezTo>
                    <a:cubicBezTo>
                      <a:pt x="2834" y="2840"/>
                      <a:pt x="4346" y="2756"/>
                      <a:pt x="4346" y="2661"/>
                    </a:cubicBezTo>
                    <a:cubicBezTo>
                      <a:pt x="4370" y="2280"/>
                      <a:pt x="2858" y="2268"/>
                      <a:pt x="2858" y="2268"/>
                    </a:cubicBezTo>
                    <a:cubicBezTo>
                      <a:pt x="2858" y="2268"/>
                      <a:pt x="3179" y="2244"/>
                      <a:pt x="3322" y="1958"/>
                    </a:cubicBezTo>
                    <a:cubicBezTo>
                      <a:pt x="3363" y="1880"/>
                      <a:pt x="3303" y="1851"/>
                      <a:pt x="3193" y="1851"/>
                    </a:cubicBezTo>
                    <a:cubicBezTo>
                      <a:pt x="2884" y="1851"/>
                      <a:pt x="2179" y="2078"/>
                      <a:pt x="2179" y="2078"/>
                    </a:cubicBezTo>
                    <a:lnTo>
                      <a:pt x="2501" y="1804"/>
                    </a:lnTo>
                    <a:cubicBezTo>
                      <a:pt x="2656" y="1667"/>
                      <a:pt x="2633" y="1614"/>
                      <a:pt x="2502" y="1614"/>
                    </a:cubicBezTo>
                    <a:cubicBezTo>
                      <a:pt x="2382" y="1614"/>
                      <a:pt x="2173" y="1658"/>
                      <a:pt x="1929" y="1720"/>
                    </a:cubicBezTo>
                    <a:cubicBezTo>
                      <a:pt x="2131" y="1613"/>
                      <a:pt x="2191" y="1530"/>
                      <a:pt x="1953" y="1494"/>
                    </a:cubicBezTo>
                    <a:lnTo>
                      <a:pt x="1596" y="1470"/>
                    </a:lnTo>
                    <a:cubicBezTo>
                      <a:pt x="1596" y="1470"/>
                      <a:pt x="2667" y="1101"/>
                      <a:pt x="2429" y="994"/>
                    </a:cubicBezTo>
                    <a:cubicBezTo>
                      <a:pt x="2359" y="959"/>
                      <a:pt x="2290" y="947"/>
                      <a:pt x="2228" y="947"/>
                    </a:cubicBezTo>
                    <a:cubicBezTo>
                      <a:pt x="2077" y="947"/>
                      <a:pt x="1965" y="1018"/>
                      <a:pt x="1965" y="1018"/>
                    </a:cubicBezTo>
                    <a:cubicBezTo>
                      <a:pt x="1965" y="1018"/>
                      <a:pt x="2858" y="101"/>
                      <a:pt x="2798" y="42"/>
                    </a:cubicBezTo>
                    <a:cubicBezTo>
                      <a:pt x="2774" y="13"/>
                      <a:pt x="2740" y="0"/>
                      <a:pt x="26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7100582" y="592099"/>
                <a:ext cx="135460" cy="146984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40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870" y="3036"/>
                      <a:pt x="1179" y="3036"/>
                    </a:cubicBezTo>
                    <a:cubicBezTo>
                      <a:pt x="1224" y="3036"/>
                      <a:pt x="1257" y="2971"/>
                      <a:pt x="1274" y="2822"/>
                    </a:cubicBezTo>
                    <a:lnTo>
                      <a:pt x="1310" y="2322"/>
                    </a:lnTo>
                    <a:cubicBezTo>
                      <a:pt x="1310" y="2322"/>
                      <a:pt x="1741" y="3540"/>
                      <a:pt x="1950" y="3540"/>
                    </a:cubicBezTo>
                    <a:cubicBezTo>
                      <a:pt x="1974" y="3540"/>
                      <a:pt x="1995" y="3524"/>
                      <a:pt x="2012" y="3489"/>
                    </a:cubicBezTo>
                    <a:cubicBezTo>
                      <a:pt x="2167" y="3156"/>
                      <a:pt x="1965" y="2834"/>
                      <a:pt x="1965" y="2834"/>
                    </a:cubicBezTo>
                    <a:lnTo>
                      <a:pt x="1965" y="2834"/>
                    </a:lnTo>
                    <a:cubicBezTo>
                      <a:pt x="1965" y="2834"/>
                      <a:pt x="3191" y="4005"/>
                      <a:pt x="3346" y="4005"/>
                    </a:cubicBezTo>
                    <a:cubicBezTo>
                      <a:pt x="3351" y="4005"/>
                      <a:pt x="3355" y="4004"/>
                      <a:pt x="3358" y="4001"/>
                    </a:cubicBezTo>
                    <a:cubicBezTo>
                      <a:pt x="3691" y="3703"/>
                      <a:pt x="2465" y="2406"/>
                      <a:pt x="2465" y="2406"/>
                    </a:cubicBezTo>
                    <a:lnTo>
                      <a:pt x="2465" y="2406"/>
                    </a:lnTo>
                    <a:cubicBezTo>
                      <a:pt x="2465" y="2406"/>
                      <a:pt x="2655" y="2564"/>
                      <a:pt x="2926" y="2564"/>
                    </a:cubicBezTo>
                    <a:cubicBezTo>
                      <a:pt x="2987" y="2564"/>
                      <a:pt x="3052" y="2556"/>
                      <a:pt x="3119" y="2536"/>
                    </a:cubicBezTo>
                    <a:cubicBezTo>
                      <a:pt x="3500" y="2441"/>
                      <a:pt x="2084" y="1667"/>
                      <a:pt x="2084" y="1667"/>
                    </a:cubicBezTo>
                    <a:lnTo>
                      <a:pt x="2084" y="1667"/>
                    </a:lnTo>
                    <a:lnTo>
                      <a:pt x="2572" y="1727"/>
                    </a:lnTo>
                    <a:cubicBezTo>
                      <a:pt x="2595" y="1728"/>
                      <a:pt x="2616" y="1729"/>
                      <a:pt x="2635" y="1729"/>
                    </a:cubicBezTo>
                    <a:cubicBezTo>
                      <a:pt x="3606" y="1729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7553673" y="813800"/>
                <a:ext cx="190106" cy="79052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2154" extrusionOk="0">
                    <a:moveTo>
                      <a:pt x="2930" y="0"/>
                    </a:moveTo>
                    <a:cubicBezTo>
                      <a:pt x="2111" y="0"/>
                      <a:pt x="1" y="425"/>
                      <a:pt x="1" y="425"/>
                    </a:cubicBezTo>
                    <a:cubicBezTo>
                      <a:pt x="1" y="425"/>
                      <a:pt x="2298" y="2154"/>
                      <a:pt x="2730" y="2154"/>
                    </a:cubicBezTo>
                    <a:cubicBezTo>
                      <a:pt x="2817" y="2154"/>
                      <a:pt x="2828" y="2083"/>
                      <a:pt x="2727" y="1913"/>
                    </a:cubicBezTo>
                    <a:lnTo>
                      <a:pt x="2442" y="1496"/>
                    </a:lnTo>
                    <a:lnTo>
                      <a:pt x="2442" y="1496"/>
                    </a:lnTo>
                    <a:cubicBezTo>
                      <a:pt x="2442" y="1496"/>
                      <a:pt x="3354" y="2118"/>
                      <a:pt x="3636" y="2118"/>
                    </a:cubicBezTo>
                    <a:cubicBezTo>
                      <a:pt x="3697" y="2118"/>
                      <a:pt x="3728" y="2089"/>
                      <a:pt x="3716" y="2020"/>
                    </a:cubicBezTo>
                    <a:cubicBezTo>
                      <a:pt x="3632" y="1627"/>
                      <a:pt x="3275" y="1520"/>
                      <a:pt x="3275" y="1520"/>
                    </a:cubicBezTo>
                    <a:lnTo>
                      <a:pt x="3275" y="1520"/>
                    </a:lnTo>
                    <a:cubicBezTo>
                      <a:pt x="3275" y="1520"/>
                      <a:pt x="4337" y="1646"/>
                      <a:pt x="4839" y="1646"/>
                    </a:cubicBezTo>
                    <a:cubicBezTo>
                      <a:pt x="4993" y="1646"/>
                      <a:pt x="5094" y="1634"/>
                      <a:pt x="5097" y="1603"/>
                    </a:cubicBezTo>
                    <a:cubicBezTo>
                      <a:pt x="5180" y="1175"/>
                      <a:pt x="3430" y="877"/>
                      <a:pt x="3430" y="877"/>
                    </a:cubicBezTo>
                    <a:lnTo>
                      <a:pt x="3430" y="877"/>
                    </a:lnTo>
                    <a:cubicBezTo>
                      <a:pt x="3430" y="877"/>
                      <a:pt x="3437" y="877"/>
                      <a:pt x="3449" y="877"/>
                    </a:cubicBezTo>
                    <a:cubicBezTo>
                      <a:pt x="3529" y="877"/>
                      <a:pt x="3841" y="860"/>
                      <a:pt x="4037" y="591"/>
                    </a:cubicBezTo>
                    <a:cubicBezTo>
                      <a:pt x="4134" y="465"/>
                      <a:pt x="3928" y="430"/>
                      <a:pt x="3648" y="430"/>
                    </a:cubicBezTo>
                    <a:cubicBezTo>
                      <a:pt x="3290" y="430"/>
                      <a:pt x="2812" y="488"/>
                      <a:pt x="2695" y="488"/>
                    </a:cubicBezTo>
                    <a:cubicBezTo>
                      <a:pt x="2678" y="488"/>
                      <a:pt x="2669" y="487"/>
                      <a:pt x="2668" y="484"/>
                    </a:cubicBezTo>
                    <a:lnTo>
                      <a:pt x="3096" y="246"/>
                    </a:lnTo>
                    <a:cubicBezTo>
                      <a:pt x="3374" y="65"/>
                      <a:pt x="3251" y="0"/>
                      <a:pt x="2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7147301" y="512718"/>
                <a:ext cx="191868" cy="79859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2176" extrusionOk="0">
                    <a:moveTo>
                      <a:pt x="3015" y="0"/>
                    </a:moveTo>
                    <a:cubicBezTo>
                      <a:pt x="2425" y="0"/>
                      <a:pt x="1" y="973"/>
                      <a:pt x="1" y="973"/>
                    </a:cubicBezTo>
                    <a:cubicBezTo>
                      <a:pt x="1" y="973"/>
                      <a:pt x="2430" y="2176"/>
                      <a:pt x="2959" y="2176"/>
                    </a:cubicBezTo>
                    <a:cubicBezTo>
                      <a:pt x="3085" y="2176"/>
                      <a:pt x="3103" y="2107"/>
                      <a:pt x="2954" y="1937"/>
                    </a:cubicBezTo>
                    <a:lnTo>
                      <a:pt x="2597" y="1580"/>
                    </a:lnTo>
                    <a:lnTo>
                      <a:pt x="2597" y="1580"/>
                    </a:lnTo>
                    <a:cubicBezTo>
                      <a:pt x="2597" y="1580"/>
                      <a:pt x="3486" y="1974"/>
                      <a:pt x="3810" y="1974"/>
                    </a:cubicBezTo>
                    <a:cubicBezTo>
                      <a:pt x="3900" y="1974"/>
                      <a:pt x="3947" y="1943"/>
                      <a:pt x="3918" y="1866"/>
                    </a:cubicBezTo>
                    <a:cubicBezTo>
                      <a:pt x="3787" y="1509"/>
                      <a:pt x="3418" y="1449"/>
                      <a:pt x="3418" y="1449"/>
                    </a:cubicBezTo>
                    <a:cubicBezTo>
                      <a:pt x="3418" y="1449"/>
                      <a:pt x="5228" y="1330"/>
                      <a:pt x="5216" y="1211"/>
                    </a:cubicBezTo>
                    <a:cubicBezTo>
                      <a:pt x="5216" y="813"/>
                      <a:pt x="3771" y="794"/>
                      <a:pt x="3489" y="794"/>
                    </a:cubicBezTo>
                    <a:cubicBezTo>
                      <a:pt x="3459" y="794"/>
                      <a:pt x="3442" y="794"/>
                      <a:pt x="3442" y="794"/>
                    </a:cubicBezTo>
                    <a:cubicBezTo>
                      <a:pt x="3442" y="794"/>
                      <a:pt x="3835" y="747"/>
                      <a:pt x="3990" y="401"/>
                    </a:cubicBezTo>
                    <a:cubicBezTo>
                      <a:pt x="4035" y="314"/>
                      <a:pt x="3972" y="282"/>
                      <a:pt x="3852" y="282"/>
                    </a:cubicBezTo>
                    <a:cubicBezTo>
                      <a:pt x="3504" y="282"/>
                      <a:pt x="2676" y="556"/>
                      <a:pt x="2634" y="556"/>
                    </a:cubicBezTo>
                    <a:cubicBezTo>
                      <a:pt x="2633" y="556"/>
                      <a:pt x="2633" y="556"/>
                      <a:pt x="2632" y="556"/>
                    </a:cubicBezTo>
                    <a:lnTo>
                      <a:pt x="3025" y="235"/>
                    </a:lnTo>
                    <a:cubicBezTo>
                      <a:pt x="3198" y="67"/>
                      <a:pt x="3169" y="0"/>
                      <a:pt x="30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7209359" y="789909"/>
                <a:ext cx="149883" cy="6308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1719" extrusionOk="0">
                    <a:moveTo>
                      <a:pt x="2354" y="1"/>
                    </a:moveTo>
                    <a:cubicBezTo>
                      <a:pt x="1899" y="1"/>
                      <a:pt x="1" y="766"/>
                      <a:pt x="1" y="766"/>
                    </a:cubicBezTo>
                    <a:cubicBezTo>
                      <a:pt x="1" y="766"/>
                      <a:pt x="1883" y="1719"/>
                      <a:pt x="2299" y="1719"/>
                    </a:cubicBezTo>
                    <a:cubicBezTo>
                      <a:pt x="2398" y="1719"/>
                      <a:pt x="2414" y="1664"/>
                      <a:pt x="2299" y="1528"/>
                    </a:cubicBezTo>
                    <a:lnTo>
                      <a:pt x="2025" y="1242"/>
                    </a:lnTo>
                    <a:lnTo>
                      <a:pt x="2025" y="1242"/>
                    </a:lnTo>
                    <a:cubicBezTo>
                      <a:pt x="2025" y="1242"/>
                      <a:pt x="2723" y="1555"/>
                      <a:pt x="2977" y="1555"/>
                    </a:cubicBezTo>
                    <a:cubicBezTo>
                      <a:pt x="3048" y="1555"/>
                      <a:pt x="3084" y="1531"/>
                      <a:pt x="3061" y="1468"/>
                    </a:cubicBezTo>
                    <a:cubicBezTo>
                      <a:pt x="2953" y="1183"/>
                      <a:pt x="2656" y="1135"/>
                      <a:pt x="2656" y="1135"/>
                    </a:cubicBezTo>
                    <a:cubicBezTo>
                      <a:pt x="2656" y="1135"/>
                      <a:pt x="4073" y="1052"/>
                      <a:pt x="4073" y="945"/>
                    </a:cubicBezTo>
                    <a:cubicBezTo>
                      <a:pt x="4083" y="641"/>
                      <a:pt x="3009" y="623"/>
                      <a:pt x="2748" y="623"/>
                    </a:cubicBezTo>
                    <a:cubicBezTo>
                      <a:pt x="2712" y="623"/>
                      <a:pt x="2691" y="623"/>
                      <a:pt x="2691" y="623"/>
                    </a:cubicBezTo>
                    <a:cubicBezTo>
                      <a:pt x="2691" y="623"/>
                      <a:pt x="2989" y="587"/>
                      <a:pt x="3120" y="325"/>
                    </a:cubicBezTo>
                    <a:cubicBezTo>
                      <a:pt x="3154" y="252"/>
                      <a:pt x="3100" y="225"/>
                      <a:pt x="3001" y="225"/>
                    </a:cubicBezTo>
                    <a:cubicBezTo>
                      <a:pt x="2720" y="225"/>
                      <a:pt x="2077" y="445"/>
                      <a:pt x="2061" y="445"/>
                    </a:cubicBezTo>
                    <a:cubicBezTo>
                      <a:pt x="2060" y="445"/>
                      <a:pt x="2060" y="445"/>
                      <a:pt x="2060" y="445"/>
                    </a:cubicBezTo>
                    <a:lnTo>
                      <a:pt x="2358" y="183"/>
                    </a:lnTo>
                    <a:cubicBezTo>
                      <a:pt x="2493" y="52"/>
                      <a:pt x="2472" y="1"/>
                      <a:pt x="2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7554994" y="721061"/>
                <a:ext cx="149479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679" extrusionOk="0">
                    <a:moveTo>
                      <a:pt x="1916" y="0"/>
                    </a:moveTo>
                    <a:cubicBezTo>
                      <a:pt x="1845" y="0"/>
                      <a:pt x="1836" y="56"/>
                      <a:pt x="1917" y="189"/>
                    </a:cubicBezTo>
                    <a:lnTo>
                      <a:pt x="2144" y="511"/>
                    </a:lnTo>
                    <a:cubicBezTo>
                      <a:pt x="2144" y="511"/>
                      <a:pt x="1431" y="54"/>
                      <a:pt x="1207" y="54"/>
                    </a:cubicBezTo>
                    <a:cubicBezTo>
                      <a:pt x="1158" y="54"/>
                      <a:pt x="1133" y="76"/>
                      <a:pt x="1144" y="130"/>
                    </a:cubicBezTo>
                    <a:cubicBezTo>
                      <a:pt x="1203" y="427"/>
                      <a:pt x="1489" y="511"/>
                      <a:pt x="1489" y="511"/>
                    </a:cubicBezTo>
                    <a:cubicBezTo>
                      <a:pt x="1489" y="511"/>
                      <a:pt x="739" y="435"/>
                      <a:pt x="326" y="435"/>
                    </a:cubicBezTo>
                    <a:cubicBezTo>
                      <a:pt x="171" y="435"/>
                      <a:pt x="63" y="446"/>
                      <a:pt x="60" y="475"/>
                    </a:cubicBezTo>
                    <a:cubicBezTo>
                      <a:pt x="1" y="808"/>
                      <a:pt x="1382" y="1023"/>
                      <a:pt x="1382" y="1023"/>
                    </a:cubicBezTo>
                    <a:cubicBezTo>
                      <a:pt x="1382" y="1023"/>
                      <a:pt x="1368" y="1021"/>
                      <a:pt x="1345" y="1021"/>
                    </a:cubicBezTo>
                    <a:cubicBezTo>
                      <a:pt x="1260" y="1021"/>
                      <a:pt x="1046" y="1043"/>
                      <a:pt x="905" y="1249"/>
                    </a:cubicBezTo>
                    <a:cubicBezTo>
                      <a:pt x="844" y="1341"/>
                      <a:pt x="973" y="1370"/>
                      <a:pt x="1161" y="1370"/>
                    </a:cubicBezTo>
                    <a:cubicBezTo>
                      <a:pt x="1483" y="1370"/>
                      <a:pt x="1977" y="1285"/>
                      <a:pt x="1977" y="1285"/>
                    </a:cubicBezTo>
                    <a:lnTo>
                      <a:pt x="1977" y="1285"/>
                    </a:lnTo>
                    <a:lnTo>
                      <a:pt x="1632" y="1487"/>
                    </a:lnTo>
                    <a:cubicBezTo>
                      <a:pt x="1429" y="1627"/>
                      <a:pt x="1521" y="1678"/>
                      <a:pt x="1761" y="1678"/>
                    </a:cubicBezTo>
                    <a:cubicBezTo>
                      <a:pt x="2396" y="1678"/>
                      <a:pt x="4072" y="1320"/>
                      <a:pt x="4072" y="1320"/>
                    </a:cubicBezTo>
                    <a:cubicBezTo>
                      <a:pt x="4072" y="1320"/>
                      <a:pt x="2260" y="0"/>
                      <a:pt x="19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6874221" y="752182"/>
                <a:ext cx="149920" cy="63087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719" extrusionOk="0">
                    <a:moveTo>
                      <a:pt x="2367" y="0"/>
                    </a:moveTo>
                    <a:cubicBezTo>
                      <a:pt x="1906" y="0"/>
                      <a:pt x="1" y="770"/>
                      <a:pt x="1" y="770"/>
                    </a:cubicBezTo>
                    <a:cubicBezTo>
                      <a:pt x="1" y="770"/>
                      <a:pt x="1897" y="1718"/>
                      <a:pt x="2311" y="1718"/>
                    </a:cubicBezTo>
                    <a:cubicBezTo>
                      <a:pt x="2410" y="1718"/>
                      <a:pt x="2425" y="1665"/>
                      <a:pt x="2310" y="1532"/>
                    </a:cubicBezTo>
                    <a:lnTo>
                      <a:pt x="2025" y="1246"/>
                    </a:lnTo>
                    <a:lnTo>
                      <a:pt x="2025" y="1246"/>
                    </a:lnTo>
                    <a:cubicBezTo>
                      <a:pt x="2025" y="1246"/>
                      <a:pt x="2736" y="1554"/>
                      <a:pt x="2991" y="1554"/>
                    </a:cubicBezTo>
                    <a:cubicBezTo>
                      <a:pt x="3060" y="1554"/>
                      <a:pt x="3095" y="1531"/>
                      <a:pt x="3072" y="1473"/>
                    </a:cubicBezTo>
                    <a:cubicBezTo>
                      <a:pt x="2965" y="1187"/>
                      <a:pt x="2668" y="1139"/>
                      <a:pt x="2668" y="1139"/>
                    </a:cubicBezTo>
                    <a:cubicBezTo>
                      <a:pt x="2668" y="1139"/>
                      <a:pt x="4084" y="1056"/>
                      <a:pt x="4084" y="949"/>
                    </a:cubicBezTo>
                    <a:cubicBezTo>
                      <a:pt x="4084" y="626"/>
                      <a:pt x="2855" y="615"/>
                      <a:pt x="2696" y="615"/>
                    </a:cubicBezTo>
                    <a:cubicBezTo>
                      <a:pt x="2685" y="615"/>
                      <a:pt x="2679" y="615"/>
                      <a:pt x="2679" y="615"/>
                    </a:cubicBezTo>
                    <a:cubicBezTo>
                      <a:pt x="2679" y="615"/>
                      <a:pt x="2977" y="591"/>
                      <a:pt x="3120" y="318"/>
                    </a:cubicBezTo>
                    <a:cubicBezTo>
                      <a:pt x="3152" y="253"/>
                      <a:pt x="3104" y="229"/>
                      <a:pt x="3014" y="229"/>
                    </a:cubicBezTo>
                    <a:cubicBezTo>
                      <a:pt x="2748" y="229"/>
                      <a:pt x="2114" y="438"/>
                      <a:pt x="2074" y="438"/>
                    </a:cubicBezTo>
                    <a:cubicBezTo>
                      <a:pt x="2073" y="438"/>
                      <a:pt x="2072" y="437"/>
                      <a:pt x="2072" y="437"/>
                    </a:cubicBezTo>
                    <a:lnTo>
                      <a:pt x="2370" y="187"/>
                    </a:lnTo>
                    <a:cubicBezTo>
                      <a:pt x="2508" y="53"/>
                      <a:pt x="2487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7469338" y="1052089"/>
                <a:ext cx="149883" cy="6308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1719" extrusionOk="0">
                    <a:moveTo>
                      <a:pt x="2354" y="1"/>
                    </a:moveTo>
                    <a:cubicBezTo>
                      <a:pt x="1899" y="1"/>
                      <a:pt x="1" y="766"/>
                      <a:pt x="1" y="766"/>
                    </a:cubicBezTo>
                    <a:cubicBezTo>
                      <a:pt x="1" y="766"/>
                      <a:pt x="1899" y="1718"/>
                      <a:pt x="2308" y="1718"/>
                    </a:cubicBezTo>
                    <a:cubicBezTo>
                      <a:pt x="2406" y="1718"/>
                      <a:pt x="2419" y="1664"/>
                      <a:pt x="2299" y="1528"/>
                    </a:cubicBezTo>
                    <a:lnTo>
                      <a:pt x="2025" y="1242"/>
                    </a:lnTo>
                    <a:lnTo>
                      <a:pt x="2025" y="1242"/>
                    </a:lnTo>
                    <a:cubicBezTo>
                      <a:pt x="2025" y="1242"/>
                      <a:pt x="2724" y="1555"/>
                      <a:pt x="2977" y="1555"/>
                    </a:cubicBezTo>
                    <a:cubicBezTo>
                      <a:pt x="3048" y="1555"/>
                      <a:pt x="3084" y="1531"/>
                      <a:pt x="3061" y="1468"/>
                    </a:cubicBezTo>
                    <a:cubicBezTo>
                      <a:pt x="2954" y="1182"/>
                      <a:pt x="2656" y="1135"/>
                      <a:pt x="2656" y="1135"/>
                    </a:cubicBezTo>
                    <a:cubicBezTo>
                      <a:pt x="2656" y="1135"/>
                      <a:pt x="4073" y="1051"/>
                      <a:pt x="4073" y="944"/>
                    </a:cubicBezTo>
                    <a:cubicBezTo>
                      <a:pt x="4083" y="641"/>
                      <a:pt x="3009" y="622"/>
                      <a:pt x="2748" y="622"/>
                    </a:cubicBezTo>
                    <a:cubicBezTo>
                      <a:pt x="2712" y="622"/>
                      <a:pt x="2692" y="623"/>
                      <a:pt x="2692" y="623"/>
                    </a:cubicBezTo>
                    <a:cubicBezTo>
                      <a:pt x="2692" y="623"/>
                      <a:pt x="2989" y="587"/>
                      <a:pt x="3120" y="325"/>
                    </a:cubicBezTo>
                    <a:cubicBezTo>
                      <a:pt x="3154" y="256"/>
                      <a:pt x="3101" y="230"/>
                      <a:pt x="3004" y="230"/>
                    </a:cubicBezTo>
                    <a:cubicBezTo>
                      <a:pt x="2725" y="230"/>
                      <a:pt x="2078" y="445"/>
                      <a:pt x="2061" y="445"/>
                    </a:cubicBezTo>
                    <a:cubicBezTo>
                      <a:pt x="2061" y="445"/>
                      <a:pt x="2060" y="444"/>
                      <a:pt x="2061" y="444"/>
                    </a:cubicBezTo>
                    <a:lnTo>
                      <a:pt x="2358" y="182"/>
                    </a:lnTo>
                    <a:cubicBezTo>
                      <a:pt x="2493" y="52"/>
                      <a:pt x="2472" y="1"/>
                      <a:pt x="2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6514567" y="426071"/>
                <a:ext cx="101696" cy="191427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5216" extrusionOk="0">
                    <a:moveTo>
                      <a:pt x="1311" y="0"/>
                    </a:moveTo>
                    <a:cubicBezTo>
                      <a:pt x="1311" y="0"/>
                      <a:pt x="1" y="3116"/>
                      <a:pt x="360" y="3116"/>
                    </a:cubicBezTo>
                    <a:cubicBezTo>
                      <a:pt x="399" y="3116"/>
                      <a:pt x="457" y="3080"/>
                      <a:pt x="538" y="3000"/>
                    </a:cubicBezTo>
                    <a:lnTo>
                      <a:pt x="871" y="2631"/>
                    </a:lnTo>
                    <a:lnTo>
                      <a:pt x="871" y="2631"/>
                    </a:lnTo>
                    <a:cubicBezTo>
                      <a:pt x="871" y="2632"/>
                      <a:pt x="379" y="3978"/>
                      <a:pt x="631" y="3978"/>
                    </a:cubicBezTo>
                    <a:cubicBezTo>
                      <a:pt x="645" y="3978"/>
                      <a:pt x="662" y="3974"/>
                      <a:pt x="680" y="3965"/>
                    </a:cubicBezTo>
                    <a:cubicBezTo>
                      <a:pt x="1038" y="3810"/>
                      <a:pt x="1073" y="3429"/>
                      <a:pt x="1073" y="3429"/>
                    </a:cubicBezTo>
                    <a:cubicBezTo>
                      <a:pt x="1073" y="3429"/>
                      <a:pt x="1308" y="5215"/>
                      <a:pt x="1428" y="5215"/>
                    </a:cubicBezTo>
                    <a:cubicBezTo>
                      <a:pt x="1429" y="5215"/>
                      <a:pt x="1430" y="5215"/>
                      <a:pt x="1430" y="5215"/>
                    </a:cubicBezTo>
                    <a:cubicBezTo>
                      <a:pt x="1871" y="5191"/>
                      <a:pt x="1728" y="3418"/>
                      <a:pt x="1728" y="3417"/>
                    </a:cubicBezTo>
                    <a:lnTo>
                      <a:pt x="1728" y="3417"/>
                    </a:lnTo>
                    <a:cubicBezTo>
                      <a:pt x="1728" y="3417"/>
                      <a:pt x="1788" y="3786"/>
                      <a:pt x="2145" y="3941"/>
                    </a:cubicBezTo>
                    <a:cubicBezTo>
                      <a:pt x="2161" y="3948"/>
                      <a:pt x="2176" y="3951"/>
                      <a:pt x="2188" y="3951"/>
                    </a:cubicBezTo>
                    <a:cubicBezTo>
                      <a:pt x="2447" y="3951"/>
                      <a:pt x="1883" y="2596"/>
                      <a:pt x="1883" y="2596"/>
                    </a:cubicBezTo>
                    <a:lnTo>
                      <a:pt x="1883" y="2596"/>
                    </a:lnTo>
                    <a:lnTo>
                      <a:pt x="2228" y="2953"/>
                    </a:lnTo>
                    <a:cubicBezTo>
                      <a:pt x="2312" y="3030"/>
                      <a:pt x="2371" y="3064"/>
                      <a:pt x="2409" y="3064"/>
                    </a:cubicBezTo>
                    <a:cubicBezTo>
                      <a:pt x="2770" y="3064"/>
                      <a:pt x="1311" y="0"/>
                      <a:pt x="13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6812602" y="560134"/>
                <a:ext cx="182509" cy="146139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3982" extrusionOk="0">
                    <a:moveTo>
                      <a:pt x="1294" y="0"/>
                    </a:moveTo>
                    <a:cubicBezTo>
                      <a:pt x="1291" y="0"/>
                      <a:pt x="1289" y="1"/>
                      <a:pt x="1287" y="2"/>
                    </a:cubicBezTo>
                    <a:cubicBezTo>
                      <a:pt x="965" y="205"/>
                      <a:pt x="1834" y="1431"/>
                      <a:pt x="1834" y="1431"/>
                    </a:cubicBezTo>
                    <a:cubicBezTo>
                      <a:pt x="1834" y="1431"/>
                      <a:pt x="1677" y="1234"/>
                      <a:pt x="1398" y="1234"/>
                    </a:cubicBezTo>
                    <a:cubicBezTo>
                      <a:pt x="1370" y="1234"/>
                      <a:pt x="1341" y="1236"/>
                      <a:pt x="1310" y="1241"/>
                    </a:cubicBezTo>
                    <a:cubicBezTo>
                      <a:pt x="989" y="1300"/>
                      <a:pt x="2072" y="2098"/>
                      <a:pt x="2072" y="2098"/>
                    </a:cubicBezTo>
                    <a:lnTo>
                      <a:pt x="1668" y="1979"/>
                    </a:lnTo>
                    <a:cubicBezTo>
                      <a:pt x="1626" y="1971"/>
                      <a:pt x="1592" y="1967"/>
                      <a:pt x="1565" y="1967"/>
                    </a:cubicBezTo>
                    <a:cubicBezTo>
                      <a:pt x="1340" y="1967"/>
                      <a:pt x="1570" y="2217"/>
                      <a:pt x="1942" y="2515"/>
                    </a:cubicBezTo>
                    <a:cubicBezTo>
                      <a:pt x="1854" y="2476"/>
                      <a:pt x="1789" y="2453"/>
                      <a:pt x="1748" y="2453"/>
                    </a:cubicBezTo>
                    <a:cubicBezTo>
                      <a:pt x="1689" y="2453"/>
                      <a:pt x="1683" y="2502"/>
                      <a:pt x="1739" y="2622"/>
                    </a:cubicBezTo>
                    <a:lnTo>
                      <a:pt x="1942" y="2931"/>
                    </a:lnTo>
                    <a:cubicBezTo>
                      <a:pt x="1942" y="2931"/>
                      <a:pt x="1302" y="2472"/>
                      <a:pt x="1112" y="2472"/>
                    </a:cubicBezTo>
                    <a:cubicBezTo>
                      <a:pt x="1073" y="2472"/>
                      <a:pt x="1052" y="2492"/>
                      <a:pt x="1060" y="2538"/>
                    </a:cubicBezTo>
                    <a:cubicBezTo>
                      <a:pt x="1084" y="2812"/>
                      <a:pt x="1346" y="2907"/>
                      <a:pt x="1346" y="2907"/>
                    </a:cubicBezTo>
                    <a:cubicBezTo>
                      <a:pt x="1346" y="2907"/>
                      <a:pt x="511" y="2775"/>
                      <a:pt x="187" y="2775"/>
                    </a:cubicBezTo>
                    <a:cubicBezTo>
                      <a:pt x="111" y="2775"/>
                      <a:pt x="63" y="2782"/>
                      <a:pt x="60" y="2800"/>
                    </a:cubicBezTo>
                    <a:cubicBezTo>
                      <a:pt x="1" y="3110"/>
                      <a:pt x="1227" y="3360"/>
                      <a:pt x="1227" y="3360"/>
                    </a:cubicBezTo>
                    <a:cubicBezTo>
                      <a:pt x="1227" y="3360"/>
                      <a:pt x="1217" y="3359"/>
                      <a:pt x="1200" y="3359"/>
                    </a:cubicBezTo>
                    <a:cubicBezTo>
                      <a:pt x="1127" y="3359"/>
                      <a:pt x="922" y="3375"/>
                      <a:pt x="787" y="3538"/>
                    </a:cubicBezTo>
                    <a:cubicBezTo>
                      <a:pt x="713" y="3640"/>
                      <a:pt x="923" y="3667"/>
                      <a:pt x="1164" y="3667"/>
                    </a:cubicBezTo>
                    <a:cubicBezTo>
                      <a:pt x="1432" y="3667"/>
                      <a:pt x="1739" y="3634"/>
                      <a:pt x="1739" y="3634"/>
                    </a:cubicBezTo>
                    <a:lnTo>
                      <a:pt x="1739" y="3634"/>
                    </a:lnTo>
                    <a:lnTo>
                      <a:pt x="1430" y="3800"/>
                    </a:lnTo>
                    <a:cubicBezTo>
                      <a:pt x="1209" y="3935"/>
                      <a:pt x="1330" y="3982"/>
                      <a:pt x="1605" y="3982"/>
                    </a:cubicBezTo>
                    <a:cubicBezTo>
                      <a:pt x="2203" y="3982"/>
                      <a:pt x="3527" y="3761"/>
                      <a:pt x="3608" y="3753"/>
                    </a:cubicBezTo>
                    <a:cubicBezTo>
                      <a:pt x="3608" y="3741"/>
                      <a:pt x="3620" y="3729"/>
                      <a:pt x="3620" y="3681"/>
                    </a:cubicBezTo>
                    <a:cubicBezTo>
                      <a:pt x="3632" y="3693"/>
                      <a:pt x="3632" y="3705"/>
                      <a:pt x="3632" y="3705"/>
                    </a:cubicBezTo>
                    <a:cubicBezTo>
                      <a:pt x="3632" y="3705"/>
                      <a:pt x="4972" y="1670"/>
                      <a:pt x="4689" y="1670"/>
                    </a:cubicBezTo>
                    <a:cubicBezTo>
                      <a:pt x="4662" y="1670"/>
                      <a:pt x="4620" y="1688"/>
                      <a:pt x="4561" y="1729"/>
                    </a:cubicBezTo>
                    <a:lnTo>
                      <a:pt x="4275" y="1955"/>
                    </a:lnTo>
                    <a:cubicBezTo>
                      <a:pt x="4275" y="1955"/>
                      <a:pt x="4819" y="1034"/>
                      <a:pt x="4610" y="1034"/>
                    </a:cubicBezTo>
                    <a:cubicBezTo>
                      <a:pt x="4603" y="1034"/>
                      <a:pt x="4594" y="1036"/>
                      <a:pt x="4585" y="1038"/>
                    </a:cubicBezTo>
                    <a:cubicBezTo>
                      <a:pt x="4335" y="1122"/>
                      <a:pt x="4263" y="1372"/>
                      <a:pt x="4263" y="1372"/>
                    </a:cubicBezTo>
                    <a:cubicBezTo>
                      <a:pt x="4263" y="1372"/>
                      <a:pt x="4323" y="86"/>
                      <a:pt x="4228" y="86"/>
                    </a:cubicBezTo>
                    <a:cubicBezTo>
                      <a:pt x="4223" y="85"/>
                      <a:pt x="4219" y="85"/>
                      <a:pt x="4215" y="85"/>
                    </a:cubicBezTo>
                    <a:cubicBezTo>
                      <a:pt x="3914" y="85"/>
                      <a:pt x="3787" y="1300"/>
                      <a:pt x="3787" y="1300"/>
                    </a:cubicBezTo>
                    <a:cubicBezTo>
                      <a:pt x="3787" y="1300"/>
                      <a:pt x="3787" y="1026"/>
                      <a:pt x="3561" y="883"/>
                    </a:cubicBezTo>
                    <a:cubicBezTo>
                      <a:pt x="3545" y="873"/>
                      <a:pt x="3532" y="869"/>
                      <a:pt x="3520" y="869"/>
                    </a:cubicBezTo>
                    <a:cubicBezTo>
                      <a:pt x="3353" y="869"/>
                      <a:pt x="3561" y="1836"/>
                      <a:pt x="3561" y="1836"/>
                    </a:cubicBezTo>
                    <a:lnTo>
                      <a:pt x="3370" y="1538"/>
                    </a:lnTo>
                    <a:cubicBezTo>
                      <a:pt x="3317" y="1471"/>
                      <a:pt x="3274" y="1442"/>
                      <a:pt x="3245" y="1442"/>
                    </a:cubicBezTo>
                    <a:cubicBezTo>
                      <a:pt x="3223" y="1442"/>
                      <a:pt x="3209" y="1459"/>
                      <a:pt x="3204" y="1491"/>
                    </a:cubicBezTo>
                    <a:cubicBezTo>
                      <a:pt x="3126" y="1227"/>
                      <a:pt x="3054" y="1055"/>
                      <a:pt x="2990" y="1055"/>
                    </a:cubicBezTo>
                    <a:cubicBezTo>
                      <a:pt x="2955" y="1055"/>
                      <a:pt x="2923" y="1104"/>
                      <a:pt x="2894" y="1217"/>
                    </a:cubicBezTo>
                    <a:lnTo>
                      <a:pt x="2799" y="1633"/>
                    </a:lnTo>
                    <a:cubicBezTo>
                      <a:pt x="2799" y="1633"/>
                      <a:pt x="2584" y="548"/>
                      <a:pt x="2410" y="548"/>
                    </a:cubicBezTo>
                    <a:cubicBezTo>
                      <a:pt x="2392" y="548"/>
                      <a:pt x="2375" y="560"/>
                      <a:pt x="2358" y="586"/>
                    </a:cubicBezTo>
                    <a:cubicBezTo>
                      <a:pt x="2180" y="848"/>
                      <a:pt x="2311" y="1133"/>
                      <a:pt x="2311" y="1133"/>
                    </a:cubicBezTo>
                    <a:cubicBezTo>
                      <a:pt x="2311" y="1133"/>
                      <a:pt x="1415" y="0"/>
                      <a:pt x="12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6609765" y="497268"/>
                <a:ext cx="115495" cy="162104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4417" extrusionOk="0">
                    <a:moveTo>
                      <a:pt x="3147" y="1"/>
                    </a:moveTo>
                    <a:cubicBezTo>
                      <a:pt x="3146" y="1"/>
                      <a:pt x="1" y="2076"/>
                      <a:pt x="693" y="2076"/>
                    </a:cubicBezTo>
                    <a:cubicBezTo>
                      <a:pt x="727" y="2076"/>
                      <a:pt x="771" y="2071"/>
                      <a:pt x="825" y="2061"/>
                    </a:cubicBezTo>
                    <a:lnTo>
                      <a:pt x="1313" y="1942"/>
                    </a:lnTo>
                    <a:lnTo>
                      <a:pt x="1313" y="1942"/>
                    </a:lnTo>
                    <a:cubicBezTo>
                      <a:pt x="1313" y="1942"/>
                      <a:pt x="27" y="2894"/>
                      <a:pt x="408" y="2954"/>
                    </a:cubicBezTo>
                    <a:cubicBezTo>
                      <a:pt x="442" y="2959"/>
                      <a:pt x="474" y="2961"/>
                      <a:pt x="505" y="2961"/>
                    </a:cubicBezTo>
                    <a:cubicBezTo>
                      <a:pt x="818" y="2961"/>
                      <a:pt x="1015" y="2716"/>
                      <a:pt x="1015" y="2715"/>
                    </a:cubicBezTo>
                    <a:lnTo>
                      <a:pt x="1015" y="2715"/>
                    </a:lnTo>
                    <a:cubicBezTo>
                      <a:pt x="1015" y="2716"/>
                      <a:pt x="218" y="4335"/>
                      <a:pt x="337" y="4394"/>
                    </a:cubicBezTo>
                    <a:cubicBezTo>
                      <a:pt x="362" y="4410"/>
                      <a:pt x="389" y="4417"/>
                      <a:pt x="419" y="4417"/>
                    </a:cubicBezTo>
                    <a:cubicBezTo>
                      <a:pt x="822" y="4417"/>
                      <a:pt x="1587" y="3073"/>
                      <a:pt x="1587" y="3073"/>
                    </a:cubicBezTo>
                    <a:lnTo>
                      <a:pt x="1587" y="3073"/>
                    </a:lnTo>
                    <a:cubicBezTo>
                      <a:pt x="1587" y="3073"/>
                      <a:pt x="1432" y="3406"/>
                      <a:pt x="1646" y="3739"/>
                    </a:cubicBezTo>
                    <a:cubicBezTo>
                      <a:pt x="1666" y="3771"/>
                      <a:pt x="1686" y="3785"/>
                      <a:pt x="1707" y="3785"/>
                    </a:cubicBezTo>
                    <a:cubicBezTo>
                      <a:pt x="1907" y="3785"/>
                      <a:pt x="2171" y="2489"/>
                      <a:pt x="2182" y="2489"/>
                    </a:cubicBezTo>
                    <a:lnTo>
                      <a:pt x="2265" y="2977"/>
                    </a:lnTo>
                    <a:cubicBezTo>
                      <a:pt x="2300" y="3114"/>
                      <a:pt x="2339" y="3174"/>
                      <a:pt x="2381" y="3174"/>
                    </a:cubicBezTo>
                    <a:cubicBezTo>
                      <a:pt x="2687" y="3174"/>
                      <a:pt x="3147" y="1"/>
                      <a:pt x="3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7658560" y="1015133"/>
                <a:ext cx="130689" cy="8081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2202" extrusionOk="0">
                    <a:moveTo>
                      <a:pt x="3360" y="0"/>
                    </a:moveTo>
                    <a:cubicBezTo>
                      <a:pt x="2996" y="0"/>
                      <a:pt x="2167" y="570"/>
                      <a:pt x="2167" y="570"/>
                    </a:cubicBezTo>
                    <a:cubicBezTo>
                      <a:pt x="2167" y="570"/>
                      <a:pt x="2393" y="380"/>
                      <a:pt x="2358" y="82"/>
                    </a:cubicBezTo>
                    <a:cubicBezTo>
                      <a:pt x="2351" y="43"/>
                      <a:pt x="2333" y="26"/>
                      <a:pt x="2306" y="26"/>
                    </a:cubicBezTo>
                    <a:cubicBezTo>
                      <a:pt x="2123" y="26"/>
                      <a:pt x="1547" y="773"/>
                      <a:pt x="1536" y="773"/>
                    </a:cubicBezTo>
                    <a:lnTo>
                      <a:pt x="1643" y="404"/>
                    </a:lnTo>
                    <a:cubicBezTo>
                      <a:pt x="1670" y="276"/>
                      <a:pt x="1657" y="222"/>
                      <a:pt x="1613" y="222"/>
                    </a:cubicBezTo>
                    <a:cubicBezTo>
                      <a:pt x="1349" y="222"/>
                      <a:pt x="0" y="2201"/>
                      <a:pt x="0" y="2201"/>
                    </a:cubicBezTo>
                    <a:cubicBezTo>
                      <a:pt x="0" y="2201"/>
                      <a:pt x="3239" y="1785"/>
                      <a:pt x="2346" y="1547"/>
                    </a:cubicBezTo>
                    <a:lnTo>
                      <a:pt x="1953" y="1463"/>
                    </a:lnTo>
                    <a:cubicBezTo>
                      <a:pt x="1953" y="1463"/>
                      <a:pt x="3203" y="1237"/>
                      <a:pt x="2953" y="1058"/>
                    </a:cubicBezTo>
                    <a:cubicBezTo>
                      <a:pt x="2847" y="986"/>
                      <a:pt x="2741" y="964"/>
                      <a:pt x="2652" y="964"/>
                    </a:cubicBezTo>
                    <a:cubicBezTo>
                      <a:pt x="2522" y="964"/>
                      <a:pt x="2429" y="1011"/>
                      <a:pt x="2429" y="1011"/>
                    </a:cubicBezTo>
                    <a:cubicBezTo>
                      <a:pt x="2429" y="1011"/>
                      <a:pt x="3560" y="142"/>
                      <a:pt x="3501" y="58"/>
                    </a:cubicBezTo>
                    <a:cubicBezTo>
                      <a:pt x="3472" y="18"/>
                      <a:pt x="3423" y="0"/>
                      <a:pt x="33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6957235" y="967057"/>
                <a:ext cx="130689" cy="8081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2202" extrusionOk="0">
                    <a:moveTo>
                      <a:pt x="3360" y="1"/>
                    </a:moveTo>
                    <a:cubicBezTo>
                      <a:pt x="2997" y="1"/>
                      <a:pt x="2168" y="571"/>
                      <a:pt x="2168" y="571"/>
                    </a:cubicBezTo>
                    <a:cubicBezTo>
                      <a:pt x="2168" y="571"/>
                      <a:pt x="2406" y="380"/>
                      <a:pt x="2358" y="82"/>
                    </a:cubicBezTo>
                    <a:cubicBezTo>
                      <a:pt x="2352" y="43"/>
                      <a:pt x="2333" y="26"/>
                      <a:pt x="2306" y="26"/>
                    </a:cubicBezTo>
                    <a:cubicBezTo>
                      <a:pt x="2124" y="26"/>
                      <a:pt x="1547" y="773"/>
                      <a:pt x="1537" y="773"/>
                    </a:cubicBezTo>
                    <a:lnTo>
                      <a:pt x="1644" y="404"/>
                    </a:lnTo>
                    <a:cubicBezTo>
                      <a:pt x="1671" y="277"/>
                      <a:pt x="1657" y="222"/>
                      <a:pt x="1613" y="222"/>
                    </a:cubicBezTo>
                    <a:cubicBezTo>
                      <a:pt x="1350" y="222"/>
                      <a:pt x="1" y="2202"/>
                      <a:pt x="1" y="2202"/>
                    </a:cubicBezTo>
                    <a:cubicBezTo>
                      <a:pt x="1" y="2202"/>
                      <a:pt x="3239" y="1785"/>
                      <a:pt x="2346" y="1547"/>
                    </a:cubicBezTo>
                    <a:lnTo>
                      <a:pt x="1953" y="1463"/>
                    </a:lnTo>
                    <a:cubicBezTo>
                      <a:pt x="1953" y="1463"/>
                      <a:pt x="3204" y="1237"/>
                      <a:pt x="2954" y="1059"/>
                    </a:cubicBezTo>
                    <a:cubicBezTo>
                      <a:pt x="2852" y="986"/>
                      <a:pt x="2747" y="965"/>
                      <a:pt x="2658" y="965"/>
                    </a:cubicBezTo>
                    <a:cubicBezTo>
                      <a:pt x="2526" y="965"/>
                      <a:pt x="2430" y="1011"/>
                      <a:pt x="2430" y="1011"/>
                    </a:cubicBezTo>
                    <a:cubicBezTo>
                      <a:pt x="2430" y="1011"/>
                      <a:pt x="3561" y="142"/>
                      <a:pt x="3501" y="59"/>
                    </a:cubicBezTo>
                    <a:cubicBezTo>
                      <a:pt x="3473" y="18"/>
                      <a:pt x="3424" y="1"/>
                      <a:pt x="33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6709477" y="969883"/>
                <a:ext cx="172196" cy="9942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2709" extrusionOk="0">
                    <a:moveTo>
                      <a:pt x="1718" y="1"/>
                    </a:moveTo>
                    <a:cubicBezTo>
                      <a:pt x="1683" y="1"/>
                      <a:pt x="1661" y="24"/>
                      <a:pt x="1656" y="77"/>
                    </a:cubicBezTo>
                    <a:cubicBezTo>
                      <a:pt x="1608" y="458"/>
                      <a:pt x="1906" y="684"/>
                      <a:pt x="1906" y="684"/>
                    </a:cubicBezTo>
                    <a:cubicBezTo>
                      <a:pt x="1906" y="684"/>
                      <a:pt x="492" y="28"/>
                      <a:pt x="240" y="28"/>
                    </a:cubicBezTo>
                    <a:cubicBezTo>
                      <a:pt x="220" y="28"/>
                      <a:pt x="208" y="32"/>
                      <a:pt x="203" y="41"/>
                    </a:cubicBezTo>
                    <a:cubicBezTo>
                      <a:pt x="1" y="434"/>
                      <a:pt x="1561" y="1232"/>
                      <a:pt x="1561" y="1232"/>
                    </a:cubicBezTo>
                    <a:cubicBezTo>
                      <a:pt x="1561" y="1232"/>
                      <a:pt x="1461" y="1194"/>
                      <a:pt x="1321" y="1194"/>
                    </a:cubicBezTo>
                    <a:cubicBezTo>
                      <a:pt x="1200" y="1194"/>
                      <a:pt x="1049" y="1222"/>
                      <a:pt x="906" y="1327"/>
                    </a:cubicBezTo>
                    <a:cubicBezTo>
                      <a:pt x="596" y="1553"/>
                      <a:pt x="2168" y="1815"/>
                      <a:pt x="2168" y="1815"/>
                    </a:cubicBezTo>
                    <a:lnTo>
                      <a:pt x="1680" y="1922"/>
                    </a:lnTo>
                    <a:cubicBezTo>
                      <a:pt x="549" y="2244"/>
                      <a:pt x="4692" y="2708"/>
                      <a:pt x="4692" y="2708"/>
                    </a:cubicBezTo>
                    <a:cubicBezTo>
                      <a:pt x="4692" y="2708"/>
                      <a:pt x="2948" y="223"/>
                      <a:pt x="2602" y="223"/>
                    </a:cubicBezTo>
                    <a:cubicBezTo>
                      <a:pt x="2543" y="223"/>
                      <a:pt x="2525" y="293"/>
                      <a:pt x="2561" y="458"/>
                    </a:cubicBezTo>
                    <a:lnTo>
                      <a:pt x="2692" y="946"/>
                    </a:lnTo>
                    <a:cubicBezTo>
                      <a:pt x="2692" y="946"/>
                      <a:pt x="1943" y="1"/>
                      <a:pt x="1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6632335" y="996159"/>
                <a:ext cx="102980" cy="172747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4707" extrusionOk="0">
                    <a:moveTo>
                      <a:pt x="577" y="0"/>
                    </a:moveTo>
                    <a:cubicBezTo>
                      <a:pt x="573" y="0"/>
                      <a:pt x="570" y="2"/>
                      <a:pt x="567" y="4"/>
                    </a:cubicBezTo>
                    <a:cubicBezTo>
                      <a:pt x="186" y="194"/>
                      <a:pt x="1031" y="1754"/>
                      <a:pt x="1031" y="1754"/>
                    </a:cubicBezTo>
                    <a:cubicBezTo>
                      <a:pt x="1031" y="1754"/>
                      <a:pt x="825" y="1456"/>
                      <a:pt x="457" y="1456"/>
                    </a:cubicBezTo>
                    <a:cubicBezTo>
                      <a:pt x="450" y="1456"/>
                      <a:pt x="443" y="1456"/>
                      <a:pt x="436" y="1456"/>
                    </a:cubicBezTo>
                    <a:cubicBezTo>
                      <a:pt x="43" y="1468"/>
                      <a:pt x="1210" y="2575"/>
                      <a:pt x="1198" y="2575"/>
                    </a:cubicBezTo>
                    <a:lnTo>
                      <a:pt x="734" y="2385"/>
                    </a:lnTo>
                    <a:cubicBezTo>
                      <a:pt x="664" y="2363"/>
                      <a:pt x="611" y="2352"/>
                      <a:pt x="573" y="2352"/>
                    </a:cubicBezTo>
                    <a:cubicBezTo>
                      <a:pt x="1" y="2352"/>
                      <a:pt x="2805" y="4707"/>
                      <a:pt x="2805" y="4707"/>
                    </a:cubicBezTo>
                    <a:cubicBezTo>
                      <a:pt x="2805" y="4707"/>
                      <a:pt x="2722" y="1463"/>
                      <a:pt x="2415" y="1463"/>
                    </a:cubicBezTo>
                    <a:cubicBezTo>
                      <a:pt x="2374" y="1463"/>
                      <a:pt x="2330" y="1519"/>
                      <a:pt x="2282" y="1647"/>
                    </a:cubicBezTo>
                    <a:lnTo>
                      <a:pt x="2127" y="2147"/>
                    </a:lnTo>
                    <a:cubicBezTo>
                      <a:pt x="2127" y="2147"/>
                      <a:pt x="2027" y="800"/>
                      <a:pt x="1818" y="800"/>
                    </a:cubicBezTo>
                    <a:cubicBezTo>
                      <a:pt x="1799" y="800"/>
                      <a:pt x="1779" y="812"/>
                      <a:pt x="1758" y="837"/>
                    </a:cubicBezTo>
                    <a:cubicBezTo>
                      <a:pt x="1508" y="1111"/>
                      <a:pt x="1627" y="1468"/>
                      <a:pt x="1627" y="1468"/>
                    </a:cubicBezTo>
                    <a:cubicBezTo>
                      <a:pt x="1627" y="1468"/>
                      <a:pt x="723" y="0"/>
                      <a:pt x="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6591085" y="777137"/>
                <a:ext cx="153846" cy="178142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854" extrusionOk="0">
                    <a:moveTo>
                      <a:pt x="4191" y="1685"/>
                    </a:moveTo>
                    <a:cubicBezTo>
                      <a:pt x="4191" y="1691"/>
                      <a:pt x="4190" y="1703"/>
                      <a:pt x="4188" y="1721"/>
                    </a:cubicBezTo>
                    <a:lnTo>
                      <a:pt x="4191" y="1721"/>
                    </a:lnTo>
                    <a:lnTo>
                      <a:pt x="4191" y="1685"/>
                    </a:lnTo>
                    <a:close/>
                    <a:moveTo>
                      <a:pt x="1867" y="1"/>
                    </a:moveTo>
                    <a:cubicBezTo>
                      <a:pt x="1838" y="1"/>
                      <a:pt x="1822" y="17"/>
                      <a:pt x="1822" y="54"/>
                    </a:cubicBezTo>
                    <a:cubicBezTo>
                      <a:pt x="1822" y="328"/>
                      <a:pt x="2060" y="459"/>
                      <a:pt x="2060" y="459"/>
                    </a:cubicBezTo>
                    <a:cubicBezTo>
                      <a:pt x="2060" y="459"/>
                      <a:pt x="1080" y="161"/>
                      <a:pt x="855" y="161"/>
                    </a:cubicBezTo>
                    <a:cubicBezTo>
                      <a:pt x="829" y="161"/>
                      <a:pt x="814" y="165"/>
                      <a:pt x="810" y="173"/>
                    </a:cubicBezTo>
                    <a:cubicBezTo>
                      <a:pt x="715" y="459"/>
                      <a:pt x="1882" y="888"/>
                      <a:pt x="1882" y="888"/>
                    </a:cubicBezTo>
                    <a:cubicBezTo>
                      <a:pt x="1882" y="888"/>
                      <a:pt x="1833" y="875"/>
                      <a:pt x="1763" y="875"/>
                    </a:cubicBezTo>
                    <a:cubicBezTo>
                      <a:pt x="1670" y="875"/>
                      <a:pt x="1538" y="898"/>
                      <a:pt x="1429" y="1007"/>
                    </a:cubicBezTo>
                    <a:cubicBezTo>
                      <a:pt x="1227" y="1185"/>
                      <a:pt x="2358" y="1233"/>
                      <a:pt x="2358" y="1233"/>
                    </a:cubicBezTo>
                    <a:lnTo>
                      <a:pt x="2036" y="1352"/>
                    </a:lnTo>
                    <a:cubicBezTo>
                      <a:pt x="1905" y="1412"/>
                      <a:pt x="1882" y="1471"/>
                      <a:pt x="1941" y="1495"/>
                    </a:cubicBezTo>
                    <a:cubicBezTo>
                      <a:pt x="1524" y="1519"/>
                      <a:pt x="1322" y="1578"/>
                      <a:pt x="1620" y="1733"/>
                    </a:cubicBezTo>
                    <a:lnTo>
                      <a:pt x="2001" y="1912"/>
                    </a:lnTo>
                    <a:cubicBezTo>
                      <a:pt x="2001" y="1912"/>
                      <a:pt x="1851" y="1905"/>
                      <a:pt x="1660" y="1905"/>
                    </a:cubicBezTo>
                    <a:cubicBezTo>
                      <a:pt x="1277" y="1905"/>
                      <a:pt x="727" y="1932"/>
                      <a:pt x="869" y="2090"/>
                    </a:cubicBezTo>
                    <a:cubicBezTo>
                      <a:pt x="1008" y="2260"/>
                      <a:pt x="1187" y="2290"/>
                      <a:pt x="1295" y="2290"/>
                    </a:cubicBezTo>
                    <a:cubicBezTo>
                      <a:pt x="1355" y="2290"/>
                      <a:pt x="1393" y="2281"/>
                      <a:pt x="1393" y="2281"/>
                    </a:cubicBezTo>
                    <a:lnTo>
                      <a:pt x="1393" y="2281"/>
                    </a:lnTo>
                    <a:cubicBezTo>
                      <a:pt x="1393" y="2281"/>
                      <a:pt x="0" y="2912"/>
                      <a:pt x="36" y="3007"/>
                    </a:cubicBezTo>
                    <a:cubicBezTo>
                      <a:pt x="65" y="3095"/>
                      <a:pt x="172" y="3128"/>
                      <a:pt x="317" y="3128"/>
                    </a:cubicBezTo>
                    <a:cubicBezTo>
                      <a:pt x="761" y="3128"/>
                      <a:pt x="1560" y="2817"/>
                      <a:pt x="1560" y="2817"/>
                    </a:cubicBezTo>
                    <a:lnTo>
                      <a:pt x="1560" y="2817"/>
                    </a:lnTo>
                    <a:cubicBezTo>
                      <a:pt x="1560" y="2817"/>
                      <a:pt x="1274" y="2948"/>
                      <a:pt x="1250" y="3269"/>
                    </a:cubicBezTo>
                    <a:cubicBezTo>
                      <a:pt x="1245" y="3323"/>
                      <a:pt x="1267" y="3345"/>
                      <a:pt x="1309" y="3345"/>
                    </a:cubicBezTo>
                    <a:cubicBezTo>
                      <a:pt x="1525" y="3345"/>
                      <a:pt x="2262" y="2733"/>
                      <a:pt x="2263" y="2733"/>
                    </a:cubicBezTo>
                    <a:lnTo>
                      <a:pt x="2263" y="2733"/>
                    </a:lnTo>
                    <a:lnTo>
                      <a:pt x="2048" y="3114"/>
                    </a:lnTo>
                    <a:cubicBezTo>
                      <a:pt x="1983" y="3255"/>
                      <a:pt x="1993" y="3314"/>
                      <a:pt x="2055" y="3314"/>
                    </a:cubicBezTo>
                    <a:cubicBezTo>
                      <a:pt x="2151" y="3314"/>
                      <a:pt x="2372" y="3173"/>
                      <a:pt x="2632" y="2971"/>
                    </a:cubicBezTo>
                    <a:lnTo>
                      <a:pt x="2632" y="2971"/>
                    </a:lnTo>
                    <a:cubicBezTo>
                      <a:pt x="2497" y="3106"/>
                      <a:pt x="2463" y="3202"/>
                      <a:pt x="2575" y="3202"/>
                    </a:cubicBezTo>
                    <a:cubicBezTo>
                      <a:pt x="2602" y="3202"/>
                      <a:pt x="2636" y="3197"/>
                      <a:pt x="2679" y="3186"/>
                    </a:cubicBezTo>
                    <a:lnTo>
                      <a:pt x="3013" y="3079"/>
                    </a:lnTo>
                    <a:lnTo>
                      <a:pt x="3013" y="3079"/>
                    </a:lnTo>
                    <a:cubicBezTo>
                      <a:pt x="3013" y="3079"/>
                      <a:pt x="2155" y="3805"/>
                      <a:pt x="2417" y="3841"/>
                    </a:cubicBezTo>
                    <a:cubicBezTo>
                      <a:pt x="2432" y="3842"/>
                      <a:pt x="2446" y="3842"/>
                      <a:pt x="2459" y="3842"/>
                    </a:cubicBezTo>
                    <a:cubicBezTo>
                      <a:pt x="2706" y="3842"/>
                      <a:pt x="2834" y="3650"/>
                      <a:pt x="2834" y="3650"/>
                    </a:cubicBezTo>
                    <a:lnTo>
                      <a:pt x="2834" y="3650"/>
                    </a:lnTo>
                    <a:cubicBezTo>
                      <a:pt x="2834" y="3650"/>
                      <a:pt x="2346" y="4817"/>
                      <a:pt x="2441" y="4841"/>
                    </a:cubicBezTo>
                    <a:cubicBezTo>
                      <a:pt x="2457" y="4849"/>
                      <a:pt x="2475" y="4853"/>
                      <a:pt x="2493" y="4853"/>
                    </a:cubicBezTo>
                    <a:cubicBezTo>
                      <a:pt x="2777" y="4853"/>
                      <a:pt x="3251" y="3853"/>
                      <a:pt x="3251" y="3852"/>
                    </a:cubicBezTo>
                    <a:lnTo>
                      <a:pt x="3251" y="3852"/>
                    </a:lnTo>
                    <a:cubicBezTo>
                      <a:pt x="3251" y="3853"/>
                      <a:pt x="3167" y="4091"/>
                      <a:pt x="3334" y="4317"/>
                    </a:cubicBezTo>
                    <a:cubicBezTo>
                      <a:pt x="3348" y="4338"/>
                      <a:pt x="3362" y="4347"/>
                      <a:pt x="3377" y="4347"/>
                    </a:cubicBezTo>
                    <a:cubicBezTo>
                      <a:pt x="3516" y="4347"/>
                      <a:pt x="3644" y="3424"/>
                      <a:pt x="3644" y="3424"/>
                    </a:cubicBezTo>
                    <a:lnTo>
                      <a:pt x="3715" y="3781"/>
                    </a:lnTo>
                    <a:cubicBezTo>
                      <a:pt x="3744" y="3876"/>
                      <a:pt x="3773" y="3918"/>
                      <a:pt x="3802" y="3918"/>
                    </a:cubicBezTo>
                    <a:cubicBezTo>
                      <a:pt x="3994" y="3918"/>
                      <a:pt x="4161" y="2018"/>
                      <a:pt x="4188" y="1721"/>
                    </a:cubicBezTo>
                    <a:lnTo>
                      <a:pt x="4168" y="1721"/>
                    </a:lnTo>
                    <a:lnTo>
                      <a:pt x="4168" y="1614"/>
                    </a:lnTo>
                    <a:lnTo>
                      <a:pt x="4179" y="1614"/>
                    </a:lnTo>
                    <a:cubicBezTo>
                      <a:pt x="4179" y="1614"/>
                      <a:pt x="2761" y="76"/>
                      <a:pt x="2494" y="76"/>
                    </a:cubicBezTo>
                    <a:cubicBezTo>
                      <a:pt x="2446" y="76"/>
                      <a:pt x="2435" y="126"/>
                      <a:pt x="2477" y="245"/>
                    </a:cubicBezTo>
                    <a:lnTo>
                      <a:pt x="2632" y="578"/>
                    </a:lnTo>
                    <a:cubicBezTo>
                      <a:pt x="2632" y="578"/>
                      <a:pt x="2037" y="1"/>
                      <a:pt x="1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6938885" y="1087834"/>
                <a:ext cx="191427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88" extrusionOk="0">
                    <a:moveTo>
                      <a:pt x="2211" y="1"/>
                    </a:moveTo>
                    <a:cubicBezTo>
                      <a:pt x="2032" y="1"/>
                      <a:pt x="1991" y="69"/>
                      <a:pt x="2180" y="244"/>
                    </a:cubicBezTo>
                    <a:lnTo>
                      <a:pt x="2584" y="566"/>
                    </a:lnTo>
                    <a:cubicBezTo>
                      <a:pt x="2584" y="566"/>
                      <a:pt x="1768" y="319"/>
                      <a:pt x="1395" y="319"/>
                    </a:cubicBezTo>
                    <a:cubicBezTo>
                      <a:pt x="1256" y="319"/>
                      <a:pt x="1179" y="353"/>
                      <a:pt x="1227" y="447"/>
                    </a:cubicBezTo>
                    <a:cubicBezTo>
                      <a:pt x="1406" y="792"/>
                      <a:pt x="1787" y="804"/>
                      <a:pt x="1787" y="804"/>
                    </a:cubicBezTo>
                    <a:cubicBezTo>
                      <a:pt x="1787" y="804"/>
                      <a:pt x="1" y="1149"/>
                      <a:pt x="25" y="1268"/>
                    </a:cubicBezTo>
                    <a:cubicBezTo>
                      <a:pt x="53" y="1477"/>
                      <a:pt x="485" y="1530"/>
                      <a:pt x="921" y="1530"/>
                    </a:cubicBezTo>
                    <a:cubicBezTo>
                      <a:pt x="1381" y="1530"/>
                      <a:pt x="1846" y="1471"/>
                      <a:pt x="1846" y="1471"/>
                    </a:cubicBezTo>
                    <a:lnTo>
                      <a:pt x="1846" y="1471"/>
                    </a:lnTo>
                    <a:cubicBezTo>
                      <a:pt x="1846" y="1471"/>
                      <a:pt x="1489" y="1554"/>
                      <a:pt x="1358" y="1923"/>
                    </a:cubicBezTo>
                    <a:cubicBezTo>
                      <a:pt x="1331" y="1996"/>
                      <a:pt x="1371" y="2025"/>
                      <a:pt x="1452" y="2025"/>
                    </a:cubicBezTo>
                    <a:cubicBezTo>
                      <a:pt x="1763" y="2025"/>
                      <a:pt x="2679" y="1590"/>
                      <a:pt x="2680" y="1590"/>
                    </a:cubicBezTo>
                    <a:lnTo>
                      <a:pt x="2680" y="1590"/>
                    </a:lnTo>
                    <a:lnTo>
                      <a:pt x="2334" y="1947"/>
                    </a:lnTo>
                    <a:cubicBezTo>
                      <a:pt x="2199" y="2118"/>
                      <a:pt x="2214" y="2187"/>
                      <a:pt x="2329" y="2187"/>
                    </a:cubicBezTo>
                    <a:cubicBezTo>
                      <a:pt x="2828" y="2187"/>
                      <a:pt x="5216" y="863"/>
                      <a:pt x="5216" y="863"/>
                    </a:cubicBezTo>
                    <a:cubicBezTo>
                      <a:pt x="5216" y="863"/>
                      <a:pt x="2845" y="1"/>
                      <a:pt x="22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6780491" y="789578"/>
                <a:ext cx="80153" cy="14863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050" extrusionOk="0">
                    <a:moveTo>
                      <a:pt x="867" y="0"/>
                    </a:moveTo>
                    <a:cubicBezTo>
                      <a:pt x="866" y="0"/>
                      <a:pt x="865" y="1"/>
                      <a:pt x="864" y="1"/>
                    </a:cubicBezTo>
                    <a:cubicBezTo>
                      <a:pt x="519" y="61"/>
                      <a:pt x="816" y="1430"/>
                      <a:pt x="816" y="1430"/>
                    </a:cubicBezTo>
                    <a:cubicBezTo>
                      <a:pt x="816" y="1430"/>
                      <a:pt x="733" y="1144"/>
                      <a:pt x="435" y="1073"/>
                    </a:cubicBezTo>
                    <a:cubicBezTo>
                      <a:pt x="426" y="1070"/>
                      <a:pt x="417" y="1069"/>
                      <a:pt x="410" y="1069"/>
                    </a:cubicBezTo>
                    <a:cubicBezTo>
                      <a:pt x="177" y="1069"/>
                      <a:pt x="769" y="2085"/>
                      <a:pt x="769" y="2085"/>
                    </a:cubicBezTo>
                    <a:lnTo>
                      <a:pt x="459" y="1847"/>
                    </a:lnTo>
                    <a:cubicBezTo>
                      <a:pt x="392" y="1801"/>
                      <a:pt x="345" y="1780"/>
                      <a:pt x="315" y="1780"/>
                    </a:cubicBezTo>
                    <a:cubicBezTo>
                      <a:pt x="0" y="1780"/>
                      <a:pt x="1507" y="4049"/>
                      <a:pt x="1507" y="4049"/>
                    </a:cubicBezTo>
                    <a:cubicBezTo>
                      <a:pt x="1507" y="4049"/>
                      <a:pt x="2184" y="1532"/>
                      <a:pt x="1917" y="1532"/>
                    </a:cubicBezTo>
                    <a:cubicBezTo>
                      <a:pt x="1885" y="1532"/>
                      <a:pt x="1841" y="1567"/>
                      <a:pt x="1781" y="1644"/>
                    </a:cubicBezTo>
                    <a:lnTo>
                      <a:pt x="1566" y="1966"/>
                    </a:lnTo>
                    <a:cubicBezTo>
                      <a:pt x="1566" y="1966"/>
                      <a:pt x="1796" y="879"/>
                      <a:pt x="1620" y="879"/>
                    </a:cubicBezTo>
                    <a:cubicBezTo>
                      <a:pt x="1608" y="879"/>
                      <a:pt x="1594" y="884"/>
                      <a:pt x="1578" y="894"/>
                    </a:cubicBezTo>
                    <a:cubicBezTo>
                      <a:pt x="1328" y="1061"/>
                      <a:pt x="1340" y="1358"/>
                      <a:pt x="1340" y="1358"/>
                    </a:cubicBezTo>
                    <a:cubicBezTo>
                      <a:pt x="1340" y="1358"/>
                      <a:pt x="957" y="0"/>
                      <a:pt x="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6492107" y="951276"/>
                <a:ext cx="115605" cy="162104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4417" extrusionOk="0">
                    <a:moveTo>
                      <a:pt x="3150" y="0"/>
                    </a:moveTo>
                    <a:lnTo>
                      <a:pt x="3150" y="0"/>
                    </a:lnTo>
                    <a:cubicBezTo>
                      <a:pt x="3150" y="1"/>
                      <a:pt x="1" y="2074"/>
                      <a:pt x="723" y="2074"/>
                    </a:cubicBezTo>
                    <a:cubicBezTo>
                      <a:pt x="757" y="2074"/>
                      <a:pt x="800" y="2070"/>
                      <a:pt x="852" y="2060"/>
                    </a:cubicBezTo>
                    <a:lnTo>
                      <a:pt x="1340" y="1941"/>
                    </a:lnTo>
                    <a:lnTo>
                      <a:pt x="1340" y="1941"/>
                    </a:lnTo>
                    <a:cubicBezTo>
                      <a:pt x="1340" y="1941"/>
                      <a:pt x="42" y="2894"/>
                      <a:pt x="435" y="2953"/>
                    </a:cubicBezTo>
                    <a:cubicBezTo>
                      <a:pt x="469" y="2959"/>
                      <a:pt x="501" y="2961"/>
                      <a:pt x="532" y="2961"/>
                    </a:cubicBezTo>
                    <a:cubicBezTo>
                      <a:pt x="845" y="2961"/>
                      <a:pt x="1042" y="2715"/>
                      <a:pt x="1042" y="2715"/>
                    </a:cubicBezTo>
                    <a:lnTo>
                      <a:pt x="1042" y="2715"/>
                    </a:lnTo>
                    <a:cubicBezTo>
                      <a:pt x="1042" y="2715"/>
                      <a:pt x="233" y="4334"/>
                      <a:pt x="352" y="4394"/>
                    </a:cubicBezTo>
                    <a:cubicBezTo>
                      <a:pt x="378" y="4409"/>
                      <a:pt x="406" y="4416"/>
                      <a:pt x="436" y="4416"/>
                    </a:cubicBezTo>
                    <a:cubicBezTo>
                      <a:pt x="847" y="4416"/>
                      <a:pt x="1602" y="3073"/>
                      <a:pt x="1602" y="3072"/>
                    </a:cubicBezTo>
                    <a:lnTo>
                      <a:pt x="1602" y="3072"/>
                    </a:lnTo>
                    <a:cubicBezTo>
                      <a:pt x="1602" y="3072"/>
                      <a:pt x="1447" y="3406"/>
                      <a:pt x="1661" y="3739"/>
                    </a:cubicBezTo>
                    <a:cubicBezTo>
                      <a:pt x="1681" y="3767"/>
                      <a:pt x="1701" y="3780"/>
                      <a:pt x="1722" y="3780"/>
                    </a:cubicBezTo>
                    <a:cubicBezTo>
                      <a:pt x="1929" y="3780"/>
                      <a:pt x="2185" y="2489"/>
                      <a:pt x="2185" y="2489"/>
                    </a:cubicBezTo>
                    <a:lnTo>
                      <a:pt x="2281" y="2977"/>
                    </a:lnTo>
                    <a:cubicBezTo>
                      <a:pt x="2314" y="3116"/>
                      <a:pt x="2352" y="3177"/>
                      <a:pt x="2393" y="3177"/>
                    </a:cubicBezTo>
                    <a:cubicBezTo>
                      <a:pt x="2691" y="3177"/>
                      <a:pt x="3150" y="1"/>
                      <a:pt x="3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6821777" y="439503"/>
                <a:ext cx="186620" cy="79602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169" extrusionOk="0">
                    <a:moveTo>
                      <a:pt x="1602" y="1"/>
                    </a:moveTo>
                    <a:cubicBezTo>
                      <a:pt x="1554" y="1"/>
                      <a:pt x="1529" y="26"/>
                      <a:pt x="1537" y="87"/>
                    </a:cubicBezTo>
                    <a:cubicBezTo>
                      <a:pt x="1584" y="479"/>
                      <a:pt x="1930" y="622"/>
                      <a:pt x="1930" y="622"/>
                    </a:cubicBezTo>
                    <a:cubicBezTo>
                      <a:pt x="1930" y="622"/>
                      <a:pt x="626" y="360"/>
                      <a:pt x="231" y="360"/>
                    </a:cubicBezTo>
                    <a:cubicBezTo>
                      <a:pt x="166" y="360"/>
                      <a:pt x="125" y="367"/>
                      <a:pt x="120" y="384"/>
                    </a:cubicBezTo>
                    <a:cubicBezTo>
                      <a:pt x="1" y="801"/>
                      <a:pt x="1727" y="1253"/>
                      <a:pt x="1727" y="1253"/>
                    </a:cubicBezTo>
                    <a:cubicBezTo>
                      <a:pt x="1727" y="1253"/>
                      <a:pt x="1688" y="1246"/>
                      <a:pt x="1627" y="1246"/>
                    </a:cubicBezTo>
                    <a:cubicBezTo>
                      <a:pt x="1500" y="1246"/>
                      <a:pt x="1277" y="1278"/>
                      <a:pt x="1108" y="1480"/>
                    </a:cubicBezTo>
                    <a:cubicBezTo>
                      <a:pt x="957" y="1659"/>
                      <a:pt x="1473" y="1691"/>
                      <a:pt x="1903" y="1691"/>
                    </a:cubicBezTo>
                    <a:cubicBezTo>
                      <a:pt x="2146" y="1691"/>
                      <a:pt x="2363" y="1681"/>
                      <a:pt x="2417" y="1681"/>
                    </a:cubicBezTo>
                    <a:cubicBezTo>
                      <a:pt x="2426" y="1681"/>
                      <a:pt x="2430" y="1681"/>
                      <a:pt x="2430" y="1682"/>
                    </a:cubicBezTo>
                    <a:lnTo>
                      <a:pt x="1989" y="1896"/>
                    </a:lnTo>
                    <a:cubicBezTo>
                      <a:pt x="1606" y="2103"/>
                      <a:pt x="1930" y="2169"/>
                      <a:pt x="2491" y="2169"/>
                    </a:cubicBezTo>
                    <a:cubicBezTo>
                      <a:pt x="3445" y="2169"/>
                      <a:pt x="5085" y="1980"/>
                      <a:pt x="5085" y="1980"/>
                    </a:cubicBezTo>
                    <a:cubicBezTo>
                      <a:pt x="5085" y="1980"/>
                      <a:pt x="2897" y="28"/>
                      <a:pt x="2497" y="28"/>
                    </a:cubicBezTo>
                    <a:cubicBezTo>
                      <a:pt x="2421" y="28"/>
                      <a:pt x="2410" y="98"/>
                      <a:pt x="2489" y="265"/>
                    </a:cubicBezTo>
                    <a:lnTo>
                      <a:pt x="2739" y="718"/>
                    </a:lnTo>
                    <a:cubicBezTo>
                      <a:pt x="2739" y="718"/>
                      <a:pt x="1854" y="1"/>
                      <a:pt x="16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6801336" y="435246"/>
                <a:ext cx="103494" cy="186436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5080" extrusionOk="0">
                    <a:moveTo>
                      <a:pt x="320" y="0"/>
                    </a:moveTo>
                    <a:lnTo>
                      <a:pt x="320" y="0"/>
                    </a:lnTo>
                    <a:cubicBezTo>
                      <a:pt x="320" y="0"/>
                      <a:pt x="0" y="3352"/>
                      <a:pt x="329" y="3352"/>
                    </a:cubicBezTo>
                    <a:cubicBezTo>
                      <a:pt x="371" y="3352"/>
                      <a:pt x="422" y="3299"/>
                      <a:pt x="486" y="3179"/>
                    </a:cubicBezTo>
                    <a:lnTo>
                      <a:pt x="701" y="2703"/>
                    </a:lnTo>
                    <a:lnTo>
                      <a:pt x="701" y="2703"/>
                    </a:lnTo>
                    <a:cubicBezTo>
                      <a:pt x="701" y="2703"/>
                      <a:pt x="650" y="4124"/>
                      <a:pt x="860" y="4124"/>
                    </a:cubicBezTo>
                    <a:cubicBezTo>
                      <a:pt x="877" y="4124"/>
                      <a:pt x="895" y="4115"/>
                      <a:pt x="915" y="4096"/>
                    </a:cubicBezTo>
                    <a:cubicBezTo>
                      <a:pt x="1213" y="3822"/>
                      <a:pt x="1141" y="3441"/>
                      <a:pt x="1141" y="3441"/>
                    </a:cubicBezTo>
                    <a:lnTo>
                      <a:pt x="1141" y="3441"/>
                    </a:lnTo>
                    <a:cubicBezTo>
                      <a:pt x="1141" y="3442"/>
                      <a:pt x="1595" y="5079"/>
                      <a:pt x="2022" y="5079"/>
                    </a:cubicBezTo>
                    <a:cubicBezTo>
                      <a:pt x="2038" y="5079"/>
                      <a:pt x="2054" y="5077"/>
                      <a:pt x="2070" y="5072"/>
                    </a:cubicBezTo>
                    <a:cubicBezTo>
                      <a:pt x="2201" y="5048"/>
                      <a:pt x="1784" y="3227"/>
                      <a:pt x="1784" y="3227"/>
                    </a:cubicBezTo>
                    <a:lnTo>
                      <a:pt x="1784" y="3227"/>
                    </a:lnTo>
                    <a:cubicBezTo>
                      <a:pt x="1784" y="3227"/>
                      <a:pt x="1951" y="3572"/>
                      <a:pt x="2344" y="3620"/>
                    </a:cubicBezTo>
                    <a:cubicBezTo>
                      <a:pt x="2348" y="3620"/>
                      <a:pt x="2351" y="3620"/>
                      <a:pt x="2355" y="3620"/>
                    </a:cubicBezTo>
                    <a:cubicBezTo>
                      <a:pt x="2729" y="3620"/>
                      <a:pt x="1677" y="2382"/>
                      <a:pt x="1677" y="2381"/>
                    </a:cubicBezTo>
                    <a:lnTo>
                      <a:pt x="1677" y="2381"/>
                    </a:lnTo>
                    <a:lnTo>
                      <a:pt x="2141" y="2620"/>
                    </a:lnTo>
                    <a:cubicBezTo>
                      <a:pt x="2223" y="2657"/>
                      <a:pt x="2282" y="2674"/>
                      <a:pt x="2322" y="2674"/>
                    </a:cubicBezTo>
                    <a:cubicBezTo>
                      <a:pt x="2820" y="2674"/>
                      <a:pt x="320" y="0"/>
                      <a:pt x="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7705865" y="419832"/>
                <a:ext cx="105219" cy="17799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4850" extrusionOk="0">
                    <a:moveTo>
                      <a:pt x="602" y="0"/>
                    </a:moveTo>
                    <a:cubicBezTo>
                      <a:pt x="578" y="0"/>
                      <a:pt x="555" y="5"/>
                      <a:pt x="533" y="15"/>
                    </a:cubicBezTo>
                    <a:cubicBezTo>
                      <a:pt x="414" y="63"/>
                      <a:pt x="1033" y="1813"/>
                      <a:pt x="1033" y="1813"/>
                    </a:cubicBezTo>
                    <a:cubicBezTo>
                      <a:pt x="1033" y="1813"/>
                      <a:pt x="838" y="1503"/>
                      <a:pt x="459" y="1503"/>
                    </a:cubicBezTo>
                    <a:cubicBezTo>
                      <a:pt x="452" y="1503"/>
                      <a:pt x="445" y="1503"/>
                      <a:pt x="438" y="1504"/>
                    </a:cubicBezTo>
                    <a:cubicBezTo>
                      <a:pt x="33" y="1516"/>
                      <a:pt x="1247" y="2647"/>
                      <a:pt x="1247" y="2647"/>
                    </a:cubicBezTo>
                    <a:lnTo>
                      <a:pt x="759" y="2456"/>
                    </a:lnTo>
                    <a:cubicBezTo>
                      <a:pt x="687" y="2433"/>
                      <a:pt x="632" y="2422"/>
                      <a:pt x="592" y="2422"/>
                    </a:cubicBezTo>
                    <a:cubicBezTo>
                      <a:pt x="0" y="2422"/>
                      <a:pt x="2867" y="4849"/>
                      <a:pt x="2867" y="4849"/>
                    </a:cubicBezTo>
                    <a:cubicBezTo>
                      <a:pt x="2867" y="4849"/>
                      <a:pt x="2783" y="1504"/>
                      <a:pt x="2468" y="1504"/>
                    </a:cubicBezTo>
                    <a:cubicBezTo>
                      <a:pt x="2426" y="1504"/>
                      <a:pt x="2381" y="1562"/>
                      <a:pt x="2331" y="1694"/>
                    </a:cubicBezTo>
                    <a:lnTo>
                      <a:pt x="2188" y="2194"/>
                    </a:lnTo>
                    <a:cubicBezTo>
                      <a:pt x="2188" y="2194"/>
                      <a:pt x="2068" y="810"/>
                      <a:pt x="1857" y="810"/>
                    </a:cubicBezTo>
                    <a:cubicBezTo>
                      <a:pt x="1837" y="810"/>
                      <a:pt x="1816" y="822"/>
                      <a:pt x="1795" y="849"/>
                    </a:cubicBezTo>
                    <a:cubicBezTo>
                      <a:pt x="1545" y="1146"/>
                      <a:pt x="1652" y="1516"/>
                      <a:pt x="1652" y="1516"/>
                    </a:cubicBezTo>
                    <a:cubicBezTo>
                      <a:pt x="1652" y="1516"/>
                      <a:pt x="1023" y="0"/>
                      <a:pt x="6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7534406" y="626523"/>
                <a:ext cx="184931" cy="146506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3992" extrusionOk="0">
                    <a:moveTo>
                      <a:pt x="3435" y="0"/>
                    </a:moveTo>
                    <a:cubicBezTo>
                      <a:pt x="2839" y="0"/>
                      <a:pt x="1469" y="243"/>
                      <a:pt x="1355" y="264"/>
                    </a:cubicBezTo>
                    <a:lnTo>
                      <a:pt x="1355" y="264"/>
                    </a:lnTo>
                    <a:cubicBezTo>
                      <a:pt x="1347" y="259"/>
                      <a:pt x="1341" y="253"/>
                      <a:pt x="1335" y="241"/>
                    </a:cubicBezTo>
                    <a:cubicBezTo>
                      <a:pt x="1270" y="339"/>
                      <a:pt x="0" y="2363"/>
                      <a:pt x="278" y="2363"/>
                    </a:cubicBezTo>
                    <a:cubicBezTo>
                      <a:pt x="305" y="2363"/>
                      <a:pt x="347" y="2343"/>
                      <a:pt x="407" y="2301"/>
                    </a:cubicBezTo>
                    <a:lnTo>
                      <a:pt x="692" y="2063"/>
                    </a:lnTo>
                    <a:lnTo>
                      <a:pt x="692" y="2063"/>
                    </a:lnTo>
                    <a:cubicBezTo>
                      <a:pt x="692" y="2063"/>
                      <a:pt x="170" y="3007"/>
                      <a:pt x="371" y="3007"/>
                    </a:cubicBezTo>
                    <a:cubicBezTo>
                      <a:pt x="378" y="3007"/>
                      <a:pt x="386" y="3006"/>
                      <a:pt x="395" y="3003"/>
                    </a:cubicBezTo>
                    <a:cubicBezTo>
                      <a:pt x="669" y="2920"/>
                      <a:pt x="740" y="2658"/>
                      <a:pt x="740" y="2658"/>
                    </a:cubicBezTo>
                    <a:lnTo>
                      <a:pt x="740" y="2658"/>
                    </a:lnTo>
                    <a:cubicBezTo>
                      <a:pt x="740" y="2659"/>
                      <a:pt x="490" y="3920"/>
                      <a:pt x="800" y="3980"/>
                    </a:cubicBezTo>
                    <a:cubicBezTo>
                      <a:pt x="801" y="3981"/>
                      <a:pt x="803" y="3981"/>
                      <a:pt x="805" y="3981"/>
                    </a:cubicBezTo>
                    <a:cubicBezTo>
                      <a:pt x="895" y="3981"/>
                      <a:pt x="1216" y="2766"/>
                      <a:pt x="1216" y="2765"/>
                    </a:cubicBezTo>
                    <a:lnTo>
                      <a:pt x="1216" y="2765"/>
                    </a:lnTo>
                    <a:cubicBezTo>
                      <a:pt x="1216" y="2765"/>
                      <a:pt x="1205" y="3027"/>
                      <a:pt x="1443" y="3182"/>
                    </a:cubicBezTo>
                    <a:cubicBezTo>
                      <a:pt x="1457" y="3191"/>
                      <a:pt x="1469" y="3195"/>
                      <a:pt x="1480" y="3195"/>
                    </a:cubicBezTo>
                    <a:cubicBezTo>
                      <a:pt x="1649" y="3195"/>
                      <a:pt x="1407" y="2194"/>
                      <a:pt x="1407" y="2194"/>
                    </a:cubicBezTo>
                    <a:lnTo>
                      <a:pt x="1407" y="2194"/>
                    </a:lnTo>
                    <a:lnTo>
                      <a:pt x="1609" y="2491"/>
                    </a:lnTo>
                    <a:cubicBezTo>
                      <a:pt x="1666" y="2561"/>
                      <a:pt x="1708" y="2593"/>
                      <a:pt x="1739" y="2593"/>
                    </a:cubicBezTo>
                    <a:cubicBezTo>
                      <a:pt x="1791" y="2593"/>
                      <a:pt x="1807" y="2499"/>
                      <a:pt x="1800" y="2349"/>
                    </a:cubicBezTo>
                    <a:lnTo>
                      <a:pt x="1800" y="2349"/>
                    </a:lnTo>
                    <a:cubicBezTo>
                      <a:pt x="1907" y="2719"/>
                      <a:pt x="2014" y="2987"/>
                      <a:pt x="2093" y="2987"/>
                    </a:cubicBezTo>
                    <a:cubicBezTo>
                      <a:pt x="2129" y="2987"/>
                      <a:pt x="2159" y="2934"/>
                      <a:pt x="2181" y="2813"/>
                    </a:cubicBezTo>
                    <a:lnTo>
                      <a:pt x="2240" y="2372"/>
                    </a:lnTo>
                    <a:cubicBezTo>
                      <a:pt x="2240" y="2372"/>
                      <a:pt x="2513" y="3483"/>
                      <a:pt x="2697" y="3483"/>
                    </a:cubicBezTo>
                    <a:cubicBezTo>
                      <a:pt x="2717" y="3483"/>
                      <a:pt x="2735" y="3471"/>
                      <a:pt x="2752" y="3444"/>
                    </a:cubicBezTo>
                    <a:cubicBezTo>
                      <a:pt x="2931" y="3170"/>
                      <a:pt x="2776" y="2873"/>
                      <a:pt x="2776" y="2872"/>
                    </a:cubicBezTo>
                    <a:lnTo>
                      <a:pt x="2776" y="2872"/>
                    </a:lnTo>
                    <a:cubicBezTo>
                      <a:pt x="2776" y="2873"/>
                      <a:pt x="3478" y="3992"/>
                      <a:pt x="3829" y="3992"/>
                    </a:cubicBezTo>
                    <a:cubicBezTo>
                      <a:pt x="3857" y="3992"/>
                      <a:pt x="3884" y="3984"/>
                      <a:pt x="3907" y="3968"/>
                    </a:cubicBezTo>
                    <a:cubicBezTo>
                      <a:pt x="4002" y="3908"/>
                      <a:pt x="3252" y="2539"/>
                      <a:pt x="3252" y="2539"/>
                    </a:cubicBezTo>
                    <a:lnTo>
                      <a:pt x="3252" y="2539"/>
                    </a:lnTo>
                    <a:cubicBezTo>
                      <a:pt x="3252" y="2539"/>
                      <a:pt x="3416" y="2731"/>
                      <a:pt x="3673" y="2731"/>
                    </a:cubicBezTo>
                    <a:cubicBezTo>
                      <a:pt x="3709" y="2731"/>
                      <a:pt x="3748" y="2727"/>
                      <a:pt x="3788" y="2718"/>
                    </a:cubicBezTo>
                    <a:cubicBezTo>
                      <a:pt x="4121" y="2658"/>
                      <a:pt x="2955" y="1872"/>
                      <a:pt x="2955" y="1872"/>
                    </a:cubicBezTo>
                    <a:lnTo>
                      <a:pt x="2955" y="1872"/>
                    </a:lnTo>
                    <a:lnTo>
                      <a:pt x="3383" y="1956"/>
                    </a:lnTo>
                    <a:cubicBezTo>
                      <a:pt x="3421" y="1961"/>
                      <a:pt x="3453" y="1963"/>
                      <a:pt x="3480" y="1963"/>
                    </a:cubicBezTo>
                    <a:cubicBezTo>
                      <a:pt x="3698" y="1963"/>
                      <a:pt x="3561" y="1796"/>
                      <a:pt x="3264" y="1563"/>
                    </a:cubicBezTo>
                    <a:lnTo>
                      <a:pt x="3264" y="1563"/>
                    </a:lnTo>
                    <a:cubicBezTo>
                      <a:pt x="3272" y="1564"/>
                      <a:pt x="3280" y="1565"/>
                      <a:pt x="3286" y="1565"/>
                    </a:cubicBezTo>
                    <a:cubicBezTo>
                      <a:pt x="3349" y="1565"/>
                      <a:pt x="3353" y="1512"/>
                      <a:pt x="3288" y="1372"/>
                    </a:cubicBezTo>
                    <a:lnTo>
                      <a:pt x="3074" y="1075"/>
                    </a:lnTo>
                    <a:lnTo>
                      <a:pt x="3074" y="1075"/>
                    </a:lnTo>
                    <a:cubicBezTo>
                      <a:pt x="3074" y="1075"/>
                      <a:pt x="3724" y="1538"/>
                      <a:pt x="3923" y="1538"/>
                    </a:cubicBezTo>
                    <a:cubicBezTo>
                      <a:pt x="3965" y="1538"/>
                      <a:pt x="3987" y="1517"/>
                      <a:pt x="3979" y="1468"/>
                    </a:cubicBezTo>
                    <a:cubicBezTo>
                      <a:pt x="3943" y="1182"/>
                      <a:pt x="3681" y="1099"/>
                      <a:pt x="3681" y="1098"/>
                    </a:cubicBezTo>
                    <a:lnTo>
                      <a:pt x="3681" y="1098"/>
                    </a:lnTo>
                    <a:cubicBezTo>
                      <a:pt x="3681" y="1099"/>
                      <a:pt x="4310" y="1286"/>
                      <a:pt x="4706" y="1286"/>
                    </a:cubicBezTo>
                    <a:cubicBezTo>
                      <a:pt x="4865" y="1286"/>
                      <a:pt x="4987" y="1255"/>
                      <a:pt x="5014" y="1170"/>
                    </a:cubicBezTo>
                    <a:cubicBezTo>
                      <a:pt x="5038" y="1075"/>
                      <a:pt x="3800" y="634"/>
                      <a:pt x="3800" y="634"/>
                    </a:cubicBezTo>
                    <a:lnTo>
                      <a:pt x="3800" y="634"/>
                    </a:lnTo>
                    <a:cubicBezTo>
                      <a:pt x="3800" y="634"/>
                      <a:pt x="3816" y="636"/>
                      <a:pt x="3842" y="636"/>
                    </a:cubicBezTo>
                    <a:cubicBezTo>
                      <a:pt x="3926" y="636"/>
                      <a:pt x="4117" y="616"/>
                      <a:pt x="4252" y="444"/>
                    </a:cubicBezTo>
                    <a:cubicBezTo>
                      <a:pt x="4323" y="348"/>
                      <a:pt x="4158" y="320"/>
                      <a:pt x="3943" y="320"/>
                    </a:cubicBezTo>
                    <a:cubicBezTo>
                      <a:pt x="3650" y="320"/>
                      <a:pt x="3264" y="372"/>
                      <a:pt x="3264" y="372"/>
                    </a:cubicBezTo>
                    <a:lnTo>
                      <a:pt x="3598" y="182"/>
                    </a:lnTo>
                    <a:cubicBezTo>
                      <a:pt x="3810" y="47"/>
                      <a:pt x="3698" y="0"/>
                      <a:pt x="3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6810437" y="789505"/>
                <a:ext cx="110173" cy="174031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742" extrusionOk="0">
                    <a:moveTo>
                      <a:pt x="2505" y="1"/>
                    </a:moveTo>
                    <a:cubicBezTo>
                      <a:pt x="2370" y="1"/>
                      <a:pt x="1358" y="1479"/>
                      <a:pt x="1358" y="1479"/>
                    </a:cubicBezTo>
                    <a:cubicBezTo>
                      <a:pt x="1358" y="1479"/>
                      <a:pt x="1500" y="1122"/>
                      <a:pt x="1250" y="813"/>
                    </a:cubicBezTo>
                    <a:cubicBezTo>
                      <a:pt x="1228" y="784"/>
                      <a:pt x="1206" y="771"/>
                      <a:pt x="1185" y="771"/>
                    </a:cubicBezTo>
                    <a:cubicBezTo>
                      <a:pt x="968" y="771"/>
                      <a:pt x="810" y="2134"/>
                      <a:pt x="810" y="2134"/>
                    </a:cubicBezTo>
                    <a:lnTo>
                      <a:pt x="667" y="1622"/>
                    </a:lnTo>
                    <a:cubicBezTo>
                      <a:pt x="622" y="1487"/>
                      <a:pt x="578" y="1428"/>
                      <a:pt x="536" y="1428"/>
                    </a:cubicBezTo>
                    <a:cubicBezTo>
                      <a:pt x="222" y="1428"/>
                      <a:pt x="0" y="4742"/>
                      <a:pt x="0" y="4742"/>
                    </a:cubicBezTo>
                    <a:cubicBezTo>
                      <a:pt x="0" y="4742"/>
                      <a:pt x="3002" y="2417"/>
                      <a:pt x="2373" y="2417"/>
                    </a:cubicBezTo>
                    <a:cubicBezTo>
                      <a:pt x="2335" y="2417"/>
                      <a:pt x="2282" y="2425"/>
                      <a:pt x="2215" y="2444"/>
                    </a:cubicBezTo>
                    <a:lnTo>
                      <a:pt x="1739" y="2622"/>
                    </a:lnTo>
                    <a:cubicBezTo>
                      <a:pt x="1739" y="2622"/>
                      <a:pt x="2989" y="1539"/>
                      <a:pt x="2596" y="1503"/>
                    </a:cubicBezTo>
                    <a:cubicBezTo>
                      <a:pt x="2581" y="1502"/>
                      <a:pt x="2566" y="1502"/>
                      <a:pt x="2552" y="1502"/>
                    </a:cubicBezTo>
                    <a:cubicBezTo>
                      <a:pt x="2175" y="1502"/>
                      <a:pt x="1965" y="1789"/>
                      <a:pt x="1965" y="1789"/>
                    </a:cubicBezTo>
                    <a:cubicBezTo>
                      <a:pt x="1965" y="1789"/>
                      <a:pt x="2905" y="229"/>
                      <a:pt x="2512" y="3"/>
                    </a:cubicBezTo>
                    <a:cubicBezTo>
                      <a:pt x="2510" y="1"/>
                      <a:pt x="2508" y="1"/>
                      <a:pt x="25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7236370" y="741979"/>
                <a:ext cx="103200" cy="183463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4999" extrusionOk="0">
                    <a:moveTo>
                      <a:pt x="170" y="0"/>
                    </a:moveTo>
                    <a:cubicBezTo>
                      <a:pt x="170" y="1"/>
                      <a:pt x="1" y="3367"/>
                      <a:pt x="321" y="3367"/>
                    </a:cubicBezTo>
                    <a:cubicBezTo>
                      <a:pt x="361" y="3367"/>
                      <a:pt x="410" y="3313"/>
                      <a:pt x="467" y="3191"/>
                    </a:cubicBezTo>
                    <a:lnTo>
                      <a:pt x="646" y="2715"/>
                    </a:lnTo>
                    <a:cubicBezTo>
                      <a:pt x="646" y="2715"/>
                      <a:pt x="656" y="4117"/>
                      <a:pt x="880" y="4117"/>
                    </a:cubicBezTo>
                    <a:cubicBezTo>
                      <a:pt x="900" y="4117"/>
                      <a:pt x="921" y="4107"/>
                      <a:pt x="943" y="4084"/>
                    </a:cubicBezTo>
                    <a:cubicBezTo>
                      <a:pt x="1229" y="3799"/>
                      <a:pt x="1134" y="3430"/>
                      <a:pt x="1134" y="3429"/>
                    </a:cubicBezTo>
                    <a:lnTo>
                      <a:pt x="1134" y="3429"/>
                    </a:lnTo>
                    <a:cubicBezTo>
                      <a:pt x="1134" y="3430"/>
                      <a:pt x="1657" y="4999"/>
                      <a:pt x="2078" y="4999"/>
                    </a:cubicBezTo>
                    <a:cubicBezTo>
                      <a:pt x="2097" y="4999"/>
                      <a:pt x="2116" y="4996"/>
                      <a:pt x="2134" y="4989"/>
                    </a:cubicBezTo>
                    <a:cubicBezTo>
                      <a:pt x="2253" y="4965"/>
                      <a:pt x="1765" y="3156"/>
                      <a:pt x="1765" y="3155"/>
                    </a:cubicBezTo>
                    <a:lnTo>
                      <a:pt x="1765" y="3155"/>
                    </a:lnTo>
                    <a:cubicBezTo>
                      <a:pt x="1765" y="3156"/>
                      <a:pt x="1944" y="3501"/>
                      <a:pt x="2336" y="3513"/>
                    </a:cubicBezTo>
                    <a:cubicBezTo>
                      <a:pt x="2340" y="3513"/>
                      <a:pt x="2344" y="3513"/>
                      <a:pt x="2348" y="3513"/>
                    </a:cubicBezTo>
                    <a:cubicBezTo>
                      <a:pt x="2720" y="3513"/>
                      <a:pt x="1622" y="2310"/>
                      <a:pt x="1622" y="2310"/>
                    </a:cubicBezTo>
                    <a:lnTo>
                      <a:pt x="1622" y="2310"/>
                    </a:lnTo>
                    <a:lnTo>
                      <a:pt x="2098" y="2536"/>
                    </a:lnTo>
                    <a:cubicBezTo>
                      <a:pt x="2175" y="2567"/>
                      <a:pt x="2233" y="2581"/>
                      <a:pt x="2273" y="2581"/>
                    </a:cubicBezTo>
                    <a:cubicBezTo>
                      <a:pt x="2812" y="2581"/>
                      <a:pt x="170" y="1"/>
                      <a:pt x="1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6654869" y="571107"/>
                <a:ext cx="198437" cy="163462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454" extrusionOk="0">
                    <a:moveTo>
                      <a:pt x="3058" y="1"/>
                    </a:moveTo>
                    <a:cubicBezTo>
                      <a:pt x="2957" y="1"/>
                      <a:pt x="2465" y="1465"/>
                      <a:pt x="2465" y="1465"/>
                    </a:cubicBezTo>
                    <a:cubicBezTo>
                      <a:pt x="2465" y="1465"/>
                      <a:pt x="2501" y="1132"/>
                      <a:pt x="2227" y="942"/>
                    </a:cubicBezTo>
                    <a:cubicBezTo>
                      <a:pt x="2210" y="929"/>
                      <a:pt x="2195" y="923"/>
                      <a:pt x="2182" y="923"/>
                    </a:cubicBezTo>
                    <a:cubicBezTo>
                      <a:pt x="1994" y="923"/>
                      <a:pt x="2191" y="2120"/>
                      <a:pt x="2191" y="2120"/>
                    </a:cubicBezTo>
                    <a:lnTo>
                      <a:pt x="1965" y="1739"/>
                    </a:lnTo>
                    <a:cubicBezTo>
                      <a:pt x="1907" y="1656"/>
                      <a:pt x="1862" y="1618"/>
                      <a:pt x="1829" y="1618"/>
                    </a:cubicBezTo>
                    <a:cubicBezTo>
                      <a:pt x="1752" y="1618"/>
                      <a:pt x="1734" y="1814"/>
                      <a:pt x="1751" y="2120"/>
                    </a:cubicBezTo>
                    <a:cubicBezTo>
                      <a:pt x="1738" y="2099"/>
                      <a:pt x="1723" y="2087"/>
                      <a:pt x="1708" y="2087"/>
                    </a:cubicBezTo>
                    <a:cubicBezTo>
                      <a:pt x="1681" y="2087"/>
                      <a:pt x="1650" y="2124"/>
                      <a:pt x="1620" y="2216"/>
                    </a:cubicBezTo>
                    <a:lnTo>
                      <a:pt x="1548" y="2573"/>
                    </a:lnTo>
                    <a:cubicBezTo>
                      <a:pt x="1548" y="2573"/>
                      <a:pt x="1411" y="1624"/>
                      <a:pt x="1253" y="1624"/>
                    </a:cubicBezTo>
                    <a:cubicBezTo>
                      <a:pt x="1236" y="1624"/>
                      <a:pt x="1220" y="1634"/>
                      <a:pt x="1203" y="1656"/>
                    </a:cubicBezTo>
                    <a:cubicBezTo>
                      <a:pt x="1036" y="1882"/>
                      <a:pt x="1132" y="2132"/>
                      <a:pt x="1132" y="2132"/>
                    </a:cubicBezTo>
                    <a:cubicBezTo>
                      <a:pt x="1132" y="2132"/>
                      <a:pt x="629" y="1106"/>
                      <a:pt x="341" y="1106"/>
                    </a:cubicBezTo>
                    <a:cubicBezTo>
                      <a:pt x="322" y="1106"/>
                      <a:pt x="303" y="1111"/>
                      <a:pt x="286" y="1120"/>
                    </a:cubicBezTo>
                    <a:cubicBezTo>
                      <a:pt x="191" y="1144"/>
                      <a:pt x="715" y="2370"/>
                      <a:pt x="715" y="2370"/>
                    </a:cubicBezTo>
                    <a:cubicBezTo>
                      <a:pt x="715" y="2370"/>
                      <a:pt x="572" y="2176"/>
                      <a:pt x="342" y="2176"/>
                    </a:cubicBezTo>
                    <a:cubicBezTo>
                      <a:pt x="324" y="2176"/>
                      <a:pt x="306" y="2177"/>
                      <a:pt x="286" y="2180"/>
                    </a:cubicBezTo>
                    <a:cubicBezTo>
                      <a:pt x="1" y="2204"/>
                      <a:pt x="906" y="2954"/>
                      <a:pt x="906" y="2954"/>
                    </a:cubicBezTo>
                    <a:lnTo>
                      <a:pt x="548" y="2847"/>
                    </a:lnTo>
                    <a:cubicBezTo>
                      <a:pt x="502" y="2835"/>
                      <a:pt x="467" y="2829"/>
                      <a:pt x="440" y="2829"/>
                    </a:cubicBezTo>
                    <a:cubicBezTo>
                      <a:pt x="8" y="2829"/>
                      <a:pt x="1968" y="4310"/>
                      <a:pt x="2133" y="4434"/>
                    </a:cubicBezTo>
                    <a:lnTo>
                      <a:pt x="2133" y="4434"/>
                    </a:lnTo>
                    <a:cubicBezTo>
                      <a:pt x="2132" y="4441"/>
                      <a:pt x="2132" y="4449"/>
                      <a:pt x="2132" y="4454"/>
                    </a:cubicBezTo>
                    <a:cubicBezTo>
                      <a:pt x="2251" y="4418"/>
                      <a:pt x="5073" y="3882"/>
                      <a:pt x="4251" y="3728"/>
                    </a:cubicBezTo>
                    <a:lnTo>
                      <a:pt x="3894" y="3680"/>
                    </a:lnTo>
                    <a:cubicBezTo>
                      <a:pt x="3894" y="3680"/>
                      <a:pt x="5025" y="3394"/>
                      <a:pt x="4787" y="3251"/>
                    </a:cubicBezTo>
                    <a:cubicBezTo>
                      <a:pt x="4693" y="3190"/>
                      <a:pt x="4597" y="3172"/>
                      <a:pt x="4516" y="3172"/>
                    </a:cubicBezTo>
                    <a:cubicBezTo>
                      <a:pt x="4391" y="3172"/>
                      <a:pt x="4299" y="3216"/>
                      <a:pt x="4299" y="3216"/>
                    </a:cubicBezTo>
                    <a:cubicBezTo>
                      <a:pt x="4299" y="3216"/>
                      <a:pt x="5406" y="2537"/>
                      <a:pt x="5227" y="2263"/>
                    </a:cubicBezTo>
                    <a:cubicBezTo>
                      <a:pt x="5225" y="2259"/>
                      <a:pt x="5219" y="2257"/>
                      <a:pt x="5210" y="2257"/>
                    </a:cubicBezTo>
                    <a:cubicBezTo>
                      <a:pt x="5059" y="2257"/>
                      <a:pt x="4037" y="2811"/>
                      <a:pt x="4037" y="2811"/>
                    </a:cubicBezTo>
                    <a:cubicBezTo>
                      <a:pt x="4037" y="2811"/>
                      <a:pt x="4239" y="2632"/>
                      <a:pt x="4180" y="2358"/>
                    </a:cubicBezTo>
                    <a:cubicBezTo>
                      <a:pt x="4172" y="2322"/>
                      <a:pt x="4155" y="2306"/>
                      <a:pt x="4131" y="2306"/>
                    </a:cubicBezTo>
                    <a:cubicBezTo>
                      <a:pt x="3967" y="2306"/>
                      <a:pt x="3477" y="3049"/>
                      <a:pt x="3477" y="3049"/>
                    </a:cubicBezTo>
                    <a:lnTo>
                      <a:pt x="3561" y="2692"/>
                    </a:lnTo>
                    <a:cubicBezTo>
                      <a:pt x="3572" y="2574"/>
                      <a:pt x="3558" y="2524"/>
                      <a:pt x="3521" y="2524"/>
                    </a:cubicBezTo>
                    <a:cubicBezTo>
                      <a:pt x="3482" y="2524"/>
                      <a:pt x="3419" y="2577"/>
                      <a:pt x="3334" y="2668"/>
                    </a:cubicBezTo>
                    <a:cubicBezTo>
                      <a:pt x="3561" y="2291"/>
                      <a:pt x="3690" y="1996"/>
                      <a:pt x="3562" y="1996"/>
                    </a:cubicBezTo>
                    <a:cubicBezTo>
                      <a:pt x="3529" y="1996"/>
                      <a:pt x="3478" y="2016"/>
                      <a:pt x="3406" y="2061"/>
                    </a:cubicBezTo>
                    <a:lnTo>
                      <a:pt x="3049" y="2311"/>
                    </a:lnTo>
                    <a:cubicBezTo>
                      <a:pt x="3049" y="2311"/>
                      <a:pt x="3773" y="1201"/>
                      <a:pt x="3500" y="1201"/>
                    </a:cubicBezTo>
                    <a:cubicBezTo>
                      <a:pt x="3493" y="1201"/>
                      <a:pt x="3486" y="1202"/>
                      <a:pt x="3477" y="1204"/>
                    </a:cubicBezTo>
                    <a:cubicBezTo>
                      <a:pt x="3156" y="1287"/>
                      <a:pt x="3037" y="1584"/>
                      <a:pt x="3037" y="1584"/>
                    </a:cubicBezTo>
                    <a:cubicBezTo>
                      <a:pt x="3037" y="1584"/>
                      <a:pt x="3442" y="96"/>
                      <a:pt x="3061" y="1"/>
                    </a:cubicBezTo>
                    <a:cubicBezTo>
                      <a:pt x="3060" y="1"/>
                      <a:pt x="3059" y="1"/>
                      <a:pt x="30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6526861" y="582411"/>
                <a:ext cx="110173" cy="174031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742" extrusionOk="0">
                    <a:moveTo>
                      <a:pt x="2516" y="0"/>
                    </a:moveTo>
                    <a:cubicBezTo>
                      <a:pt x="2370" y="0"/>
                      <a:pt x="1357" y="1479"/>
                      <a:pt x="1357" y="1479"/>
                    </a:cubicBezTo>
                    <a:cubicBezTo>
                      <a:pt x="1357" y="1479"/>
                      <a:pt x="1512" y="1122"/>
                      <a:pt x="1250" y="812"/>
                    </a:cubicBezTo>
                    <a:cubicBezTo>
                      <a:pt x="1229" y="785"/>
                      <a:pt x="1207" y="773"/>
                      <a:pt x="1187" y="773"/>
                    </a:cubicBezTo>
                    <a:cubicBezTo>
                      <a:pt x="969" y="773"/>
                      <a:pt x="810" y="2134"/>
                      <a:pt x="810" y="2134"/>
                    </a:cubicBezTo>
                    <a:lnTo>
                      <a:pt x="679" y="1634"/>
                    </a:lnTo>
                    <a:cubicBezTo>
                      <a:pt x="632" y="1496"/>
                      <a:pt x="587" y="1435"/>
                      <a:pt x="543" y="1435"/>
                    </a:cubicBezTo>
                    <a:cubicBezTo>
                      <a:pt x="222" y="1435"/>
                      <a:pt x="0" y="4741"/>
                      <a:pt x="0" y="4741"/>
                    </a:cubicBezTo>
                    <a:cubicBezTo>
                      <a:pt x="0" y="4741"/>
                      <a:pt x="3002" y="2416"/>
                      <a:pt x="2383" y="2416"/>
                    </a:cubicBezTo>
                    <a:cubicBezTo>
                      <a:pt x="2345" y="2416"/>
                      <a:pt x="2293" y="2425"/>
                      <a:pt x="2227" y="2443"/>
                    </a:cubicBezTo>
                    <a:lnTo>
                      <a:pt x="1750" y="2622"/>
                    </a:lnTo>
                    <a:cubicBezTo>
                      <a:pt x="1750" y="2622"/>
                      <a:pt x="3000" y="1538"/>
                      <a:pt x="2596" y="1515"/>
                    </a:cubicBezTo>
                    <a:cubicBezTo>
                      <a:pt x="2574" y="1513"/>
                      <a:pt x="2552" y="1512"/>
                      <a:pt x="2531" y="1512"/>
                    </a:cubicBezTo>
                    <a:cubicBezTo>
                      <a:pt x="2167" y="1512"/>
                      <a:pt x="1965" y="1788"/>
                      <a:pt x="1965" y="1788"/>
                    </a:cubicBezTo>
                    <a:cubicBezTo>
                      <a:pt x="1965" y="1788"/>
                      <a:pt x="2917" y="229"/>
                      <a:pt x="2524" y="3"/>
                    </a:cubicBezTo>
                    <a:cubicBezTo>
                      <a:pt x="2522" y="1"/>
                      <a:pt x="2519" y="0"/>
                      <a:pt x="25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6543376" y="815378"/>
                <a:ext cx="102833" cy="18342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998" extrusionOk="0">
                    <a:moveTo>
                      <a:pt x="169" y="1"/>
                    </a:moveTo>
                    <a:cubicBezTo>
                      <a:pt x="169" y="1"/>
                      <a:pt x="1" y="3359"/>
                      <a:pt x="319" y="3359"/>
                    </a:cubicBezTo>
                    <a:cubicBezTo>
                      <a:pt x="360" y="3359"/>
                      <a:pt x="409" y="3304"/>
                      <a:pt x="467" y="3180"/>
                    </a:cubicBezTo>
                    <a:lnTo>
                      <a:pt x="645" y="2703"/>
                    </a:lnTo>
                    <a:cubicBezTo>
                      <a:pt x="645" y="2703"/>
                      <a:pt x="656" y="4106"/>
                      <a:pt x="880" y="4106"/>
                    </a:cubicBezTo>
                    <a:cubicBezTo>
                      <a:pt x="899" y="4106"/>
                      <a:pt x="920" y="4095"/>
                      <a:pt x="943" y="4072"/>
                    </a:cubicBezTo>
                    <a:cubicBezTo>
                      <a:pt x="1217" y="3799"/>
                      <a:pt x="1134" y="3418"/>
                      <a:pt x="1134" y="3418"/>
                    </a:cubicBezTo>
                    <a:lnTo>
                      <a:pt x="1134" y="3418"/>
                    </a:lnTo>
                    <a:cubicBezTo>
                      <a:pt x="1134" y="3418"/>
                      <a:pt x="1671" y="4998"/>
                      <a:pt x="2094" y="4998"/>
                    </a:cubicBezTo>
                    <a:cubicBezTo>
                      <a:pt x="2111" y="4998"/>
                      <a:pt x="2129" y="4995"/>
                      <a:pt x="2146" y="4989"/>
                    </a:cubicBezTo>
                    <a:cubicBezTo>
                      <a:pt x="2265" y="4954"/>
                      <a:pt x="1777" y="3156"/>
                      <a:pt x="1777" y="3156"/>
                    </a:cubicBezTo>
                    <a:lnTo>
                      <a:pt x="1777" y="3156"/>
                    </a:lnTo>
                    <a:cubicBezTo>
                      <a:pt x="1777" y="3156"/>
                      <a:pt x="1955" y="3501"/>
                      <a:pt x="2348" y="3513"/>
                    </a:cubicBezTo>
                    <a:cubicBezTo>
                      <a:pt x="2350" y="3513"/>
                      <a:pt x="2352" y="3513"/>
                      <a:pt x="2354" y="3513"/>
                    </a:cubicBezTo>
                    <a:cubicBezTo>
                      <a:pt x="2742" y="3513"/>
                      <a:pt x="1622" y="2310"/>
                      <a:pt x="1622" y="2310"/>
                    </a:cubicBezTo>
                    <a:lnTo>
                      <a:pt x="1622" y="2310"/>
                    </a:lnTo>
                    <a:lnTo>
                      <a:pt x="2098" y="2525"/>
                    </a:lnTo>
                    <a:cubicBezTo>
                      <a:pt x="2177" y="2557"/>
                      <a:pt x="2235" y="2571"/>
                      <a:pt x="2275" y="2571"/>
                    </a:cubicBezTo>
                    <a:cubicBezTo>
                      <a:pt x="2802" y="2571"/>
                      <a:pt x="169" y="1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6950262" y="605384"/>
                <a:ext cx="159095" cy="129624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3532" extrusionOk="0">
                    <a:moveTo>
                      <a:pt x="4029" y="0"/>
                    </a:moveTo>
                    <a:cubicBezTo>
                      <a:pt x="3834" y="0"/>
                      <a:pt x="2441" y="972"/>
                      <a:pt x="2441" y="972"/>
                    </a:cubicBezTo>
                    <a:cubicBezTo>
                      <a:pt x="2441" y="972"/>
                      <a:pt x="2703" y="686"/>
                      <a:pt x="2596" y="305"/>
                    </a:cubicBezTo>
                    <a:cubicBezTo>
                      <a:pt x="2582" y="259"/>
                      <a:pt x="2559" y="239"/>
                      <a:pt x="2529" y="239"/>
                    </a:cubicBezTo>
                    <a:cubicBezTo>
                      <a:pt x="2306" y="239"/>
                      <a:pt x="1703" y="1389"/>
                      <a:pt x="1703" y="1389"/>
                    </a:cubicBezTo>
                    <a:lnTo>
                      <a:pt x="1739" y="865"/>
                    </a:lnTo>
                    <a:cubicBezTo>
                      <a:pt x="1745" y="703"/>
                      <a:pt x="1718" y="633"/>
                      <a:pt x="1667" y="633"/>
                    </a:cubicBezTo>
                    <a:cubicBezTo>
                      <a:pt x="1338" y="633"/>
                      <a:pt x="0" y="3532"/>
                      <a:pt x="0" y="3532"/>
                    </a:cubicBezTo>
                    <a:cubicBezTo>
                      <a:pt x="0" y="3532"/>
                      <a:pt x="4096" y="2282"/>
                      <a:pt x="2905" y="2174"/>
                    </a:cubicBezTo>
                    <a:lnTo>
                      <a:pt x="2382" y="2163"/>
                    </a:lnTo>
                    <a:cubicBezTo>
                      <a:pt x="2382" y="2163"/>
                      <a:pt x="3929" y="1603"/>
                      <a:pt x="3572" y="1436"/>
                    </a:cubicBezTo>
                    <a:cubicBezTo>
                      <a:pt x="3472" y="1390"/>
                      <a:pt x="3375" y="1373"/>
                      <a:pt x="3287" y="1373"/>
                    </a:cubicBezTo>
                    <a:cubicBezTo>
                      <a:pt x="3060" y="1373"/>
                      <a:pt x="2893" y="1484"/>
                      <a:pt x="2893" y="1484"/>
                    </a:cubicBezTo>
                    <a:cubicBezTo>
                      <a:pt x="2893" y="1484"/>
                      <a:pt x="4334" y="353"/>
                      <a:pt x="4048" y="8"/>
                    </a:cubicBezTo>
                    <a:cubicBezTo>
                      <a:pt x="4045" y="2"/>
                      <a:pt x="4038" y="0"/>
                      <a:pt x="4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7313659" y="388197"/>
                <a:ext cx="175830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331" extrusionOk="0">
                    <a:moveTo>
                      <a:pt x="3199" y="0"/>
                    </a:moveTo>
                    <a:cubicBezTo>
                      <a:pt x="2721" y="0"/>
                      <a:pt x="1004" y="580"/>
                      <a:pt x="1004" y="580"/>
                    </a:cubicBezTo>
                    <a:cubicBezTo>
                      <a:pt x="1004" y="580"/>
                      <a:pt x="1028" y="580"/>
                      <a:pt x="1040" y="592"/>
                    </a:cubicBezTo>
                    <a:cubicBezTo>
                      <a:pt x="1004" y="580"/>
                      <a:pt x="992" y="580"/>
                      <a:pt x="992" y="580"/>
                    </a:cubicBezTo>
                    <a:cubicBezTo>
                      <a:pt x="950" y="687"/>
                      <a:pt x="0" y="2819"/>
                      <a:pt x="253" y="2819"/>
                    </a:cubicBezTo>
                    <a:cubicBezTo>
                      <a:pt x="282" y="2819"/>
                      <a:pt x="325" y="2793"/>
                      <a:pt x="385" y="2735"/>
                    </a:cubicBezTo>
                    <a:lnTo>
                      <a:pt x="623" y="2473"/>
                    </a:lnTo>
                    <a:lnTo>
                      <a:pt x="623" y="2473"/>
                    </a:lnTo>
                    <a:cubicBezTo>
                      <a:pt x="623" y="2473"/>
                      <a:pt x="249" y="3446"/>
                      <a:pt x="423" y="3446"/>
                    </a:cubicBezTo>
                    <a:cubicBezTo>
                      <a:pt x="432" y="3446"/>
                      <a:pt x="444" y="3443"/>
                      <a:pt x="457" y="3437"/>
                    </a:cubicBezTo>
                    <a:cubicBezTo>
                      <a:pt x="707" y="3318"/>
                      <a:pt x="754" y="3056"/>
                      <a:pt x="754" y="3056"/>
                    </a:cubicBezTo>
                    <a:lnTo>
                      <a:pt x="754" y="3056"/>
                    </a:lnTo>
                    <a:cubicBezTo>
                      <a:pt x="754" y="3057"/>
                      <a:pt x="683" y="4318"/>
                      <a:pt x="1004" y="4330"/>
                    </a:cubicBezTo>
                    <a:cubicBezTo>
                      <a:pt x="1005" y="4330"/>
                      <a:pt x="1005" y="4330"/>
                      <a:pt x="1006" y="4330"/>
                    </a:cubicBezTo>
                    <a:cubicBezTo>
                      <a:pt x="1101" y="4330"/>
                      <a:pt x="1231" y="3032"/>
                      <a:pt x="1231" y="3032"/>
                    </a:cubicBezTo>
                    <a:cubicBezTo>
                      <a:pt x="1231" y="3032"/>
                      <a:pt x="1266" y="3306"/>
                      <a:pt x="1516" y="3425"/>
                    </a:cubicBezTo>
                    <a:cubicBezTo>
                      <a:pt x="1529" y="3431"/>
                      <a:pt x="1541" y="3434"/>
                      <a:pt x="1550" y="3434"/>
                    </a:cubicBezTo>
                    <a:cubicBezTo>
                      <a:pt x="1724" y="3434"/>
                      <a:pt x="1350" y="2461"/>
                      <a:pt x="1350" y="2461"/>
                    </a:cubicBezTo>
                    <a:lnTo>
                      <a:pt x="1350" y="2461"/>
                    </a:lnTo>
                    <a:lnTo>
                      <a:pt x="1600" y="2723"/>
                    </a:lnTo>
                    <a:cubicBezTo>
                      <a:pt x="1660" y="2779"/>
                      <a:pt x="1704" y="2804"/>
                      <a:pt x="1733" y="2804"/>
                    </a:cubicBezTo>
                    <a:cubicBezTo>
                      <a:pt x="1792" y="2804"/>
                      <a:pt x="1794" y="2706"/>
                      <a:pt x="1754" y="2556"/>
                    </a:cubicBezTo>
                    <a:lnTo>
                      <a:pt x="1754" y="2556"/>
                    </a:lnTo>
                    <a:cubicBezTo>
                      <a:pt x="1915" y="2902"/>
                      <a:pt x="2054" y="3150"/>
                      <a:pt x="2139" y="3150"/>
                    </a:cubicBezTo>
                    <a:cubicBezTo>
                      <a:pt x="2179" y="3150"/>
                      <a:pt x="2207" y="3092"/>
                      <a:pt x="2219" y="2961"/>
                    </a:cubicBezTo>
                    <a:lnTo>
                      <a:pt x="2195" y="2532"/>
                    </a:lnTo>
                    <a:lnTo>
                      <a:pt x="2195" y="2532"/>
                    </a:lnTo>
                    <a:cubicBezTo>
                      <a:pt x="2195" y="2533"/>
                      <a:pt x="2610" y="3560"/>
                      <a:pt x="2793" y="3560"/>
                    </a:cubicBezTo>
                    <a:cubicBezTo>
                      <a:pt x="2816" y="3560"/>
                      <a:pt x="2835" y="3544"/>
                      <a:pt x="2850" y="3509"/>
                    </a:cubicBezTo>
                    <a:cubicBezTo>
                      <a:pt x="2993" y="3199"/>
                      <a:pt x="2791" y="2937"/>
                      <a:pt x="2790" y="2937"/>
                    </a:cubicBezTo>
                    <a:lnTo>
                      <a:pt x="2790" y="2937"/>
                    </a:lnTo>
                    <a:cubicBezTo>
                      <a:pt x="2791" y="2938"/>
                      <a:pt x="3606" y="3889"/>
                      <a:pt x="3975" y="3889"/>
                    </a:cubicBezTo>
                    <a:cubicBezTo>
                      <a:pt x="4014" y="3889"/>
                      <a:pt x="4049" y="3878"/>
                      <a:pt x="4076" y="3854"/>
                    </a:cubicBezTo>
                    <a:cubicBezTo>
                      <a:pt x="4160" y="3782"/>
                      <a:pt x="3207" y="2532"/>
                      <a:pt x="3207" y="2532"/>
                    </a:cubicBezTo>
                    <a:lnTo>
                      <a:pt x="3207" y="2532"/>
                    </a:lnTo>
                    <a:cubicBezTo>
                      <a:pt x="3207" y="2532"/>
                      <a:pt x="3379" y="2665"/>
                      <a:pt x="3608" y="2665"/>
                    </a:cubicBezTo>
                    <a:cubicBezTo>
                      <a:pt x="3662" y="2665"/>
                      <a:pt x="3720" y="2658"/>
                      <a:pt x="3779" y="2639"/>
                    </a:cubicBezTo>
                    <a:cubicBezTo>
                      <a:pt x="4088" y="2520"/>
                      <a:pt x="2838" y="1925"/>
                      <a:pt x="2838" y="1925"/>
                    </a:cubicBezTo>
                    <a:lnTo>
                      <a:pt x="2838" y="1925"/>
                    </a:lnTo>
                    <a:lnTo>
                      <a:pt x="3290" y="1949"/>
                    </a:lnTo>
                    <a:cubicBezTo>
                      <a:pt x="3624" y="1949"/>
                      <a:pt x="3469" y="1782"/>
                      <a:pt x="3112" y="1580"/>
                    </a:cubicBezTo>
                    <a:cubicBezTo>
                      <a:pt x="3183" y="1580"/>
                      <a:pt x="3195" y="1532"/>
                      <a:pt x="3088" y="1401"/>
                    </a:cubicBezTo>
                    <a:lnTo>
                      <a:pt x="2850" y="1127"/>
                    </a:lnTo>
                    <a:lnTo>
                      <a:pt x="2850" y="1127"/>
                    </a:lnTo>
                    <a:cubicBezTo>
                      <a:pt x="2850" y="1127"/>
                      <a:pt x="3520" y="1463"/>
                      <a:pt x="3740" y="1463"/>
                    </a:cubicBezTo>
                    <a:cubicBezTo>
                      <a:pt x="3795" y="1463"/>
                      <a:pt x="3821" y="1442"/>
                      <a:pt x="3802" y="1389"/>
                    </a:cubicBezTo>
                    <a:cubicBezTo>
                      <a:pt x="3719" y="1116"/>
                      <a:pt x="3445" y="1056"/>
                      <a:pt x="3445" y="1056"/>
                    </a:cubicBezTo>
                    <a:lnTo>
                      <a:pt x="3445" y="1056"/>
                    </a:lnTo>
                    <a:cubicBezTo>
                      <a:pt x="3445" y="1056"/>
                      <a:pt x="3837" y="1114"/>
                      <a:pt x="4196" y="1114"/>
                    </a:cubicBezTo>
                    <a:cubicBezTo>
                      <a:pt x="4487" y="1114"/>
                      <a:pt x="4757" y="1076"/>
                      <a:pt x="4779" y="937"/>
                    </a:cubicBezTo>
                    <a:cubicBezTo>
                      <a:pt x="4791" y="854"/>
                      <a:pt x="3505" y="580"/>
                      <a:pt x="3505" y="580"/>
                    </a:cubicBezTo>
                    <a:cubicBezTo>
                      <a:pt x="3505" y="580"/>
                      <a:pt x="3779" y="580"/>
                      <a:pt x="3910" y="330"/>
                    </a:cubicBezTo>
                    <a:cubicBezTo>
                      <a:pt x="3946" y="260"/>
                      <a:pt x="3886" y="234"/>
                      <a:pt x="3780" y="234"/>
                    </a:cubicBezTo>
                    <a:cubicBezTo>
                      <a:pt x="3507" y="234"/>
                      <a:pt x="2933" y="401"/>
                      <a:pt x="2933" y="401"/>
                    </a:cubicBezTo>
                    <a:lnTo>
                      <a:pt x="3231" y="175"/>
                    </a:lnTo>
                    <a:cubicBezTo>
                      <a:pt x="3373" y="49"/>
                      <a:pt x="3338" y="0"/>
                      <a:pt x="3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7146897" y="608137"/>
                <a:ext cx="197519" cy="81694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2226" extrusionOk="0">
                    <a:moveTo>
                      <a:pt x="3081" y="1"/>
                    </a:moveTo>
                    <a:cubicBezTo>
                      <a:pt x="2500" y="1"/>
                      <a:pt x="0" y="1087"/>
                      <a:pt x="0" y="1087"/>
                    </a:cubicBezTo>
                    <a:cubicBezTo>
                      <a:pt x="0" y="1087"/>
                      <a:pt x="2491" y="2226"/>
                      <a:pt x="3053" y="2226"/>
                    </a:cubicBezTo>
                    <a:cubicBezTo>
                      <a:pt x="3193" y="2226"/>
                      <a:pt x="3214" y="2156"/>
                      <a:pt x="3048" y="1980"/>
                    </a:cubicBezTo>
                    <a:lnTo>
                      <a:pt x="2679" y="1647"/>
                    </a:lnTo>
                    <a:lnTo>
                      <a:pt x="2679" y="1647"/>
                    </a:lnTo>
                    <a:cubicBezTo>
                      <a:pt x="2679" y="1647"/>
                      <a:pt x="3582" y="2004"/>
                      <a:pt x="3934" y="2004"/>
                    </a:cubicBezTo>
                    <a:cubicBezTo>
                      <a:pt x="4040" y="2004"/>
                      <a:pt x="4096" y="1971"/>
                      <a:pt x="4060" y="1885"/>
                    </a:cubicBezTo>
                    <a:cubicBezTo>
                      <a:pt x="3893" y="1504"/>
                      <a:pt x="3524" y="1468"/>
                      <a:pt x="3524" y="1468"/>
                    </a:cubicBezTo>
                    <a:lnTo>
                      <a:pt x="3524" y="1468"/>
                    </a:lnTo>
                    <a:cubicBezTo>
                      <a:pt x="3524" y="1468"/>
                      <a:pt x="3735" y="1482"/>
                      <a:pt x="4014" y="1482"/>
                    </a:cubicBezTo>
                    <a:cubicBezTo>
                      <a:pt x="4558" y="1482"/>
                      <a:pt x="5362" y="1430"/>
                      <a:pt x="5370" y="1123"/>
                    </a:cubicBezTo>
                    <a:cubicBezTo>
                      <a:pt x="5382" y="992"/>
                      <a:pt x="3524" y="778"/>
                      <a:pt x="3524" y="778"/>
                    </a:cubicBezTo>
                    <a:cubicBezTo>
                      <a:pt x="3524" y="778"/>
                      <a:pt x="3917" y="754"/>
                      <a:pt x="4084" y="373"/>
                    </a:cubicBezTo>
                    <a:cubicBezTo>
                      <a:pt x="4121" y="286"/>
                      <a:pt x="4062" y="252"/>
                      <a:pt x="3951" y="252"/>
                    </a:cubicBezTo>
                    <a:cubicBezTo>
                      <a:pt x="3593" y="252"/>
                      <a:pt x="2691" y="599"/>
                      <a:pt x="2691" y="599"/>
                    </a:cubicBezTo>
                    <a:lnTo>
                      <a:pt x="3084" y="242"/>
                    </a:lnTo>
                    <a:cubicBezTo>
                      <a:pt x="3251" y="70"/>
                      <a:pt x="3227" y="1"/>
                      <a:pt x="30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7054231" y="904961"/>
                <a:ext cx="159095" cy="122211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33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515" y="2797"/>
                      <a:pt x="1840" y="2797"/>
                    </a:cubicBezTo>
                    <a:cubicBezTo>
                      <a:pt x="1892" y="2797"/>
                      <a:pt x="1914" y="2726"/>
                      <a:pt x="1894" y="2560"/>
                    </a:cubicBezTo>
                    <a:lnTo>
                      <a:pt x="1812" y="2059"/>
                    </a:lnTo>
                    <a:lnTo>
                      <a:pt x="1812" y="2059"/>
                    </a:lnTo>
                    <a:cubicBezTo>
                      <a:pt x="1854" y="2174"/>
                      <a:pt x="2464" y="3161"/>
                      <a:pt x="2684" y="3161"/>
                    </a:cubicBezTo>
                    <a:cubicBezTo>
                      <a:pt x="2715" y="3161"/>
                      <a:pt x="2739" y="3141"/>
                      <a:pt x="2751" y="3096"/>
                    </a:cubicBezTo>
                    <a:cubicBezTo>
                      <a:pt x="2835" y="2703"/>
                      <a:pt x="2573" y="2429"/>
                      <a:pt x="2573" y="2429"/>
                    </a:cubicBezTo>
                    <a:lnTo>
                      <a:pt x="2573" y="2429"/>
                    </a:lnTo>
                    <a:cubicBezTo>
                      <a:pt x="2573" y="2429"/>
                      <a:pt x="3617" y="3329"/>
                      <a:pt x="4085" y="3329"/>
                    </a:cubicBezTo>
                    <a:cubicBezTo>
                      <a:pt x="4155" y="3329"/>
                      <a:pt x="4213" y="3309"/>
                      <a:pt x="4251" y="3263"/>
                    </a:cubicBezTo>
                    <a:cubicBezTo>
                      <a:pt x="4335" y="3167"/>
                      <a:pt x="2990" y="1870"/>
                      <a:pt x="2989" y="1870"/>
                    </a:cubicBezTo>
                    <a:lnTo>
                      <a:pt x="2989" y="1870"/>
                    </a:lnTo>
                    <a:cubicBezTo>
                      <a:pt x="2990" y="1870"/>
                      <a:pt x="3144" y="1972"/>
                      <a:pt x="3357" y="1972"/>
                    </a:cubicBezTo>
                    <a:cubicBezTo>
                      <a:pt x="3452" y="1972"/>
                      <a:pt x="3558" y="1952"/>
                      <a:pt x="3668" y="1893"/>
                    </a:cubicBezTo>
                    <a:cubicBezTo>
                      <a:pt x="4013" y="1691"/>
                      <a:pt x="2442" y="1239"/>
                      <a:pt x="2442" y="1239"/>
                    </a:cubicBezTo>
                    <a:lnTo>
                      <a:pt x="2954" y="1179"/>
                    </a:lnTo>
                    <a:cubicBezTo>
                      <a:pt x="4144" y="97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7687846" y="912375"/>
                <a:ext cx="140414" cy="146947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4004" extrusionOk="0">
                    <a:moveTo>
                      <a:pt x="0" y="1"/>
                    </a:moveTo>
                    <a:cubicBezTo>
                      <a:pt x="0" y="1"/>
                      <a:pt x="1005" y="3089"/>
                      <a:pt x="1318" y="3089"/>
                    </a:cubicBezTo>
                    <a:cubicBezTo>
                      <a:pt x="1363" y="3089"/>
                      <a:pt x="1394" y="3022"/>
                      <a:pt x="1405" y="2870"/>
                    </a:cubicBezTo>
                    <a:lnTo>
                      <a:pt x="1405" y="2358"/>
                    </a:lnTo>
                    <a:cubicBezTo>
                      <a:pt x="1405" y="2358"/>
                      <a:pt x="1405" y="2358"/>
                      <a:pt x="1405" y="2358"/>
                    </a:cubicBezTo>
                    <a:cubicBezTo>
                      <a:pt x="1409" y="2358"/>
                      <a:pt x="1878" y="3573"/>
                      <a:pt x="2098" y="3573"/>
                    </a:cubicBezTo>
                    <a:cubicBezTo>
                      <a:pt x="2125" y="3573"/>
                      <a:pt x="2149" y="3555"/>
                      <a:pt x="2167" y="3513"/>
                    </a:cubicBezTo>
                    <a:cubicBezTo>
                      <a:pt x="2334" y="3156"/>
                      <a:pt x="2108" y="2835"/>
                      <a:pt x="2107" y="2834"/>
                    </a:cubicBezTo>
                    <a:lnTo>
                      <a:pt x="2107" y="2834"/>
                    </a:lnTo>
                    <a:cubicBezTo>
                      <a:pt x="2108" y="2835"/>
                      <a:pt x="3070" y="4004"/>
                      <a:pt x="3497" y="4004"/>
                    </a:cubicBezTo>
                    <a:cubicBezTo>
                      <a:pt x="3540" y="4004"/>
                      <a:pt x="3577" y="3992"/>
                      <a:pt x="3608" y="3966"/>
                    </a:cubicBezTo>
                    <a:cubicBezTo>
                      <a:pt x="3715" y="3894"/>
                      <a:pt x="2620" y="2370"/>
                      <a:pt x="2619" y="2370"/>
                    </a:cubicBezTo>
                    <a:lnTo>
                      <a:pt x="2619" y="2370"/>
                    </a:lnTo>
                    <a:cubicBezTo>
                      <a:pt x="2619" y="2370"/>
                      <a:pt x="2798" y="2533"/>
                      <a:pt x="3074" y="2533"/>
                    </a:cubicBezTo>
                    <a:cubicBezTo>
                      <a:pt x="3139" y="2533"/>
                      <a:pt x="3211" y="2524"/>
                      <a:pt x="3286" y="2501"/>
                    </a:cubicBezTo>
                    <a:cubicBezTo>
                      <a:pt x="3655" y="2370"/>
                      <a:pt x="2179" y="1644"/>
                      <a:pt x="2179" y="1644"/>
                    </a:cubicBezTo>
                    <a:lnTo>
                      <a:pt x="2179" y="1644"/>
                    </a:lnTo>
                    <a:lnTo>
                      <a:pt x="2703" y="1680"/>
                    </a:lnTo>
                    <a:cubicBezTo>
                      <a:pt x="2715" y="1680"/>
                      <a:pt x="2727" y="1680"/>
                      <a:pt x="2738" y="1680"/>
                    </a:cubicBezTo>
                    <a:cubicBezTo>
                      <a:pt x="3825" y="168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6628665" y="871748"/>
                <a:ext cx="141809" cy="146506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992" extrusionOk="0">
                    <a:moveTo>
                      <a:pt x="0" y="0"/>
                    </a:moveTo>
                    <a:cubicBezTo>
                      <a:pt x="0" y="1"/>
                      <a:pt x="1005" y="3088"/>
                      <a:pt x="1326" y="3088"/>
                    </a:cubicBezTo>
                    <a:cubicBezTo>
                      <a:pt x="1373" y="3088"/>
                      <a:pt x="1405" y="3022"/>
                      <a:pt x="1417" y="2870"/>
                    </a:cubicBezTo>
                    <a:lnTo>
                      <a:pt x="1417" y="2346"/>
                    </a:lnTo>
                    <a:cubicBezTo>
                      <a:pt x="1417" y="2346"/>
                      <a:pt x="1417" y="2346"/>
                      <a:pt x="1417" y="2346"/>
                    </a:cubicBezTo>
                    <a:cubicBezTo>
                      <a:pt x="1425" y="2346"/>
                      <a:pt x="1897" y="3566"/>
                      <a:pt x="2106" y="3566"/>
                    </a:cubicBezTo>
                    <a:cubicBezTo>
                      <a:pt x="2130" y="3566"/>
                      <a:pt x="2151" y="3550"/>
                      <a:pt x="2167" y="3513"/>
                    </a:cubicBezTo>
                    <a:cubicBezTo>
                      <a:pt x="2334" y="3156"/>
                      <a:pt x="2108" y="2822"/>
                      <a:pt x="2108" y="2822"/>
                    </a:cubicBezTo>
                    <a:lnTo>
                      <a:pt x="2108" y="2822"/>
                    </a:lnTo>
                    <a:cubicBezTo>
                      <a:pt x="2108" y="2823"/>
                      <a:pt x="3071" y="3991"/>
                      <a:pt x="3506" y="3991"/>
                    </a:cubicBezTo>
                    <a:cubicBezTo>
                      <a:pt x="3550" y="3991"/>
                      <a:pt x="3588" y="3979"/>
                      <a:pt x="3620" y="3953"/>
                    </a:cubicBezTo>
                    <a:cubicBezTo>
                      <a:pt x="3715" y="3882"/>
                      <a:pt x="2620" y="2358"/>
                      <a:pt x="2620" y="2358"/>
                    </a:cubicBezTo>
                    <a:lnTo>
                      <a:pt x="2620" y="2358"/>
                    </a:lnTo>
                    <a:cubicBezTo>
                      <a:pt x="2620" y="2358"/>
                      <a:pt x="2803" y="2526"/>
                      <a:pt x="3071" y="2526"/>
                    </a:cubicBezTo>
                    <a:cubicBezTo>
                      <a:pt x="3138" y="2526"/>
                      <a:pt x="3210" y="2515"/>
                      <a:pt x="3286" y="2489"/>
                    </a:cubicBezTo>
                    <a:cubicBezTo>
                      <a:pt x="3655" y="2358"/>
                      <a:pt x="2191" y="1632"/>
                      <a:pt x="2191" y="1632"/>
                    </a:cubicBezTo>
                    <a:lnTo>
                      <a:pt x="2191" y="1632"/>
                    </a:lnTo>
                    <a:lnTo>
                      <a:pt x="2703" y="1679"/>
                    </a:lnTo>
                    <a:cubicBezTo>
                      <a:pt x="2711" y="1679"/>
                      <a:pt x="2720" y="1679"/>
                      <a:pt x="2728" y="1679"/>
                    </a:cubicBezTo>
                    <a:cubicBezTo>
                      <a:pt x="3863" y="167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7397260" y="584245"/>
                <a:ext cx="110797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3156" extrusionOk="0">
                    <a:moveTo>
                      <a:pt x="0" y="0"/>
                    </a:moveTo>
                    <a:cubicBezTo>
                      <a:pt x="0" y="0"/>
                      <a:pt x="785" y="2427"/>
                      <a:pt x="1028" y="2427"/>
                    </a:cubicBezTo>
                    <a:cubicBezTo>
                      <a:pt x="1064" y="2427"/>
                      <a:pt x="1088" y="2374"/>
                      <a:pt x="1096" y="2250"/>
                    </a:cubicBezTo>
                    <a:lnTo>
                      <a:pt x="1096" y="1846"/>
                    </a:lnTo>
                    <a:cubicBezTo>
                      <a:pt x="1096" y="1856"/>
                      <a:pt x="1477" y="2830"/>
                      <a:pt x="1643" y="2830"/>
                    </a:cubicBezTo>
                    <a:cubicBezTo>
                      <a:pt x="1662" y="2830"/>
                      <a:pt x="1679" y="2816"/>
                      <a:pt x="1691" y="2786"/>
                    </a:cubicBezTo>
                    <a:cubicBezTo>
                      <a:pt x="1822" y="2501"/>
                      <a:pt x="1644" y="2251"/>
                      <a:pt x="1643" y="2250"/>
                    </a:cubicBezTo>
                    <a:lnTo>
                      <a:pt x="1643" y="2250"/>
                    </a:lnTo>
                    <a:cubicBezTo>
                      <a:pt x="1644" y="2251"/>
                      <a:pt x="2385" y="3156"/>
                      <a:pt x="2725" y="3156"/>
                    </a:cubicBezTo>
                    <a:cubicBezTo>
                      <a:pt x="2763" y="3156"/>
                      <a:pt x="2796" y="3145"/>
                      <a:pt x="2822" y="3120"/>
                    </a:cubicBezTo>
                    <a:cubicBezTo>
                      <a:pt x="2917" y="3072"/>
                      <a:pt x="2048" y="1882"/>
                      <a:pt x="2048" y="1881"/>
                    </a:cubicBezTo>
                    <a:lnTo>
                      <a:pt x="2048" y="1881"/>
                    </a:lnTo>
                    <a:cubicBezTo>
                      <a:pt x="2048" y="1881"/>
                      <a:pt x="2190" y="2008"/>
                      <a:pt x="2396" y="2008"/>
                    </a:cubicBezTo>
                    <a:cubicBezTo>
                      <a:pt x="2451" y="2008"/>
                      <a:pt x="2510" y="1999"/>
                      <a:pt x="2572" y="1977"/>
                    </a:cubicBezTo>
                    <a:cubicBezTo>
                      <a:pt x="2870" y="1881"/>
                      <a:pt x="1703" y="1298"/>
                      <a:pt x="1703" y="1298"/>
                    </a:cubicBezTo>
                    <a:lnTo>
                      <a:pt x="1703" y="1298"/>
                    </a:lnTo>
                    <a:lnTo>
                      <a:pt x="2120" y="1322"/>
                    </a:lnTo>
                    <a:cubicBezTo>
                      <a:pt x="2128" y="1322"/>
                      <a:pt x="2136" y="1322"/>
                      <a:pt x="2144" y="1322"/>
                    </a:cubicBezTo>
                    <a:cubicBezTo>
                      <a:pt x="3018" y="132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6978667" y="966506"/>
                <a:ext cx="124119" cy="97549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658" extrusionOk="0">
                    <a:moveTo>
                      <a:pt x="197" y="0"/>
                    </a:moveTo>
                    <a:cubicBezTo>
                      <a:pt x="145" y="0"/>
                      <a:pt x="102" y="15"/>
                      <a:pt x="72" y="50"/>
                    </a:cubicBezTo>
                    <a:cubicBezTo>
                      <a:pt x="0" y="121"/>
                      <a:pt x="1048" y="1145"/>
                      <a:pt x="1048" y="1145"/>
                    </a:cubicBezTo>
                    <a:cubicBezTo>
                      <a:pt x="1048" y="1145"/>
                      <a:pt x="925" y="1073"/>
                      <a:pt x="760" y="1073"/>
                    </a:cubicBezTo>
                    <a:cubicBezTo>
                      <a:pt x="684" y="1073"/>
                      <a:pt x="599" y="1088"/>
                      <a:pt x="512" y="1133"/>
                    </a:cubicBezTo>
                    <a:cubicBezTo>
                      <a:pt x="226" y="1288"/>
                      <a:pt x="1477" y="1669"/>
                      <a:pt x="1477" y="1669"/>
                    </a:cubicBezTo>
                    <a:lnTo>
                      <a:pt x="1072" y="1705"/>
                    </a:lnTo>
                    <a:cubicBezTo>
                      <a:pt x="131" y="1836"/>
                      <a:pt x="3382" y="2657"/>
                      <a:pt x="3382" y="2657"/>
                    </a:cubicBezTo>
                    <a:cubicBezTo>
                      <a:pt x="3382" y="2657"/>
                      <a:pt x="2246" y="449"/>
                      <a:pt x="1989" y="449"/>
                    </a:cubicBezTo>
                    <a:cubicBezTo>
                      <a:pt x="1948" y="449"/>
                      <a:pt x="1929" y="504"/>
                      <a:pt x="1941" y="633"/>
                    </a:cubicBezTo>
                    <a:lnTo>
                      <a:pt x="2000" y="1026"/>
                    </a:lnTo>
                    <a:cubicBezTo>
                      <a:pt x="2000" y="1026"/>
                      <a:pt x="1492" y="166"/>
                      <a:pt x="1306" y="166"/>
                    </a:cubicBezTo>
                    <a:cubicBezTo>
                      <a:pt x="1281" y="166"/>
                      <a:pt x="1262" y="181"/>
                      <a:pt x="1250" y="216"/>
                    </a:cubicBezTo>
                    <a:cubicBezTo>
                      <a:pt x="1179" y="514"/>
                      <a:pt x="1381" y="728"/>
                      <a:pt x="1381" y="728"/>
                    </a:cubicBezTo>
                    <a:cubicBezTo>
                      <a:pt x="1381" y="728"/>
                      <a:pt x="562" y="0"/>
                      <a:pt x="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8"/>
              <p:cNvSpPr/>
              <p:nvPr/>
            </p:nvSpPr>
            <p:spPr>
              <a:xfrm>
                <a:off x="7085719" y="734970"/>
                <a:ext cx="111201" cy="1161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3166" extrusionOk="0">
                    <a:moveTo>
                      <a:pt x="0" y="1"/>
                    </a:moveTo>
                    <a:cubicBezTo>
                      <a:pt x="0" y="1"/>
                      <a:pt x="794" y="2428"/>
                      <a:pt x="1039" y="2428"/>
                    </a:cubicBezTo>
                    <a:cubicBezTo>
                      <a:pt x="1076" y="2428"/>
                      <a:pt x="1100" y="2374"/>
                      <a:pt x="1107" y="2251"/>
                    </a:cubicBezTo>
                    <a:lnTo>
                      <a:pt x="1107" y="1846"/>
                    </a:lnTo>
                    <a:cubicBezTo>
                      <a:pt x="1118" y="1857"/>
                      <a:pt x="1491" y="2830"/>
                      <a:pt x="1663" y="2830"/>
                    </a:cubicBezTo>
                    <a:cubicBezTo>
                      <a:pt x="1683" y="2830"/>
                      <a:pt x="1701" y="2817"/>
                      <a:pt x="1715" y="2787"/>
                    </a:cubicBezTo>
                    <a:cubicBezTo>
                      <a:pt x="1846" y="2501"/>
                      <a:pt x="1667" y="2251"/>
                      <a:pt x="1667" y="2251"/>
                    </a:cubicBezTo>
                    <a:lnTo>
                      <a:pt x="1667" y="2251"/>
                    </a:lnTo>
                    <a:cubicBezTo>
                      <a:pt x="1667" y="2251"/>
                      <a:pt x="2406" y="3165"/>
                      <a:pt x="2751" y="3165"/>
                    </a:cubicBezTo>
                    <a:cubicBezTo>
                      <a:pt x="2787" y="3165"/>
                      <a:pt x="2819" y="3155"/>
                      <a:pt x="2846" y="3132"/>
                    </a:cubicBezTo>
                    <a:cubicBezTo>
                      <a:pt x="2929" y="3073"/>
                      <a:pt x="2072" y="1882"/>
                      <a:pt x="2072" y="1882"/>
                    </a:cubicBezTo>
                    <a:lnTo>
                      <a:pt x="2072" y="1882"/>
                    </a:lnTo>
                    <a:cubicBezTo>
                      <a:pt x="2072" y="1882"/>
                      <a:pt x="2213" y="2009"/>
                      <a:pt x="2420" y="2009"/>
                    </a:cubicBezTo>
                    <a:cubicBezTo>
                      <a:pt x="2474" y="2009"/>
                      <a:pt x="2533" y="2000"/>
                      <a:pt x="2596" y="1977"/>
                    </a:cubicBezTo>
                    <a:cubicBezTo>
                      <a:pt x="2893" y="1882"/>
                      <a:pt x="1727" y="1299"/>
                      <a:pt x="1727" y="1299"/>
                    </a:cubicBezTo>
                    <a:lnTo>
                      <a:pt x="1727" y="1299"/>
                    </a:lnTo>
                    <a:lnTo>
                      <a:pt x="2131" y="1322"/>
                    </a:lnTo>
                    <a:cubicBezTo>
                      <a:pt x="2140" y="1323"/>
                      <a:pt x="2148" y="1323"/>
                      <a:pt x="2156" y="1323"/>
                    </a:cubicBezTo>
                    <a:cubicBezTo>
                      <a:pt x="3030" y="132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8"/>
              <p:cNvSpPr/>
              <p:nvPr/>
            </p:nvSpPr>
            <p:spPr>
              <a:xfrm>
                <a:off x="7530516" y="388931"/>
                <a:ext cx="111788" cy="11571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53" extrusionOk="0">
                    <a:moveTo>
                      <a:pt x="1" y="0"/>
                    </a:moveTo>
                    <a:cubicBezTo>
                      <a:pt x="1" y="0"/>
                      <a:pt x="785" y="2416"/>
                      <a:pt x="1028" y="2416"/>
                    </a:cubicBezTo>
                    <a:cubicBezTo>
                      <a:pt x="1064" y="2416"/>
                      <a:pt x="1088" y="2362"/>
                      <a:pt x="1096" y="2238"/>
                    </a:cubicBezTo>
                    <a:lnTo>
                      <a:pt x="1096" y="1846"/>
                    </a:lnTo>
                    <a:cubicBezTo>
                      <a:pt x="1096" y="1856"/>
                      <a:pt x="1467" y="2818"/>
                      <a:pt x="1639" y="2818"/>
                    </a:cubicBezTo>
                    <a:cubicBezTo>
                      <a:pt x="1660" y="2818"/>
                      <a:pt x="1678" y="2805"/>
                      <a:pt x="1691" y="2774"/>
                    </a:cubicBezTo>
                    <a:cubicBezTo>
                      <a:pt x="1822" y="2500"/>
                      <a:pt x="1644" y="2239"/>
                      <a:pt x="1644" y="2238"/>
                    </a:cubicBezTo>
                    <a:lnTo>
                      <a:pt x="1644" y="2238"/>
                    </a:lnTo>
                    <a:cubicBezTo>
                      <a:pt x="1644" y="2239"/>
                      <a:pt x="2393" y="3153"/>
                      <a:pt x="2730" y="3153"/>
                    </a:cubicBezTo>
                    <a:cubicBezTo>
                      <a:pt x="2766" y="3153"/>
                      <a:pt x="2797" y="3142"/>
                      <a:pt x="2823" y="3120"/>
                    </a:cubicBezTo>
                    <a:cubicBezTo>
                      <a:pt x="2918" y="3060"/>
                      <a:pt x="2049" y="1870"/>
                      <a:pt x="2049" y="1869"/>
                    </a:cubicBezTo>
                    <a:lnTo>
                      <a:pt x="2049" y="1869"/>
                    </a:lnTo>
                    <a:cubicBezTo>
                      <a:pt x="2049" y="1869"/>
                      <a:pt x="2193" y="2007"/>
                      <a:pt x="2404" y="2007"/>
                    </a:cubicBezTo>
                    <a:cubicBezTo>
                      <a:pt x="2456" y="2007"/>
                      <a:pt x="2513" y="1998"/>
                      <a:pt x="2573" y="1977"/>
                    </a:cubicBezTo>
                    <a:cubicBezTo>
                      <a:pt x="2870" y="1869"/>
                      <a:pt x="1703" y="1286"/>
                      <a:pt x="1703" y="1286"/>
                    </a:cubicBezTo>
                    <a:lnTo>
                      <a:pt x="1703" y="1286"/>
                    </a:lnTo>
                    <a:lnTo>
                      <a:pt x="2120" y="1322"/>
                    </a:lnTo>
                    <a:cubicBezTo>
                      <a:pt x="2124" y="1322"/>
                      <a:pt x="2128" y="1322"/>
                      <a:pt x="2133" y="1322"/>
                    </a:cubicBezTo>
                    <a:cubicBezTo>
                      <a:pt x="3045" y="132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8"/>
              <p:cNvSpPr/>
              <p:nvPr/>
            </p:nvSpPr>
            <p:spPr>
              <a:xfrm>
                <a:off x="7360157" y="701316"/>
                <a:ext cx="200565" cy="165223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4502" extrusionOk="0">
                    <a:moveTo>
                      <a:pt x="2795" y="1"/>
                    </a:moveTo>
                    <a:cubicBezTo>
                      <a:pt x="2686" y="1"/>
                      <a:pt x="2440" y="1525"/>
                      <a:pt x="2440" y="1525"/>
                    </a:cubicBezTo>
                    <a:cubicBezTo>
                      <a:pt x="2440" y="1525"/>
                      <a:pt x="2416" y="1204"/>
                      <a:pt x="2107" y="1049"/>
                    </a:cubicBezTo>
                    <a:cubicBezTo>
                      <a:pt x="2091" y="1041"/>
                      <a:pt x="2078" y="1038"/>
                      <a:pt x="2067" y="1038"/>
                    </a:cubicBezTo>
                    <a:cubicBezTo>
                      <a:pt x="1852" y="1038"/>
                      <a:pt x="2238" y="2227"/>
                      <a:pt x="2238" y="2227"/>
                    </a:cubicBezTo>
                    <a:lnTo>
                      <a:pt x="1964" y="1894"/>
                    </a:lnTo>
                    <a:cubicBezTo>
                      <a:pt x="1897" y="1824"/>
                      <a:pt x="1846" y="1792"/>
                      <a:pt x="1812" y="1792"/>
                    </a:cubicBezTo>
                    <a:cubicBezTo>
                      <a:pt x="1723" y="1792"/>
                      <a:pt x="1732" y="1997"/>
                      <a:pt x="1809" y="2287"/>
                    </a:cubicBezTo>
                    <a:cubicBezTo>
                      <a:pt x="1790" y="2268"/>
                      <a:pt x="1771" y="2257"/>
                      <a:pt x="1755" y="2257"/>
                    </a:cubicBezTo>
                    <a:cubicBezTo>
                      <a:pt x="1722" y="2257"/>
                      <a:pt x="1698" y="2302"/>
                      <a:pt x="1690" y="2406"/>
                    </a:cubicBezTo>
                    <a:lnTo>
                      <a:pt x="1666" y="2763"/>
                    </a:lnTo>
                    <a:cubicBezTo>
                      <a:pt x="1666" y="2763"/>
                      <a:pt x="1387" y="1858"/>
                      <a:pt x="1235" y="1858"/>
                    </a:cubicBezTo>
                    <a:cubicBezTo>
                      <a:pt x="1218" y="1858"/>
                      <a:pt x="1203" y="1869"/>
                      <a:pt x="1190" y="1894"/>
                    </a:cubicBezTo>
                    <a:cubicBezTo>
                      <a:pt x="1047" y="2156"/>
                      <a:pt x="1202" y="2394"/>
                      <a:pt x="1202" y="2394"/>
                    </a:cubicBezTo>
                    <a:cubicBezTo>
                      <a:pt x="1202" y="2394"/>
                      <a:pt x="570" y="1502"/>
                      <a:pt x="264" y="1502"/>
                    </a:cubicBezTo>
                    <a:cubicBezTo>
                      <a:pt x="236" y="1502"/>
                      <a:pt x="211" y="1509"/>
                      <a:pt x="190" y="1525"/>
                    </a:cubicBezTo>
                    <a:cubicBezTo>
                      <a:pt x="118" y="1573"/>
                      <a:pt x="809" y="2692"/>
                      <a:pt x="809" y="2692"/>
                    </a:cubicBezTo>
                    <a:cubicBezTo>
                      <a:pt x="809" y="2692"/>
                      <a:pt x="678" y="2553"/>
                      <a:pt x="484" y="2553"/>
                    </a:cubicBezTo>
                    <a:cubicBezTo>
                      <a:pt x="444" y="2553"/>
                      <a:pt x="401" y="2559"/>
                      <a:pt x="357" y="2573"/>
                    </a:cubicBezTo>
                    <a:cubicBezTo>
                      <a:pt x="83" y="2644"/>
                      <a:pt x="1083" y="3228"/>
                      <a:pt x="1083" y="3228"/>
                    </a:cubicBezTo>
                    <a:lnTo>
                      <a:pt x="714" y="3180"/>
                    </a:lnTo>
                    <a:cubicBezTo>
                      <a:pt x="692" y="3178"/>
                      <a:pt x="673" y="3177"/>
                      <a:pt x="656" y="3177"/>
                    </a:cubicBezTo>
                    <a:cubicBezTo>
                      <a:pt x="1" y="3177"/>
                      <a:pt x="2453" y="4447"/>
                      <a:pt x="2533" y="4489"/>
                    </a:cubicBezTo>
                    <a:lnTo>
                      <a:pt x="2533" y="4489"/>
                    </a:lnTo>
                    <a:cubicBezTo>
                      <a:pt x="2535" y="4498"/>
                      <a:pt x="2535" y="4502"/>
                      <a:pt x="2535" y="4502"/>
                    </a:cubicBezTo>
                    <a:cubicBezTo>
                      <a:pt x="2654" y="4454"/>
                      <a:pt x="5357" y="3478"/>
                      <a:pt x="4524" y="3442"/>
                    </a:cubicBezTo>
                    <a:lnTo>
                      <a:pt x="4524" y="3442"/>
                    </a:lnTo>
                    <a:lnTo>
                      <a:pt x="4167" y="3466"/>
                    </a:lnTo>
                    <a:cubicBezTo>
                      <a:pt x="4167" y="3466"/>
                      <a:pt x="5238" y="3001"/>
                      <a:pt x="4976" y="2894"/>
                    </a:cubicBezTo>
                    <a:cubicBezTo>
                      <a:pt x="4915" y="2868"/>
                      <a:pt x="4856" y="2858"/>
                      <a:pt x="4801" y="2858"/>
                    </a:cubicBezTo>
                    <a:cubicBezTo>
                      <a:pt x="4629" y="2858"/>
                      <a:pt x="4500" y="2954"/>
                      <a:pt x="4500" y="2954"/>
                    </a:cubicBezTo>
                    <a:cubicBezTo>
                      <a:pt x="4500" y="2954"/>
                      <a:pt x="5464" y="2108"/>
                      <a:pt x="5262" y="1870"/>
                    </a:cubicBezTo>
                    <a:cubicBezTo>
                      <a:pt x="5260" y="1866"/>
                      <a:pt x="5255" y="1864"/>
                      <a:pt x="5248" y="1864"/>
                    </a:cubicBezTo>
                    <a:cubicBezTo>
                      <a:pt x="5116" y="1864"/>
                      <a:pt x="4190" y="2597"/>
                      <a:pt x="4190" y="2597"/>
                    </a:cubicBezTo>
                    <a:cubicBezTo>
                      <a:pt x="4190" y="2597"/>
                      <a:pt x="4369" y="2394"/>
                      <a:pt x="4262" y="2120"/>
                    </a:cubicBezTo>
                    <a:cubicBezTo>
                      <a:pt x="4251" y="2092"/>
                      <a:pt x="4236" y="2079"/>
                      <a:pt x="4218" y="2079"/>
                    </a:cubicBezTo>
                    <a:cubicBezTo>
                      <a:pt x="4068" y="2079"/>
                      <a:pt x="3690" y="2930"/>
                      <a:pt x="3690" y="2930"/>
                    </a:cubicBezTo>
                    <a:lnTo>
                      <a:pt x="3702" y="2561"/>
                    </a:lnTo>
                    <a:cubicBezTo>
                      <a:pt x="3702" y="2444"/>
                      <a:pt x="3681" y="2392"/>
                      <a:pt x="3646" y="2392"/>
                    </a:cubicBezTo>
                    <a:cubicBezTo>
                      <a:pt x="3605" y="2392"/>
                      <a:pt x="3546" y="2459"/>
                      <a:pt x="3476" y="2573"/>
                    </a:cubicBezTo>
                    <a:cubicBezTo>
                      <a:pt x="3639" y="2173"/>
                      <a:pt x="3720" y="1871"/>
                      <a:pt x="3612" y="1871"/>
                    </a:cubicBezTo>
                    <a:cubicBezTo>
                      <a:pt x="3578" y="1871"/>
                      <a:pt x="3526" y="1900"/>
                      <a:pt x="3452" y="1966"/>
                    </a:cubicBezTo>
                    <a:lnTo>
                      <a:pt x="3131" y="2275"/>
                    </a:lnTo>
                    <a:cubicBezTo>
                      <a:pt x="3131" y="2275"/>
                      <a:pt x="3653" y="1101"/>
                      <a:pt x="3429" y="1101"/>
                    </a:cubicBezTo>
                    <a:cubicBezTo>
                      <a:pt x="3418" y="1101"/>
                      <a:pt x="3406" y="1103"/>
                      <a:pt x="3393" y="1108"/>
                    </a:cubicBezTo>
                    <a:cubicBezTo>
                      <a:pt x="3071" y="1227"/>
                      <a:pt x="3012" y="1561"/>
                      <a:pt x="3012" y="1561"/>
                    </a:cubicBezTo>
                    <a:cubicBezTo>
                      <a:pt x="3012" y="1561"/>
                      <a:pt x="3178" y="25"/>
                      <a:pt x="2797" y="1"/>
                    </a:cubicBezTo>
                    <a:cubicBezTo>
                      <a:pt x="2796" y="1"/>
                      <a:pt x="2796" y="1"/>
                      <a:pt x="2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8"/>
              <p:cNvSpPr/>
              <p:nvPr/>
            </p:nvSpPr>
            <p:spPr>
              <a:xfrm>
                <a:off x="7520497" y="866500"/>
                <a:ext cx="83015" cy="154727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4216" extrusionOk="0">
                    <a:moveTo>
                      <a:pt x="1016" y="1"/>
                    </a:moveTo>
                    <a:cubicBezTo>
                      <a:pt x="1015" y="1"/>
                      <a:pt x="1013" y="1"/>
                      <a:pt x="1012" y="1"/>
                    </a:cubicBezTo>
                    <a:cubicBezTo>
                      <a:pt x="905" y="1"/>
                      <a:pt x="869" y="1465"/>
                      <a:pt x="869" y="1465"/>
                    </a:cubicBezTo>
                    <a:cubicBezTo>
                      <a:pt x="869" y="1465"/>
                      <a:pt x="810" y="1167"/>
                      <a:pt x="512" y="1060"/>
                    </a:cubicBezTo>
                    <a:cubicBezTo>
                      <a:pt x="499" y="1056"/>
                      <a:pt x="488" y="1053"/>
                      <a:pt x="478" y="1053"/>
                    </a:cubicBezTo>
                    <a:cubicBezTo>
                      <a:pt x="262" y="1053"/>
                      <a:pt x="774" y="2132"/>
                      <a:pt x="774" y="2132"/>
                    </a:cubicBezTo>
                    <a:lnTo>
                      <a:pt x="464" y="1870"/>
                    </a:lnTo>
                    <a:cubicBezTo>
                      <a:pt x="395" y="1815"/>
                      <a:pt x="346" y="1790"/>
                      <a:pt x="315" y="1790"/>
                    </a:cubicBezTo>
                    <a:cubicBezTo>
                      <a:pt x="0" y="1790"/>
                      <a:pt x="1345" y="4215"/>
                      <a:pt x="1345" y="4215"/>
                    </a:cubicBezTo>
                    <a:cubicBezTo>
                      <a:pt x="1345" y="4215"/>
                      <a:pt x="2261" y="1661"/>
                      <a:pt x="1985" y="1661"/>
                    </a:cubicBezTo>
                    <a:cubicBezTo>
                      <a:pt x="1954" y="1661"/>
                      <a:pt x="1909" y="1692"/>
                      <a:pt x="1845" y="1763"/>
                    </a:cubicBezTo>
                    <a:lnTo>
                      <a:pt x="1596" y="2071"/>
                    </a:lnTo>
                    <a:lnTo>
                      <a:pt x="1596" y="2071"/>
                    </a:lnTo>
                    <a:cubicBezTo>
                      <a:pt x="1619" y="2029"/>
                      <a:pt x="1931" y="964"/>
                      <a:pt x="1744" y="964"/>
                    </a:cubicBezTo>
                    <a:cubicBezTo>
                      <a:pt x="1732" y="964"/>
                      <a:pt x="1718" y="968"/>
                      <a:pt x="1703" y="977"/>
                    </a:cubicBezTo>
                    <a:cubicBezTo>
                      <a:pt x="1429" y="1120"/>
                      <a:pt x="1405" y="1417"/>
                      <a:pt x="1405" y="1417"/>
                    </a:cubicBezTo>
                    <a:cubicBezTo>
                      <a:pt x="1405" y="1417"/>
                      <a:pt x="1369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8"/>
              <p:cNvSpPr/>
              <p:nvPr/>
            </p:nvSpPr>
            <p:spPr>
              <a:xfrm>
                <a:off x="7296227" y="940340"/>
                <a:ext cx="82795" cy="1547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216" extrusionOk="0">
                    <a:moveTo>
                      <a:pt x="1007" y="1"/>
                    </a:moveTo>
                    <a:cubicBezTo>
                      <a:pt x="1006" y="1"/>
                      <a:pt x="1005" y="1"/>
                      <a:pt x="1003" y="1"/>
                    </a:cubicBezTo>
                    <a:cubicBezTo>
                      <a:pt x="908" y="1"/>
                      <a:pt x="860" y="1453"/>
                      <a:pt x="860" y="1453"/>
                    </a:cubicBezTo>
                    <a:cubicBezTo>
                      <a:pt x="860" y="1453"/>
                      <a:pt x="801" y="1156"/>
                      <a:pt x="503" y="1060"/>
                    </a:cubicBezTo>
                    <a:cubicBezTo>
                      <a:pt x="490" y="1056"/>
                      <a:pt x="479" y="1053"/>
                      <a:pt x="469" y="1053"/>
                    </a:cubicBezTo>
                    <a:cubicBezTo>
                      <a:pt x="253" y="1053"/>
                      <a:pt x="765" y="2132"/>
                      <a:pt x="765" y="2132"/>
                    </a:cubicBezTo>
                    <a:lnTo>
                      <a:pt x="455" y="1858"/>
                    </a:lnTo>
                    <a:cubicBezTo>
                      <a:pt x="388" y="1804"/>
                      <a:pt x="340" y="1779"/>
                      <a:pt x="309" y="1779"/>
                    </a:cubicBezTo>
                    <a:cubicBezTo>
                      <a:pt x="0" y="1779"/>
                      <a:pt x="1337" y="4216"/>
                      <a:pt x="1337" y="4216"/>
                    </a:cubicBezTo>
                    <a:cubicBezTo>
                      <a:pt x="1337" y="4216"/>
                      <a:pt x="2255" y="1652"/>
                      <a:pt x="1975" y="1652"/>
                    </a:cubicBezTo>
                    <a:cubicBezTo>
                      <a:pt x="1944" y="1652"/>
                      <a:pt x="1899" y="1683"/>
                      <a:pt x="1837" y="1751"/>
                    </a:cubicBezTo>
                    <a:lnTo>
                      <a:pt x="1587" y="2084"/>
                    </a:lnTo>
                    <a:cubicBezTo>
                      <a:pt x="1587" y="2062"/>
                      <a:pt x="1916" y="954"/>
                      <a:pt x="1731" y="954"/>
                    </a:cubicBezTo>
                    <a:cubicBezTo>
                      <a:pt x="1720" y="954"/>
                      <a:pt x="1708" y="957"/>
                      <a:pt x="1694" y="965"/>
                    </a:cubicBezTo>
                    <a:cubicBezTo>
                      <a:pt x="1408" y="1120"/>
                      <a:pt x="1396" y="1418"/>
                      <a:pt x="1396" y="1418"/>
                    </a:cubicBezTo>
                    <a:cubicBezTo>
                      <a:pt x="1396" y="1418"/>
                      <a:pt x="1349" y="1"/>
                      <a:pt x="1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0" name="Google Shape;1670;p38"/>
          <p:cNvGrpSpPr/>
          <p:nvPr/>
        </p:nvGrpSpPr>
        <p:grpSpPr>
          <a:xfrm>
            <a:off x="617264" y="2435569"/>
            <a:ext cx="935386" cy="935386"/>
            <a:chOff x="1489680" y="2367965"/>
            <a:chExt cx="1011228" cy="1011228"/>
          </a:xfrm>
        </p:grpSpPr>
        <p:sp>
          <p:nvSpPr>
            <p:cNvPr id="1671" name="Google Shape;1671;p38"/>
            <p:cNvSpPr/>
            <p:nvPr/>
          </p:nvSpPr>
          <p:spPr>
            <a:xfrm>
              <a:off x="1489680" y="2367965"/>
              <a:ext cx="1011228" cy="1011228"/>
            </a:xfrm>
            <a:custGeom>
              <a:avLst/>
              <a:gdLst/>
              <a:ahLst/>
              <a:cxnLst/>
              <a:rect l="l" t="t" r="r" b="b"/>
              <a:pathLst>
                <a:path w="50067" h="50067" extrusionOk="0">
                  <a:moveTo>
                    <a:pt x="25028" y="0"/>
                  </a:moveTo>
                  <a:cubicBezTo>
                    <a:pt x="11204" y="12"/>
                    <a:pt x="1" y="11216"/>
                    <a:pt x="1" y="25027"/>
                  </a:cubicBezTo>
                  <a:cubicBezTo>
                    <a:pt x="1" y="38850"/>
                    <a:pt x="11204" y="50066"/>
                    <a:pt x="25028" y="50066"/>
                  </a:cubicBezTo>
                  <a:cubicBezTo>
                    <a:pt x="38851" y="50066"/>
                    <a:pt x="50066" y="38850"/>
                    <a:pt x="50066" y="25027"/>
                  </a:cubicBezTo>
                  <a:cubicBezTo>
                    <a:pt x="50066" y="11204"/>
                    <a:pt x="38863" y="0"/>
                    <a:pt x="25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2" name="Google Shape;1672;p38"/>
            <p:cNvGrpSpPr/>
            <p:nvPr/>
          </p:nvGrpSpPr>
          <p:grpSpPr>
            <a:xfrm>
              <a:off x="1554727" y="2441139"/>
              <a:ext cx="881116" cy="864877"/>
              <a:chOff x="3755490" y="6344802"/>
              <a:chExt cx="881116" cy="864877"/>
            </a:xfrm>
          </p:grpSpPr>
          <p:grpSp>
            <p:nvGrpSpPr>
              <p:cNvPr id="1673" name="Google Shape;1673;p38"/>
              <p:cNvGrpSpPr/>
              <p:nvPr/>
            </p:nvGrpSpPr>
            <p:grpSpPr>
              <a:xfrm>
                <a:off x="3755490" y="6344802"/>
                <a:ext cx="881116" cy="864877"/>
                <a:chOff x="6869350" y="6326664"/>
                <a:chExt cx="881116" cy="864877"/>
              </a:xfrm>
            </p:grpSpPr>
            <p:sp>
              <p:nvSpPr>
                <p:cNvPr id="1674" name="Google Shape;1674;p38"/>
                <p:cNvSpPr/>
                <p:nvPr/>
              </p:nvSpPr>
              <p:spPr>
                <a:xfrm>
                  <a:off x="7217797" y="6664790"/>
                  <a:ext cx="179899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7" h="9204" extrusionOk="0">
                      <a:moveTo>
                        <a:pt x="4155" y="0"/>
                      </a:moveTo>
                      <a:cubicBezTo>
                        <a:pt x="4126" y="0"/>
                        <a:pt x="4098" y="22"/>
                        <a:pt x="4084" y="62"/>
                      </a:cubicBezTo>
                      <a:lnTo>
                        <a:pt x="3822" y="574"/>
                      </a:lnTo>
                      <a:lnTo>
                        <a:pt x="3810" y="598"/>
                      </a:lnTo>
                      <a:lnTo>
                        <a:pt x="3775" y="586"/>
                      </a:lnTo>
                      <a:lnTo>
                        <a:pt x="3358" y="193"/>
                      </a:lnTo>
                      <a:cubicBezTo>
                        <a:pt x="3336" y="181"/>
                        <a:pt x="3318" y="174"/>
                        <a:pt x="3303" y="174"/>
                      </a:cubicBezTo>
                      <a:cubicBezTo>
                        <a:pt x="3276" y="174"/>
                        <a:pt x="3258" y="195"/>
                        <a:pt x="3251" y="241"/>
                      </a:cubicBezTo>
                      <a:lnTo>
                        <a:pt x="3227" y="610"/>
                      </a:lnTo>
                      <a:lnTo>
                        <a:pt x="3215" y="598"/>
                      </a:lnTo>
                      <a:lnTo>
                        <a:pt x="2703" y="396"/>
                      </a:lnTo>
                      <a:cubicBezTo>
                        <a:pt x="2692" y="385"/>
                        <a:pt x="2679" y="380"/>
                        <a:pt x="2665" y="380"/>
                      </a:cubicBezTo>
                      <a:cubicBezTo>
                        <a:pt x="2617" y="380"/>
                        <a:pt x="2560" y="436"/>
                        <a:pt x="2560" y="491"/>
                      </a:cubicBezTo>
                      <a:lnTo>
                        <a:pt x="2548" y="1062"/>
                      </a:lnTo>
                      <a:lnTo>
                        <a:pt x="2524" y="1086"/>
                      </a:lnTo>
                      <a:lnTo>
                        <a:pt x="2501" y="1086"/>
                      </a:lnTo>
                      <a:lnTo>
                        <a:pt x="1989" y="872"/>
                      </a:lnTo>
                      <a:cubicBezTo>
                        <a:pt x="1969" y="862"/>
                        <a:pt x="1952" y="858"/>
                        <a:pt x="1937" y="858"/>
                      </a:cubicBezTo>
                      <a:cubicBezTo>
                        <a:pt x="1897" y="858"/>
                        <a:pt x="1876" y="891"/>
                        <a:pt x="1893" y="943"/>
                      </a:cubicBezTo>
                      <a:lnTo>
                        <a:pt x="1965" y="1467"/>
                      </a:lnTo>
                      <a:lnTo>
                        <a:pt x="1977" y="1539"/>
                      </a:lnTo>
                      <a:lnTo>
                        <a:pt x="1905" y="1503"/>
                      </a:lnTo>
                      <a:lnTo>
                        <a:pt x="1393" y="1348"/>
                      </a:lnTo>
                      <a:cubicBezTo>
                        <a:pt x="1377" y="1340"/>
                        <a:pt x="1361" y="1336"/>
                        <a:pt x="1348" y="1336"/>
                      </a:cubicBezTo>
                      <a:cubicBezTo>
                        <a:pt x="1304" y="1336"/>
                        <a:pt x="1283" y="1377"/>
                        <a:pt x="1310" y="1432"/>
                      </a:cubicBezTo>
                      <a:lnTo>
                        <a:pt x="1441" y="1932"/>
                      </a:lnTo>
                      <a:lnTo>
                        <a:pt x="1429" y="1944"/>
                      </a:lnTo>
                      <a:lnTo>
                        <a:pt x="905" y="1824"/>
                      </a:lnTo>
                      <a:cubicBezTo>
                        <a:pt x="892" y="1820"/>
                        <a:pt x="881" y="1818"/>
                        <a:pt x="871" y="1818"/>
                      </a:cubicBezTo>
                      <a:cubicBezTo>
                        <a:pt x="823" y="1818"/>
                        <a:pt x="802" y="1861"/>
                        <a:pt x="822" y="1920"/>
                      </a:cubicBezTo>
                      <a:lnTo>
                        <a:pt x="1012" y="2432"/>
                      </a:lnTo>
                      <a:lnTo>
                        <a:pt x="1036" y="2503"/>
                      </a:lnTo>
                      <a:lnTo>
                        <a:pt x="965" y="2503"/>
                      </a:lnTo>
                      <a:lnTo>
                        <a:pt x="429" y="2479"/>
                      </a:lnTo>
                      <a:cubicBezTo>
                        <a:pt x="357" y="2479"/>
                        <a:pt x="322" y="2527"/>
                        <a:pt x="369" y="2575"/>
                      </a:cubicBezTo>
                      <a:lnTo>
                        <a:pt x="488" y="2694"/>
                      </a:lnTo>
                      <a:lnTo>
                        <a:pt x="72" y="3015"/>
                      </a:lnTo>
                      <a:cubicBezTo>
                        <a:pt x="0" y="3027"/>
                        <a:pt x="12" y="3206"/>
                        <a:pt x="60" y="3253"/>
                      </a:cubicBezTo>
                      <a:lnTo>
                        <a:pt x="500" y="3706"/>
                      </a:lnTo>
                      <a:lnTo>
                        <a:pt x="500" y="3741"/>
                      </a:lnTo>
                      <a:cubicBezTo>
                        <a:pt x="1682" y="4804"/>
                        <a:pt x="2413" y="5001"/>
                        <a:pt x="2793" y="5001"/>
                      </a:cubicBezTo>
                      <a:cubicBezTo>
                        <a:pt x="3018" y="5001"/>
                        <a:pt x="3120" y="4932"/>
                        <a:pt x="3120" y="4932"/>
                      </a:cubicBezTo>
                      <a:lnTo>
                        <a:pt x="3215" y="4884"/>
                      </a:lnTo>
                      <a:cubicBezTo>
                        <a:pt x="3408" y="4785"/>
                        <a:pt x="3558" y="4746"/>
                        <a:pt x="3680" y="4746"/>
                      </a:cubicBezTo>
                      <a:cubicBezTo>
                        <a:pt x="3850" y="4746"/>
                        <a:pt x="3963" y="4823"/>
                        <a:pt x="4060" y="4920"/>
                      </a:cubicBezTo>
                      <a:cubicBezTo>
                        <a:pt x="4179" y="5123"/>
                        <a:pt x="4227" y="5349"/>
                        <a:pt x="3894" y="5754"/>
                      </a:cubicBezTo>
                      <a:lnTo>
                        <a:pt x="3822" y="5825"/>
                      </a:lnTo>
                      <a:cubicBezTo>
                        <a:pt x="3822" y="5825"/>
                        <a:pt x="3155" y="6432"/>
                        <a:pt x="4406" y="8635"/>
                      </a:cubicBezTo>
                      <a:lnTo>
                        <a:pt x="4703" y="9159"/>
                      </a:lnTo>
                      <a:cubicBezTo>
                        <a:pt x="4715" y="9188"/>
                        <a:pt x="4736" y="9203"/>
                        <a:pt x="4760" y="9203"/>
                      </a:cubicBezTo>
                      <a:cubicBezTo>
                        <a:pt x="4784" y="9203"/>
                        <a:pt x="4810" y="9188"/>
                        <a:pt x="4834" y="9159"/>
                      </a:cubicBezTo>
                      <a:lnTo>
                        <a:pt x="5084" y="8671"/>
                      </a:lnTo>
                      <a:lnTo>
                        <a:pt x="5108" y="8635"/>
                      </a:lnTo>
                      <a:lnTo>
                        <a:pt x="5132" y="8671"/>
                      </a:lnTo>
                      <a:lnTo>
                        <a:pt x="5549" y="9052"/>
                      </a:lnTo>
                      <a:cubicBezTo>
                        <a:pt x="5571" y="9070"/>
                        <a:pt x="5593" y="9079"/>
                        <a:pt x="5611" y="9079"/>
                      </a:cubicBezTo>
                      <a:cubicBezTo>
                        <a:pt x="5639" y="9079"/>
                        <a:pt x="5660" y="9055"/>
                        <a:pt x="5668" y="9004"/>
                      </a:cubicBezTo>
                      <a:lnTo>
                        <a:pt x="5739" y="8504"/>
                      </a:lnTo>
                      <a:lnTo>
                        <a:pt x="5739" y="8444"/>
                      </a:lnTo>
                      <a:lnTo>
                        <a:pt x="5799" y="8492"/>
                      </a:lnTo>
                      <a:lnTo>
                        <a:pt x="6251" y="8766"/>
                      </a:lnTo>
                      <a:cubicBezTo>
                        <a:pt x="6271" y="8782"/>
                        <a:pt x="6292" y="8790"/>
                        <a:pt x="6310" y="8790"/>
                      </a:cubicBezTo>
                      <a:cubicBezTo>
                        <a:pt x="6344" y="8790"/>
                        <a:pt x="6370" y="8761"/>
                        <a:pt x="6370" y="8706"/>
                      </a:cubicBezTo>
                      <a:lnTo>
                        <a:pt x="6382" y="8171"/>
                      </a:lnTo>
                      <a:lnTo>
                        <a:pt x="6394" y="8159"/>
                      </a:lnTo>
                      <a:lnTo>
                        <a:pt x="6846" y="8409"/>
                      </a:lnTo>
                      <a:cubicBezTo>
                        <a:pt x="6862" y="8418"/>
                        <a:pt x="6878" y="8423"/>
                        <a:pt x="6893" y="8423"/>
                      </a:cubicBezTo>
                      <a:cubicBezTo>
                        <a:pt x="6933" y="8423"/>
                        <a:pt x="6962" y="8389"/>
                        <a:pt x="6953" y="8337"/>
                      </a:cubicBezTo>
                      <a:lnTo>
                        <a:pt x="6906" y="7801"/>
                      </a:lnTo>
                      <a:lnTo>
                        <a:pt x="6894" y="7730"/>
                      </a:lnTo>
                      <a:lnTo>
                        <a:pt x="6894" y="7730"/>
                      </a:lnTo>
                      <a:lnTo>
                        <a:pt x="6965" y="7754"/>
                      </a:lnTo>
                      <a:lnTo>
                        <a:pt x="7394" y="7920"/>
                      </a:lnTo>
                      <a:lnTo>
                        <a:pt x="7382" y="7909"/>
                      </a:lnTo>
                      <a:lnTo>
                        <a:pt x="7096" y="7397"/>
                      </a:lnTo>
                      <a:lnTo>
                        <a:pt x="7096" y="7373"/>
                      </a:lnTo>
                      <a:lnTo>
                        <a:pt x="7287" y="7337"/>
                      </a:lnTo>
                      <a:lnTo>
                        <a:pt x="7906" y="7432"/>
                      </a:lnTo>
                      <a:cubicBezTo>
                        <a:pt x="7913" y="7434"/>
                        <a:pt x="7921" y="7434"/>
                        <a:pt x="7928" y="7434"/>
                      </a:cubicBezTo>
                      <a:cubicBezTo>
                        <a:pt x="7991" y="7434"/>
                        <a:pt x="8046" y="7389"/>
                        <a:pt x="8025" y="7325"/>
                      </a:cubicBezTo>
                      <a:lnTo>
                        <a:pt x="7846" y="6825"/>
                      </a:lnTo>
                      <a:lnTo>
                        <a:pt x="7823" y="6742"/>
                      </a:lnTo>
                      <a:lnTo>
                        <a:pt x="7918" y="6742"/>
                      </a:lnTo>
                      <a:lnTo>
                        <a:pt x="8454" y="6777"/>
                      </a:lnTo>
                      <a:cubicBezTo>
                        <a:pt x="8525" y="6777"/>
                        <a:pt x="8561" y="6730"/>
                        <a:pt x="8513" y="6670"/>
                      </a:cubicBezTo>
                      <a:lnTo>
                        <a:pt x="8216" y="6182"/>
                      </a:lnTo>
                      <a:lnTo>
                        <a:pt x="8204" y="6146"/>
                      </a:lnTo>
                      <a:lnTo>
                        <a:pt x="8227" y="6146"/>
                      </a:lnTo>
                      <a:lnTo>
                        <a:pt x="8763" y="6015"/>
                      </a:lnTo>
                      <a:cubicBezTo>
                        <a:pt x="8870" y="5992"/>
                        <a:pt x="8906" y="5754"/>
                        <a:pt x="8847" y="5694"/>
                      </a:cubicBezTo>
                      <a:lnTo>
                        <a:pt x="8406" y="5111"/>
                      </a:lnTo>
                      <a:cubicBezTo>
                        <a:pt x="8384" y="5111"/>
                        <a:pt x="8352" y="5221"/>
                        <a:pt x="8329" y="5221"/>
                      </a:cubicBezTo>
                      <a:cubicBezTo>
                        <a:pt x="8327" y="5221"/>
                        <a:pt x="8325" y="5220"/>
                        <a:pt x="8323" y="5218"/>
                      </a:cubicBezTo>
                      <a:cubicBezTo>
                        <a:pt x="7276" y="4294"/>
                        <a:pt x="6591" y="4098"/>
                        <a:pt x="6198" y="4098"/>
                      </a:cubicBezTo>
                      <a:cubicBezTo>
                        <a:pt x="5906" y="4098"/>
                        <a:pt x="5775" y="4206"/>
                        <a:pt x="5775" y="4206"/>
                      </a:cubicBezTo>
                      <a:lnTo>
                        <a:pt x="5691" y="4301"/>
                      </a:lnTo>
                      <a:cubicBezTo>
                        <a:pt x="5479" y="4410"/>
                        <a:pt x="5317" y="4454"/>
                        <a:pt x="5187" y="4454"/>
                      </a:cubicBezTo>
                      <a:cubicBezTo>
                        <a:pt x="5033" y="4454"/>
                        <a:pt x="4925" y="4392"/>
                        <a:pt x="4834" y="4301"/>
                      </a:cubicBezTo>
                      <a:cubicBezTo>
                        <a:pt x="4715" y="4099"/>
                        <a:pt x="4667" y="3872"/>
                        <a:pt x="5001" y="3491"/>
                      </a:cubicBezTo>
                      <a:lnTo>
                        <a:pt x="5072" y="3408"/>
                      </a:lnTo>
                      <a:cubicBezTo>
                        <a:pt x="5072" y="3408"/>
                        <a:pt x="5751" y="2777"/>
                        <a:pt x="4572" y="658"/>
                      </a:cubicBezTo>
                      <a:cubicBezTo>
                        <a:pt x="4548" y="634"/>
                        <a:pt x="4537" y="515"/>
                        <a:pt x="4525" y="515"/>
                      </a:cubicBezTo>
                      <a:lnTo>
                        <a:pt x="4215" y="39"/>
                      </a:lnTo>
                      <a:cubicBezTo>
                        <a:pt x="4200" y="13"/>
                        <a:pt x="4177" y="0"/>
                        <a:pt x="415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38"/>
                <p:cNvSpPr/>
                <p:nvPr/>
              </p:nvSpPr>
              <p:spPr>
                <a:xfrm>
                  <a:off x="7025658" y="7021458"/>
                  <a:ext cx="1697" cy="1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8" extrusionOk="0">
                      <a:moveTo>
                        <a:pt x="0" y="1"/>
                      </a:moveTo>
                      <a:cubicBezTo>
                        <a:pt x="23" y="47"/>
                        <a:pt x="66" y="68"/>
                        <a:pt x="77" y="68"/>
                      </a:cubicBezTo>
                      <a:cubicBezTo>
                        <a:pt x="84" y="68"/>
                        <a:pt x="81" y="61"/>
                        <a:pt x="60" y="4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38"/>
                <p:cNvSpPr/>
                <p:nvPr/>
              </p:nvSpPr>
              <p:spPr>
                <a:xfrm>
                  <a:off x="6897727" y="6850809"/>
                  <a:ext cx="165862" cy="18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9172" extrusionOk="0">
                      <a:moveTo>
                        <a:pt x="3870" y="1"/>
                      </a:moveTo>
                      <a:cubicBezTo>
                        <a:pt x="3845" y="1"/>
                        <a:pt x="3822" y="19"/>
                        <a:pt x="3810" y="56"/>
                      </a:cubicBezTo>
                      <a:lnTo>
                        <a:pt x="3703" y="413"/>
                      </a:lnTo>
                      <a:lnTo>
                        <a:pt x="3691" y="401"/>
                      </a:lnTo>
                      <a:lnTo>
                        <a:pt x="3227" y="80"/>
                      </a:lnTo>
                      <a:cubicBezTo>
                        <a:pt x="3213" y="63"/>
                        <a:pt x="3196" y="56"/>
                        <a:pt x="3178" y="56"/>
                      </a:cubicBezTo>
                      <a:cubicBezTo>
                        <a:pt x="3131" y="56"/>
                        <a:pt x="3077" y="103"/>
                        <a:pt x="3060" y="163"/>
                      </a:cubicBezTo>
                      <a:lnTo>
                        <a:pt x="2929" y="699"/>
                      </a:lnTo>
                      <a:lnTo>
                        <a:pt x="2917" y="723"/>
                      </a:lnTo>
                      <a:lnTo>
                        <a:pt x="2881" y="711"/>
                      </a:lnTo>
                      <a:lnTo>
                        <a:pt x="2441" y="377"/>
                      </a:lnTo>
                      <a:cubicBezTo>
                        <a:pt x="2422" y="366"/>
                        <a:pt x="2404" y="361"/>
                        <a:pt x="2387" y="361"/>
                      </a:cubicBezTo>
                      <a:cubicBezTo>
                        <a:pt x="2350" y="361"/>
                        <a:pt x="2322" y="388"/>
                        <a:pt x="2322" y="437"/>
                      </a:cubicBezTo>
                      <a:lnTo>
                        <a:pt x="2286" y="961"/>
                      </a:lnTo>
                      <a:lnTo>
                        <a:pt x="2286" y="1032"/>
                      </a:lnTo>
                      <a:lnTo>
                        <a:pt x="2215" y="985"/>
                      </a:lnTo>
                      <a:lnTo>
                        <a:pt x="1750" y="723"/>
                      </a:lnTo>
                      <a:cubicBezTo>
                        <a:pt x="1732" y="708"/>
                        <a:pt x="1714" y="701"/>
                        <a:pt x="1698" y="701"/>
                      </a:cubicBezTo>
                      <a:cubicBezTo>
                        <a:pt x="1661" y="701"/>
                        <a:pt x="1635" y="736"/>
                        <a:pt x="1643" y="794"/>
                      </a:cubicBezTo>
                      <a:lnTo>
                        <a:pt x="1679" y="1318"/>
                      </a:lnTo>
                      <a:lnTo>
                        <a:pt x="1667" y="1330"/>
                      </a:lnTo>
                      <a:lnTo>
                        <a:pt x="1179" y="1116"/>
                      </a:lnTo>
                      <a:cubicBezTo>
                        <a:pt x="1156" y="1106"/>
                        <a:pt x="1137" y="1102"/>
                        <a:pt x="1122" y="1102"/>
                      </a:cubicBezTo>
                      <a:cubicBezTo>
                        <a:pt x="1080" y="1102"/>
                        <a:pt x="1063" y="1135"/>
                        <a:pt x="1072" y="1187"/>
                      </a:cubicBezTo>
                      <a:lnTo>
                        <a:pt x="1155" y="1723"/>
                      </a:lnTo>
                      <a:lnTo>
                        <a:pt x="1179" y="1794"/>
                      </a:lnTo>
                      <a:lnTo>
                        <a:pt x="1095" y="1782"/>
                      </a:lnTo>
                      <a:lnTo>
                        <a:pt x="583" y="1651"/>
                      </a:lnTo>
                      <a:cubicBezTo>
                        <a:pt x="568" y="1647"/>
                        <a:pt x="555" y="1645"/>
                        <a:pt x="544" y="1645"/>
                      </a:cubicBezTo>
                      <a:cubicBezTo>
                        <a:pt x="493" y="1645"/>
                        <a:pt x="478" y="1686"/>
                        <a:pt x="488" y="1735"/>
                      </a:cubicBezTo>
                      <a:lnTo>
                        <a:pt x="583" y="1889"/>
                      </a:lnTo>
                      <a:lnTo>
                        <a:pt x="95" y="2092"/>
                      </a:lnTo>
                      <a:cubicBezTo>
                        <a:pt x="24" y="2092"/>
                        <a:pt x="0" y="2259"/>
                        <a:pt x="48" y="2330"/>
                      </a:cubicBezTo>
                      <a:lnTo>
                        <a:pt x="381" y="2866"/>
                      </a:lnTo>
                      <a:lnTo>
                        <a:pt x="381" y="2901"/>
                      </a:lnTo>
                      <a:cubicBezTo>
                        <a:pt x="1494" y="4433"/>
                        <a:pt x="2241" y="4626"/>
                        <a:pt x="2547" y="4626"/>
                      </a:cubicBezTo>
                      <a:cubicBezTo>
                        <a:pt x="2650" y="4626"/>
                        <a:pt x="2703" y="4604"/>
                        <a:pt x="2703" y="4604"/>
                      </a:cubicBezTo>
                      <a:lnTo>
                        <a:pt x="2810" y="4580"/>
                      </a:lnTo>
                      <a:cubicBezTo>
                        <a:pt x="2946" y="4544"/>
                        <a:pt x="3060" y="4528"/>
                        <a:pt x="3158" y="4528"/>
                      </a:cubicBezTo>
                      <a:cubicBezTo>
                        <a:pt x="3411" y="4528"/>
                        <a:pt x="3549" y="4637"/>
                        <a:pt x="3643" y="4783"/>
                      </a:cubicBezTo>
                      <a:cubicBezTo>
                        <a:pt x="3715" y="5009"/>
                        <a:pt x="3703" y="5247"/>
                        <a:pt x="3298" y="5557"/>
                      </a:cubicBezTo>
                      <a:lnTo>
                        <a:pt x="3215" y="5616"/>
                      </a:lnTo>
                      <a:cubicBezTo>
                        <a:pt x="3215" y="5616"/>
                        <a:pt x="2441" y="6080"/>
                        <a:pt x="3179" y="8497"/>
                      </a:cubicBezTo>
                      <a:lnTo>
                        <a:pt x="3358" y="9057"/>
                      </a:lnTo>
                      <a:cubicBezTo>
                        <a:pt x="3372" y="9101"/>
                        <a:pt x="3400" y="9126"/>
                        <a:pt x="3428" y="9126"/>
                      </a:cubicBezTo>
                      <a:cubicBezTo>
                        <a:pt x="3445" y="9126"/>
                        <a:pt x="3463" y="9116"/>
                        <a:pt x="3477" y="9093"/>
                      </a:cubicBezTo>
                      <a:lnTo>
                        <a:pt x="3822" y="8652"/>
                      </a:lnTo>
                      <a:lnTo>
                        <a:pt x="3834" y="8628"/>
                      </a:lnTo>
                      <a:lnTo>
                        <a:pt x="3858" y="8652"/>
                      </a:lnTo>
                      <a:lnTo>
                        <a:pt x="4179" y="9128"/>
                      </a:lnTo>
                      <a:cubicBezTo>
                        <a:pt x="4202" y="9157"/>
                        <a:pt x="4227" y="9172"/>
                        <a:pt x="4250" y="9172"/>
                      </a:cubicBezTo>
                      <a:cubicBezTo>
                        <a:pt x="4275" y="9172"/>
                        <a:pt x="4298" y="9154"/>
                        <a:pt x="4310" y="9117"/>
                      </a:cubicBezTo>
                      <a:lnTo>
                        <a:pt x="4489" y="8640"/>
                      </a:lnTo>
                      <a:lnTo>
                        <a:pt x="4512" y="8581"/>
                      </a:lnTo>
                      <a:lnTo>
                        <a:pt x="4572" y="8640"/>
                      </a:lnTo>
                      <a:lnTo>
                        <a:pt x="4953" y="9009"/>
                      </a:lnTo>
                      <a:cubicBezTo>
                        <a:pt x="4972" y="9033"/>
                        <a:pt x="4994" y="9043"/>
                        <a:pt x="5015" y="9043"/>
                      </a:cubicBezTo>
                      <a:cubicBezTo>
                        <a:pt x="5047" y="9043"/>
                        <a:pt x="5077" y="9017"/>
                        <a:pt x="5084" y="8974"/>
                      </a:cubicBezTo>
                      <a:lnTo>
                        <a:pt x="5203" y="8450"/>
                      </a:lnTo>
                      <a:cubicBezTo>
                        <a:pt x="5203" y="8450"/>
                        <a:pt x="5227" y="8426"/>
                        <a:pt x="5239" y="8426"/>
                      </a:cubicBezTo>
                      <a:lnTo>
                        <a:pt x="5620" y="8759"/>
                      </a:lnTo>
                      <a:cubicBezTo>
                        <a:pt x="5641" y="8776"/>
                        <a:pt x="5662" y="8784"/>
                        <a:pt x="5680" y="8784"/>
                      </a:cubicBezTo>
                      <a:cubicBezTo>
                        <a:pt x="5714" y="8784"/>
                        <a:pt x="5739" y="8758"/>
                        <a:pt x="5739" y="8712"/>
                      </a:cubicBezTo>
                      <a:lnTo>
                        <a:pt x="5798" y="8176"/>
                      </a:lnTo>
                      <a:lnTo>
                        <a:pt x="5822" y="8104"/>
                      </a:lnTo>
                      <a:lnTo>
                        <a:pt x="5882" y="8152"/>
                      </a:lnTo>
                      <a:lnTo>
                        <a:pt x="6263" y="8402"/>
                      </a:lnTo>
                      <a:lnTo>
                        <a:pt x="6263" y="8366"/>
                      </a:lnTo>
                      <a:lnTo>
                        <a:pt x="6084" y="7819"/>
                      </a:lnTo>
                      <a:lnTo>
                        <a:pt x="6084" y="7807"/>
                      </a:lnTo>
                      <a:lnTo>
                        <a:pt x="6275" y="7819"/>
                      </a:lnTo>
                      <a:lnTo>
                        <a:pt x="6858" y="8045"/>
                      </a:lnTo>
                      <a:cubicBezTo>
                        <a:pt x="6876" y="8051"/>
                        <a:pt x="6895" y="8054"/>
                        <a:pt x="6914" y="8054"/>
                      </a:cubicBezTo>
                      <a:cubicBezTo>
                        <a:pt x="6970" y="8054"/>
                        <a:pt x="7019" y="8027"/>
                        <a:pt x="7001" y="7974"/>
                      </a:cubicBezTo>
                      <a:lnTo>
                        <a:pt x="6929" y="7438"/>
                      </a:lnTo>
                      <a:lnTo>
                        <a:pt x="6929" y="7354"/>
                      </a:lnTo>
                      <a:lnTo>
                        <a:pt x="7001" y="7378"/>
                      </a:lnTo>
                      <a:lnTo>
                        <a:pt x="7525" y="7509"/>
                      </a:lnTo>
                      <a:cubicBezTo>
                        <a:pt x="7532" y="7510"/>
                        <a:pt x="7539" y="7511"/>
                        <a:pt x="7546" y="7511"/>
                      </a:cubicBezTo>
                      <a:cubicBezTo>
                        <a:pt x="7605" y="7511"/>
                        <a:pt x="7641" y="7467"/>
                        <a:pt x="7620" y="7414"/>
                      </a:cubicBezTo>
                      <a:lnTo>
                        <a:pt x="7441" y="6878"/>
                      </a:lnTo>
                      <a:lnTo>
                        <a:pt x="7418" y="6854"/>
                      </a:lnTo>
                      <a:lnTo>
                        <a:pt x="7453" y="6854"/>
                      </a:lnTo>
                      <a:lnTo>
                        <a:pt x="8001" y="6842"/>
                      </a:lnTo>
                      <a:cubicBezTo>
                        <a:pt x="8014" y="6847"/>
                        <a:pt x="8027" y="6848"/>
                        <a:pt x="8039" y="6848"/>
                      </a:cubicBezTo>
                      <a:cubicBezTo>
                        <a:pt x="8165" y="6848"/>
                        <a:pt x="8211" y="6636"/>
                        <a:pt x="8168" y="6592"/>
                      </a:cubicBezTo>
                      <a:lnTo>
                        <a:pt x="7858" y="5914"/>
                      </a:lnTo>
                      <a:cubicBezTo>
                        <a:pt x="7826" y="5914"/>
                        <a:pt x="7774" y="6012"/>
                        <a:pt x="7746" y="6012"/>
                      </a:cubicBezTo>
                      <a:cubicBezTo>
                        <a:pt x="7744" y="6012"/>
                        <a:pt x="7741" y="6011"/>
                        <a:pt x="7739" y="6009"/>
                      </a:cubicBezTo>
                      <a:cubicBezTo>
                        <a:pt x="6738" y="4652"/>
                        <a:pt x="6030" y="4445"/>
                        <a:pt x="5691" y="4445"/>
                      </a:cubicBezTo>
                      <a:cubicBezTo>
                        <a:pt x="5543" y="4445"/>
                        <a:pt x="5465" y="4485"/>
                        <a:pt x="5465" y="4485"/>
                      </a:cubicBezTo>
                      <a:lnTo>
                        <a:pt x="5346" y="4568"/>
                      </a:lnTo>
                      <a:cubicBezTo>
                        <a:pt x="5200" y="4607"/>
                        <a:pt x="5079" y="4624"/>
                        <a:pt x="4978" y="4624"/>
                      </a:cubicBezTo>
                      <a:cubicBezTo>
                        <a:pt x="4734" y="4624"/>
                        <a:pt x="4605" y="4525"/>
                        <a:pt x="4512" y="4390"/>
                      </a:cubicBezTo>
                      <a:cubicBezTo>
                        <a:pt x="4429" y="4164"/>
                        <a:pt x="4429" y="3937"/>
                        <a:pt x="4834" y="3616"/>
                      </a:cubicBezTo>
                      <a:lnTo>
                        <a:pt x="4929" y="3556"/>
                      </a:lnTo>
                      <a:cubicBezTo>
                        <a:pt x="4929" y="3556"/>
                        <a:pt x="5715" y="3080"/>
                        <a:pt x="5013" y="758"/>
                      </a:cubicBezTo>
                      <a:cubicBezTo>
                        <a:pt x="5001" y="723"/>
                        <a:pt x="5013" y="604"/>
                        <a:pt x="5001" y="604"/>
                      </a:cubicBezTo>
                      <a:lnTo>
                        <a:pt x="4786" y="68"/>
                      </a:lnTo>
                      <a:cubicBezTo>
                        <a:pt x="4775" y="34"/>
                        <a:pt x="4755" y="19"/>
                        <a:pt x="4733" y="19"/>
                      </a:cubicBezTo>
                      <a:cubicBezTo>
                        <a:pt x="4708" y="19"/>
                        <a:pt x="4680" y="37"/>
                        <a:pt x="4655" y="68"/>
                      </a:cubicBezTo>
                      <a:lnTo>
                        <a:pt x="4298" y="520"/>
                      </a:lnTo>
                      <a:lnTo>
                        <a:pt x="4286" y="544"/>
                      </a:lnTo>
                      <a:lnTo>
                        <a:pt x="4274" y="520"/>
                      </a:lnTo>
                      <a:lnTo>
                        <a:pt x="3941" y="44"/>
                      </a:lnTo>
                      <a:cubicBezTo>
                        <a:pt x="3918" y="16"/>
                        <a:pt x="3893" y="1"/>
                        <a:pt x="38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38"/>
                <p:cNvSpPr/>
                <p:nvPr/>
              </p:nvSpPr>
              <p:spPr>
                <a:xfrm>
                  <a:off x="6869350" y="6645583"/>
                  <a:ext cx="172668" cy="18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9" h="9290" extrusionOk="0">
                      <a:moveTo>
                        <a:pt x="4322" y="1"/>
                      </a:moveTo>
                      <a:cubicBezTo>
                        <a:pt x="4261" y="1"/>
                        <a:pt x="4181" y="46"/>
                        <a:pt x="4155" y="97"/>
                      </a:cubicBezTo>
                      <a:lnTo>
                        <a:pt x="3870" y="680"/>
                      </a:lnTo>
                      <a:lnTo>
                        <a:pt x="3846" y="692"/>
                      </a:lnTo>
                      <a:cubicBezTo>
                        <a:pt x="2834" y="3014"/>
                        <a:pt x="3560" y="3561"/>
                        <a:pt x="3560" y="3561"/>
                      </a:cubicBezTo>
                      <a:lnTo>
                        <a:pt x="3631" y="3633"/>
                      </a:lnTo>
                      <a:cubicBezTo>
                        <a:pt x="4012" y="3990"/>
                        <a:pt x="3977" y="4228"/>
                        <a:pt x="3893" y="4454"/>
                      </a:cubicBezTo>
                      <a:cubicBezTo>
                        <a:pt x="3794" y="4569"/>
                        <a:pt x="3676" y="4658"/>
                        <a:pt x="3472" y="4658"/>
                      </a:cubicBezTo>
                      <a:cubicBezTo>
                        <a:pt x="3358" y="4658"/>
                        <a:pt x="3216" y="4630"/>
                        <a:pt x="3036" y="4561"/>
                      </a:cubicBezTo>
                      <a:lnTo>
                        <a:pt x="2941" y="4514"/>
                      </a:lnTo>
                      <a:cubicBezTo>
                        <a:pt x="2941" y="4514"/>
                        <a:pt x="2863" y="4472"/>
                        <a:pt x="2706" y="4472"/>
                      </a:cubicBezTo>
                      <a:cubicBezTo>
                        <a:pt x="2357" y="4472"/>
                        <a:pt x="1616" y="4675"/>
                        <a:pt x="453" y="5978"/>
                      </a:cubicBezTo>
                      <a:lnTo>
                        <a:pt x="48" y="6419"/>
                      </a:lnTo>
                      <a:cubicBezTo>
                        <a:pt x="0" y="6478"/>
                        <a:pt x="24" y="6526"/>
                        <a:pt x="95" y="6538"/>
                      </a:cubicBezTo>
                      <a:lnTo>
                        <a:pt x="643" y="6609"/>
                      </a:lnTo>
                      <a:lnTo>
                        <a:pt x="679" y="6609"/>
                      </a:lnTo>
                      <a:lnTo>
                        <a:pt x="655" y="6645"/>
                      </a:lnTo>
                      <a:lnTo>
                        <a:pt x="417" y="7169"/>
                      </a:lnTo>
                      <a:cubicBezTo>
                        <a:pt x="397" y="7228"/>
                        <a:pt x="410" y="7270"/>
                        <a:pt x="461" y="7270"/>
                      </a:cubicBezTo>
                      <a:cubicBezTo>
                        <a:pt x="472" y="7270"/>
                        <a:pt x="485" y="7268"/>
                        <a:pt x="500" y="7264"/>
                      </a:cubicBezTo>
                      <a:lnTo>
                        <a:pt x="1000" y="7181"/>
                      </a:lnTo>
                      <a:lnTo>
                        <a:pt x="1060" y="7169"/>
                      </a:lnTo>
                      <a:lnTo>
                        <a:pt x="1048" y="7240"/>
                      </a:lnTo>
                      <a:lnTo>
                        <a:pt x="929" y="7764"/>
                      </a:lnTo>
                      <a:cubicBezTo>
                        <a:pt x="920" y="7819"/>
                        <a:pt x="938" y="7860"/>
                        <a:pt x="985" y="7860"/>
                      </a:cubicBezTo>
                      <a:cubicBezTo>
                        <a:pt x="1000" y="7860"/>
                        <a:pt x="1016" y="7856"/>
                        <a:pt x="1036" y="7848"/>
                      </a:cubicBezTo>
                      <a:lnTo>
                        <a:pt x="1536" y="7681"/>
                      </a:lnTo>
                      <a:lnTo>
                        <a:pt x="1548" y="7705"/>
                      </a:lnTo>
                      <a:lnTo>
                        <a:pt x="1465" y="8205"/>
                      </a:lnTo>
                      <a:cubicBezTo>
                        <a:pt x="1456" y="8257"/>
                        <a:pt x="1473" y="8290"/>
                        <a:pt x="1515" y="8290"/>
                      </a:cubicBezTo>
                      <a:cubicBezTo>
                        <a:pt x="1530" y="8290"/>
                        <a:pt x="1549" y="8286"/>
                        <a:pt x="1572" y="8276"/>
                      </a:cubicBezTo>
                      <a:lnTo>
                        <a:pt x="2060" y="8062"/>
                      </a:lnTo>
                      <a:lnTo>
                        <a:pt x="2131" y="8026"/>
                      </a:lnTo>
                      <a:lnTo>
                        <a:pt x="2131" y="8098"/>
                      </a:lnTo>
                      <a:lnTo>
                        <a:pt x="2119" y="8562"/>
                      </a:lnTo>
                      <a:lnTo>
                        <a:pt x="2131" y="8550"/>
                      </a:lnTo>
                      <a:lnTo>
                        <a:pt x="2524" y="8121"/>
                      </a:lnTo>
                      <a:lnTo>
                        <a:pt x="2536" y="8098"/>
                      </a:lnTo>
                      <a:lnTo>
                        <a:pt x="2619" y="8276"/>
                      </a:lnTo>
                      <a:lnTo>
                        <a:pt x="2727" y="8895"/>
                      </a:lnTo>
                      <a:cubicBezTo>
                        <a:pt x="2736" y="8949"/>
                        <a:pt x="2785" y="8996"/>
                        <a:pt x="2824" y="8996"/>
                      </a:cubicBezTo>
                      <a:cubicBezTo>
                        <a:pt x="2837" y="8996"/>
                        <a:pt x="2849" y="8991"/>
                        <a:pt x="2858" y="8979"/>
                      </a:cubicBezTo>
                      <a:lnTo>
                        <a:pt x="3274" y="8657"/>
                      </a:lnTo>
                      <a:lnTo>
                        <a:pt x="3334" y="8610"/>
                      </a:lnTo>
                      <a:lnTo>
                        <a:pt x="3370" y="8681"/>
                      </a:lnTo>
                      <a:lnTo>
                        <a:pt x="3512" y="9205"/>
                      </a:lnTo>
                      <a:cubicBezTo>
                        <a:pt x="3526" y="9245"/>
                        <a:pt x="3551" y="9267"/>
                        <a:pt x="3577" y="9267"/>
                      </a:cubicBezTo>
                      <a:cubicBezTo>
                        <a:pt x="3596" y="9267"/>
                        <a:pt x="3616" y="9254"/>
                        <a:pt x="3631" y="9229"/>
                      </a:cubicBezTo>
                      <a:lnTo>
                        <a:pt x="4012" y="8800"/>
                      </a:lnTo>
                      <a:lnTo>
                        <a:pt x="4024" y="8776"/>
                      </a:lnTo>
                      <a:lnTo>
                        <a:pt x="4036" y="8800"/>
                      </a:lnTo>
                      <a:lnTo>
                        <a:pt x="4334" y="9264"/>
                      </a:lnTo>
                      <a:cubicBezTo>
                        <a:pt x="4334" y="9282"/>
                        <a:pt x="4354" y="9289"/>
                        <a:pt x="4384" y="9289"/>
                      </a:cubicBezTo>
                      <a:cubicBezTo>
                        <a:pt x="4456" y="9289"/>
                        <a:pt x="4583" y="9247"/>
                        <a:pt x="4608" y="9205"/>
                      </a:cubicBezTo>
                      <a:lnTo>
                        <a:pt x="5025" y="8598"/>
                      </a:lnTo>
                      <a:cubicBezTo>
                        <a:pt x="5001" y="8562"/>
                        <a:pt x="4870" y="8574"/>
                        <a:pt x="4882" y="8538"/>
                      </a:cubicBezTo>
                      <a:cubicBezTo>
                        <a:pt x="5822" y="6300"/>
                        <a:pt x="5036" y="5812"/>
                        <a:pt x="5036" y="5812"/>
                      </a:cubicBezTo>
                      <a:lnTo>
                        <a:pt x="4917" y="5752"/>
                      </a:lnTo>
                      <a:cubicBezTo>
                        <a:pt x="4548" y="5395"/>
                        <a:pt x="4548" y="5157"/>
                        <a:pt x="4644" y="4942"/>
                      </a:cubicBezTo>
                      <a:cubicBezTo>
                        <a:pt x="4742" y="4828"/>
                        <a:pt x="4861" y="4743"/>
                        <a:pt x="5057" y="4743"/>
                      </a:cubicBezTo>
                      <a:cubicBezTo>
                        <a:pt x="5168" y="4743"/>
                        <a:pt x="5305" y="4771"/>
                        <a:pt x="5477" y="4835"/>
                      </a:cubicBezTo>
                      <a:lnTo>
                        <a:pt x="5572" y="4883"/>
                      </a:lnTo>
                      <a:cubicBezTo>
                        <a:pt x="5572" y="4883"/>
                        <a:pt x="5662" y="4931"/>
                        <a:pt x="5841" y="4931"/>
                      </a:cubicBezTo>
                      <a:cubicBezTo>
                        <a:pt x="6203" y="4931"/>
                        <a:pt x="6933" y="4733"/>
                        <a:pt x="8025" y="3537"/>
                      </a:cubicBezTo>
                      <a:cubicBezTo>
                        <a:pt x="8061" y="3502"/>
                        <a:pt x="8156" y="3454"/>
                        <a:pt x="8144" y="3442"/>
                      </a:cubicBezTo>
                      <a:lnTo>
                        <a:pt x="8501" y="3002"/>
                      </a:lnTo>
                      <a:cubicBezTo>
                        <a:pt x="8549" y="2942"/>
                        <a:pt x="8501" y="2895"/>
                        <a:pt x="8430" y="2883"/>
                      </a:cubicBezTo>
                      <a:lnTo>
                        <a:pt x="7858" y="2799"/>
                      </a:lnTo>
                      <a:lnTo>
                        <a:pt x="7834" y="2799"/>
                      </a:lnTo>
                      <a:lnTo>
                        <a:pt x="7846" y="2775"/>
                      </a:lnTo>
                      <a:lnTo>
                        <a:pt x="8084" y="2252"/>
                      </a:lnTo>
                      <a:cubicBezTo>
                        <a:pt x="8116" y="2188"/>
                        <a:pt x="8091" y="2143"/>
                        <a:pt x="8034" y="2143"/>
                      </a:cubicBezTo>
                      <a:cubicBezTo>
                        <a:pt x="8027" y="2143"/>
                        <a:pt x="8020" y="2143"/>
                        <a:pt x="8013" y="2144"/>
                      </a:cubicBezTo>
                      <a:lnTo>
                        <a:pt x="7656" y="2252"/>
                      </a:lnTo>
                      <a:lnTo>
                        <a:pt x="7656" y="2240"/>
                      </a:lnTo>
                      <a:lnTo>
                        <a:pt x="7680" y="1692"/>
                      </a:lnTo>
                      <a:cubicBezTo>
                        <a:pt x="7699" y="1626"/>
                        <a:pt x="7642" y="1574"/>
                        <a:pt x="7582" y="1574"/>
                      </a:cubicBezTo>
                      <a:cubicBezTo>
                        <a:pt x="7567" y="1574"/>
                        <a:pt x="7551" y="1578"/>
                        <a:pt x="7537" y="1585"/>
                      </a:cubicBezTo>
                      <a:lnTo>
                        <a:pt x="7001" y="1752"/>
                      </a:lnTo>
                      <a:lnTo>
                        <a:pt x="6965" y="1752"/>
                      </a:lnTo>
                      <a:lnTo>
                        <a:pt x="6965" y="1716"/>
                      </a:lnTo>
                      <a:lnTo>
                        <a:pt x="7025" y="1168"/>
                      </a:lnTo>
                      <a:cubicBezTo>
                        <a:pt x="7042" y="1116"/>
                        <a:pt x="7015" y="1083"/>
                        <a:pt x="6976" y="1083"/>
                      </a:cubicBezTo>
                      <a:cubicBezTo>
                        <a:pt x="6961" y="1083"/>
                        <a:pt x="6945" y="1087"/>
                        <a:pt x="6930" y="1097"/>
                      </a:cubicBezTo>
                      <a:lnTo>
                        <a:pt x="6453" y="1335"/>
                      </a:lnTo>
                      <a:lnTo>
                        <a:pt x="6394" y="1359"/>
                      </a:lnTo>
                      <a:lnTo>
                        <a:pt x="6394" y="1287"/>
                      </a:lnTo>
                      <a:lnTo>
                        <a:pt x="6394" y="751"/>
                      </a:lnTo>
                      <a:cubicBezTo>
                        <a:pt x="6394" y="702"/>
                        <a:pt x="6371" y="670"/>
                        <a:pt x="6334" y="670"/>
                      </a:cubicBezTo>
                      <a:cubicBezTo>
                        <a:pt x="6317" y="670"/>
                        <a:pt x="6297" y="677"/>
                        <a:pt x="6275" y="692"/>
                      </a:cubicBezTo>
                      <a:lnTo>
                        <a:pt x="5834" y="990"/>
                      </a:lnTo>
                      <a:cubicBezTo>
                        <a:pt x="5834" y="990"/>
                        <a:pt x="5822" y="990"/>
                        <a:pt x="5822" y="978"/>
                      </a:cubicBezTo>
                      <a:lnTo>
                        <a:pt x="5763" y="442"/>
                      </a:lnTo>
                      <a:cubicBezTo>
                        <a:pt x="5755" y="391"/>
                        <a:pt x="5735" y="366"/>
                        <a:pt x="5706" y="366"/>
                      </a:cubicBezTo>
                      <a:cubicBezTo>
                        <a:pt x="5688" y="366"/>
                        <a:pt x="5667" y="376"/>
                        <a:pt x="5644" y="394"/>
                      </a:cubicBezTo>
                      <a:lnTo>
                        <a:pt x="5227" y="740"/>
                      </a:lnTo>
                      <a:lnTo>
                        <a:pt x="5167" y="799"/>
                      </a:lnTo>
                      <a:lnTo>
                        <a:pt x="5155" y="716"/>
                      </a:lnTo>
                      <a:lnTo>
                        <a:pt x="5001" y="204"/>
                      </a:lnTo>
                      <a:cubicBezTo>
                        <a:pt x="4994" y="155"/>
                        <a:pt x="4971" y="131"/>
                        <a:pt x="4943" y="131"/>
                      </a:cubicBezTo>
                      <a:cubicBezTo>
                        <a:pt x="4923" y="131"/>
                        <a:pt x="4901" y="143"/>
                        <a:pt x="4882" y="168"/>
                      </a:cubicBezTo>
                      <a:lnTo>
                        <a:pt x="4810" y="323"/>
                      </a:lnTo>
                      <a:lnTo>
                        <a:pt x="4382" y="25"/>
                      </a:lnTo>
                      <a:cubicBezTo>
                        <a:pt x="4368" y="8"/>
                        <a:pt x="4346" y="1"/>
                        <a:pt x="43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38"/>
                <p:cNvSpPr/>
                <p:nvPr/>
              </p:nvSpPr>
              <p:spPr>
                <a:xfrm>
                  <a:off x="7084373" y="6956119"/>
                  <a:ext cx="117206" cy="181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" h="8995" extrusionOk="0">
                      <a:moveTo>
                        <a:pt x="2778" y="0"/>
                      </a:moveTo>
                      <a:cubicBezTo>
                        <a:pt x="2755" y="0"/>
                        <a:pt x="2731" y="15"/>
                        <a:pt x="2713" y="45"/>
                      </a:cubicBezTo>
                      <a:lnTo>
                        <a:pt x="2475" y="509"/>
                      </a:lnTo>
                      <a:lnTo>
                        <a:pt x="2439" y="509"/>
                      </a:lnTo>
                      <a:lnTo>
                        <a:pt x="2129" y="81"/>
                      </a:lnTo>
                      <a:cubicBezTo>
                        <a:pt x="2107" y="52"/>
                        <a:pt x="2081" y="37"/>
                        <a:pt x="2058" y="37"/>
                      </a:cubicBezTo>
                      <a:cubicBezTo>
                        <a:pt x="2033" y="37"/>
                        <a:pt x="2011" y="55"/>
                        <a:pt x="1999" y="93"/>
                      </a:cubicBezTo>
                      <a:lnTo>
                        <a:pt x="1796" y="605"/>
                      </a:lnTo>
                      <a:lnTo>
                        <a:pt x="1772" y="676"/>
                      </a:lnTo>
                      <a:lnTo>
                        <a:pt x="1713" y="616"/>
                      </a:lnTo>
                      <a:lnTo>
                        <a:pt x="1344" y="224"/>
                      </a:lnTo>
                      <a:cubicBezTo>
                        <a:pt x="1322" y="202"/>
                        <a:pt x="1302" y="193"/>
                        <a:pt x="1285" y="193"/>
                      </a:cubicBezTo>
                      <a:cubicBezTo>
                        <a:pt x="1254" y="193"/>
                        <a:pt x="1232" y="221"/>
                        <a:pt x="1225" y="259"/>
                      </a:cubicBezTo>
                      <a:lnTo>
                        <a:pt x="1225" y="426"/>
                      </a:lnTo>
                      <a:lnTo>
                        <a:pt x="701" y="366"/>
                      </a:lnTo>
                      <a:cubicBezTo>
                        <a:pt x="693" y="362"/>
                        <a:pt x="685" y="360"/>
                        <a:pt x="676" y="360"/>
                      </a:cubicBezTo>
                      <a:cubicBezTo>
                        <a:pt x="613" y="360"/>
                        <a:pt x="524" y="459"/>
                        <a:pt x="534" y="521"/>
                      </a:cubicBezTo>
                      <a:lnTo>
                        <a:pt x="570" y="1164"/>
                      </a:lnTo>
                      <a:lnTo>
                        <a:pt x="546" y="1200"/>
                      </a:lnTo>
                      <a:cubicBezTo>
                        <a:pt x="808" y="3724"/>
                        <a:pt x="1701" y="3843"/>
                        <a:pt x="1701" y="3843"/>
                      </a:cubicBezTo>
                      <a:lnTo>
                        <a:pt x="1796" y="3879"/>
                      </a:lnTo>
                      <a:cubicBezTo>
                        <a:pt x="2296" y="4010"/>
                        <a:pt x="2391" y="4236"/>
                        <a:pt x="2415" y="4474"/>
                      </a:cubicBezTo>
                      <a:cubicBezTo>
                        <a:pt x="2368" y="4712"/>
                        <a:pt x="2237" y="4903"/>
                        <a:pt x="1725" y="4974"/>
                      </a:cubicBezTo>
                      <a:lnTo>
                        <a:pt x="1618" y="4986"/>
                      </a:lnTo>
                      <a:cubicBezTo>
                        <a:pt x="1618" y="4986"/>
                        <a:pt x="713" y="4986"/>
                        <a:pt x="153" y="7462"/>
                      </a:cubicBezTo>
                      <a:lnTo>
                        <a:pt x="10" y="8046"/>
                      </a:lnTo>
                      <a:cubicBezTo>
                        <a:pt x="0" y="8106"/>
                        <a:pt x="32" y="8132"/>
                        <a:pt x="85" y="8132"/>
                      </a:cubicBezTo>
                      <a:cubicBezTo>
                        <a:pt x="95" y="8132"/>
                        <a:pt x="106" y="8131"/>
                        <a:pt x="117" y="8129"/>
                      </a:cubicBezTo>
                      <a:lnTo>
                        <a:pt x="641" y="7939"/>
                      </a:lnTo>
                      <a:lnTo>
                        <a:pt x="665" y="7927"/>
                      </a:lnTo>
                      <a:lnTo>
                        <a:pt x="665" y="7951"/>
                      </a:lnTo>
                      <a:lnTo>
                        <a:pt x="713" y="8522"/>
                      </a:lnTo>
                      <a:cubicBezTo>
                        <a:pt x="713" y="8571"/>
                        <a:pt x="741" y="8598"/>
                        <a:pt x="778" y="8598"/>
                      </a:cubicBezTo>
                      <a:cubicBezTo>
                        <a:pt x="795" y="8598"/>
                        <a:pt x="813" y="8593"/>
                        <a:pt x="832" y="8582"/>
                      </a:cubicBezTo>
                      <a:lnTo>
                        <a:pt x="1237" y="8248"/>
                      </a:lnTo>
                      <a:lnTo>
                        <a:pt x="1284" y="8201"/>
                      </a:lnTo>
                      <a:lnTo>
                        <a:pt x="1296" y="8284"/>
                      </a:lnTo>
                      <a:lnTo>
                        <a:pt x="1439" y="8796"/>
                      </a:lnTo>
                      <a:cubicBezTo>
                        <a:pt x="1453" y="8845"/>
                        <a:pt x="1479" y="8869"/>
                        <a:pt x="1510" y="8869"/>
                      </a:cubicBezTo>
                      <a:cubicBezTo>
                        <a:pt x="1532" y="8869"/>
                        <a:pt x="1557" y="8857"/>
                        <a:pt x="1582" y="8832"/>
                      </a:cubicBezTo>
                      <a:lnTo>
                        <a:pt x="1951" y="8439"/>
                      </a:lnTo>
                      <a:lnTo>
                        <a:pt x="1975" y="8439"/>
                      </a:lnTo>
                      <a:lnTo>
                        <a:pt x="2141" y="8939"/>
                      </a:lnTo>
                      <a:cubicBezTo>
                        <a:pt x="2160" y="8976"/>
                        <a:pt x="2185" y="8994"/>
                        <a:pt x="2210" y="8994"/>
                      </a:cubicBezTo>
                      <a:cubicBezTo>
                        <a:pt x="2233" y="8994"/>
                        <a:pt x="2255" y="8979"/>
                        <a:pt x="2272" y="8951"/>
                      </a:cubicBezTo>
                      <a:lnTo>
                        <a:pt x="2606" y="8522"/>
                      </a:lnTo>
                      <a:lnTo>
                        <a:pt x="2653" y="8463"/>
                      </a:lnTo>
                      <a:lnTo>
                        <a:pt x="2677" y="8534"/>
                      </a:lnTo>
                      <a:lnTo>
                        <a:pt x="2891" y="8951"/>
                      </a:lnTo>
                      <a:cubicBezTo>
                        <a:pt x="2891" y="8939"/>
                        <a:pt x="2891" y="8939"/>
                        <a:pt x="2903" y="8915"/>
                      </a:cubicBezTo>
                      <a:lnTo>
                        <a:pt x="3022" y="8355"/>
                      </a:lnTo>
                      <a:lnTo>
                        <a:pt x="3034" y="8344"/>
                      </a:lnTo>
                      <a:lnTo>
                        <a:pt x="3201" y="8439"/>
                      </a:lnTo>
                      <a:lnTo>
                        <a:pt x="3582" y="8915"/>
                      </a:lnTo>
                      <a:cubicBezTo>
                        <a:pt x="3608" y="8947"/>
                        <a:pt x="3647" y="8969"/>
                        <a:pt x="3682" y="8969"/>
                      </a:cubicBezTo>
                      <a:cubicBezTo>
                        <a:pt x="3712" y="8969"/>
                        <a:pt x="3738" y="8953"/>
                        <a:pt x="3749" y="8915"/>
                      </a:cubicBezTo>
                      <a:lnTo>
                        <a:pt x="3963" y="8427"/>
                      </a:lnTo>
                      <a:lnTo>
                        <a:pt x="3987" y="8355"/>
                      </a:lnTo>
                      <a:lnTo>
                        <a:pt x="4046" y="8415"/>
                      </a:lnTo>
                      <a:lnTo>
                        <a:pt x="4415" y="8796"/>
                      </a:lnTo>
                      <a:cubicBezTo>
                        <a:pt x="4439" y="8819"/>
                        <a:pt x="4460" y="8830"/>
                        <a:pt x="4478" y="8830"/>
                      </a:cubicBezTo>
                      <a:cubicBezTo>
                        <a:pt x="4507" y="8830"/>
                        <a:pt x="4527" y="8804"/>
                        <a:pt x="4535" y="8760"/>
                      </a:cubicBezTo>
                      <a:lnTo>
                        <a:pt x="4654" y="8189"/>
                      </a:lnTo>
                      <a:lnTo>
                        <a:pt x="4654" y="8165"/>
                      </a:lnTo>
                      <a:lnTo>
                        <a:pt x="4689" y="8177"/>
                      </a:lnTo>
                      <a:lnTo>
                        <a:pt x="5177" y="8439"/>
                      </a:lnTo>
                      <a:cubicBezTo>
                        <a:pt x="5182" y="8442"/>
                        <a:pt x="5188" y="8444"/>
                        <a:pt x="5194" y="8444"/>
                      </a:cubicBezTo>
                      <a:cubicBezTo>
                        <a:pt x="5257" y="8444"/>
                        <a:pt x="5403" y="8301"/>
                        <a:pt x="5392" y="8236"/>
                      </a:cubicBezTo>
                      <a:lnTo>
                        <a:pt x="5463" y="7510"/>
                      </a:lnTo>
                      <a:cubicBezTo>
                        <a:pt x="5459" y="7507"/>
                        <a:pt x="5453" y="7506"/>
                        <a:pt x="5447" y="7506"/>
                      </a:cubicBezTo>
                      <a:cubicBezTo>
                        <a:pt x="5416" y="7506"/>
                        <a:pt x="5368" y="7537"/>
                        <a:pt x="5345" y="7537"/>
                      </a:cubicBezTo>
                      <a:cubicBezTo>
                        <a:pt x="5337" y="7537"/>
                        <a:pt x="5332" y="7533"/>
                        <a:pt x="5332" y="7522"/>
                      </a:cubicBezTo>
                      <a:cubicBezTo>
                        <a:pt x="5058" y="5105"/>
                        <a:pt x="4118" y="5069"/>
                        <a:pt x="4118" y="5069"/>
                      </a:cubicBezTo>
                      <a:lnTo>
                        <a:pt x="3987" y="5081"/>
                      </a:lnTo>
                      <a:cubicBezTo>
                        <a:pt x="3499" y="4950"/>
                        <a:pt x="3380" y="4748"/>
                        <a:pt x="3356" y="4510"/>
                      </a:cubicBezTo>
                      <a:cubicBezTo>
                        <a:pt x="3403" y="4272"/>
                        <a:pt x="3523" y="4081"/>
                        <a:pt x="4034" y="4022"/>
                      </a:cubicBezTo>
                      <a:lnTo>
                        <a:pt x="4142" y="4022"/>
                      </a:lnTo>
                      <a:cubicBezTo>
                        <a:pt x="4142" y="4022"/>
                        <a:pt x="5058" y="4010"/>
                        <a:pt x="5630" y="1640"/>
                      </a:cubicBezTo>
                      <a:cubicBezTo>
                        <a:pt x="5642" y="1617"/>
                        <a:pt x="5701" y="1509"/>
                        <a:pt x="5701" y="1509"/>
                      </a:cubicBezTo>
                      <a:lnTo>
                        <a:pt x="5785" y="938"/>
                      </a:lnTo>
                      <a:cubicBezTo>
                        <a:pt x="5803" y="884"/>
                        <a:pt x="5774" y="858"/>
                        <a:pt x="5723" y="858"/>
                      </a:cubicBezTo>
                      <a:cubicBezTo>
                        <a:pt x="5706" y="858"/>
                        <a:pt x="5686" y="860"/>
                        <a:pt x="5666" y="866"/>
                      </a:cubicBezTo>
                      <a:lnTo>
                        <a:pt x="5154" y="1081"/>
                      </a:lnTo>
                      <a:lnTo>
                        <a:pt x="5118" y="1093"/>
                      </a:lnTo>
                      <a:lnTo>
                        <a:pt x="5118" y="1057"/>
                      </a:lnTo>
                      <a:lnTo>
                        <a:pt x="5070" y="497"/>
                      </a:lnTo>
                      <a:cubicBezTo>
                        <a:pt x="5070" y="451"/>
                        <a:pt x="5045" y="420"/>
                        <a:pt x="5011" y="420"/>
                      </a:cubicBezTo>
                      <a:cubicBezTo>
                        <a:pt x="4993" y="420"/>
                        <a:pt x="4972" y="429"/>
                        <a:pt x="4951" y="450"/>
                      </a:cubicBezTo>
                      <a:lnTo>
                        <a:pt x="4689" y="724"/>
                      </a:lnTo>
                      <a:lnTo>
                        <a:pt x="4689" y="700"/>
                      </a:lnTo>
                      <a:lnTo>
                        <a:pt x="4451" y="212"/>
                      </a:lnTo>
                      <a:cubicBezTo>
                        <a:pt x="4445" y="174"/>
                        <a:pt x="4409" y="156"/>
                        <a:pt x="4370" y="156"/>
                      </a:cubicBezTo>
                      <a:cubicBezTo>
                        <a:pt x="4334" y="156"/>
                        <a:pt x="4295" y="171"/>
                        <a:pt x="4273" y="200"/>
                      </a:cubicBezTo>
                      <a:lnTo>
                        <a:pt x="3880" y="605"/>
                      </a:lnTo>
                      <a:lnTo>
                        <a:pt x="3856" y="616"/>
                      </a:lnTo>
                      <a:lnTo>
                        <a:pt x="3844" y="605"/>
                      </a:lnTo>
                      <a:lnTo>
                        <a:pt x="3630" y="93"/>
                      </a:lnTo>
                      <a:cubicBezTo>
                        <a:pt x="3617" y="55"/>
                        <a:pt x="3595" y="37"/>
                        <a:pt x="3570" y="37"/>
                      </a:cubicBezTo>
                      <a:cubicBezTo>
                        <a:pt x="3547" y="37"/>
                        <a:pt x="3521" y="52"/>
                        <a:pt x="3499" y="81"/>
                      </a:cubicBezTo>
                      <a:lnTo>
                        <a:pt x="3201" y="521"/>
                      </a:lnTo>
                      <a:lnTo>
                        <a:pt x="3153" y="581"/>
                      </a:lnTo>
                      <a:lnTo>
                        <a:pt x="3106" y="509"/>
                      </a:lnTo>
                      <a:lnTo>
                        <a:pt x="2844" y="45"/>
                      </a:lnTo>
                      <a:cubicBezTo>
                        <a:pt x="2826" y="15"/>
                        <a:pt x="2802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38"/>
                <p:cNvSpPr/>
                <p:nvPr/>
              </p:nvSpPr>
              <p:spPr>
                <a:xfrm>
                  <a:off x="7226684" y="7076981"/>
                  <a:ext cx="183999" cy="1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0" h="5672" extrusionOk="0">
                      <a:moveTo>
                        <a:pt x="8267" y="1"/>
                      </a:moveTo>
                      <a:cubicBezTo>
                        <a:pt x="8261" y="1"/>
                        <a:pt x="8256" y="1"/>
                        <a:pt x="8252" y="2"/>
                      </a:cubicBezTo>
                      <a:lnTo>
                        <a:pt x="7609" y="109"/>
                      </a:lnTo>
                      <a:lnTo>
                        <a:pt x="7585" y="97"/>
                      </a:lnTo>
                      <a:cubicBezTo>
                        <a:pt x="5109" y="633"/>
                        <a:pt x="5085" y="1538"/>
                        <a:pt x="5085" y="1538"/>
                      </a:cubicBezTo>
                      <a:lnTo>
                        <a:pt x="5061" y="1645"/>
                      </a:lnTo>
                      <a:cubicBezTo>
                        <a:pt x="4989" y="2145"/>
                        <a:pt x="4787" y="2276"/>
                        <a:pt x="4549" y="2312"/>
                      </a:cubicBezTo>
                      <a:cubicBezTo>
                        <a:pt x="4311" y="2300"/>
                        <a:pt x="4097" y="2193"/>
                        <a:pt x="3966" y="1681"/>
                      </a:cubicBezTo>
                      <a:lnTo>
                        <a:pt x="3954" y="1586"/>
                      </a:lnTo>
                      <a:cubicBezTo>
                        <a:pt x="3954" y="1586"/>
                        <a:pt x="3846" y="693"/>
                        <a:pt x="1310" y="407"/>
                      </a:cubicBezTo>
                      <a:lnTo>
                        <a:pt x="715" y="347"/>
                      </a:lnTo>
                      <a:cubicBezTo>
                        <a:pt x="709" y="346"/>
                        <a:pt x="703" y="346"/>
                        <a:pt x="698" y="346"/>
                      </a:cubicBezTo>
                      <a:cubicBezTo>
                        <a:pt x="640" y="346"/>
                        <a:pt x="622" y="400"/>
                        <a:pt x="644" y="455"/>
                      </a:cubicBezTo>
                      <a:lnTo>
                        <a:pt x="894" y="943"/>
                      </a:lnTo>
                      <a:lnTo>
                        <a:pt x="918" y="967"/>
                      </a:lnTo>
                      <a:lnTo>
                        <a:pt x="882" y="967"/>
                      </a:lnTo>
                      <a:lnTo>
                        <a:pt x="322" y="1074"/>
                      </a:lnTo>
                      <a:cubicBezTo>
                        <a:pt x="239" y="1086"/>
                        <a:pt x="227" y="1145"/>
                        <a:pt x="275" y="1193"/>
                      </a:cubicBezTo>
                      <a:lnTo>
                        <a:pt x="644" y="1550"/>
                      </a:lnTo>
                      <a:lnTo>
                        <a:pt x="691" y="1598"/>
                      </a:lnTo>
                      <a:lnTo>
                        <a:pt x="620" y="1621"/>
                      </a:lnTo>
                      <a:lnTo>
                        <a:pt x="120" y="1836"/>
                      </a:lnTo>
                      <a:cubicBezTo>
                        <a:pt x="48" y="1859"/>
                        <a:pt x="48" y="1919"/>
                        <a:pt x="108" y="1967"/>
                      </a:cubicBezTo>
                      <a:lnTo>
                        <a:pt x="537" y="2276"/>
                      </a:lnTo>
                      <a:lnTo>
                        <a:pt x="537" y="2312"/>
                      </a:lnTo>
                      <a:lnTo>
                        <a:pt x="84" y="2538"/>
                      </a:lnTo>
                      <a:cubicBezTo>
                        <a:pt x="1" y="2562"/>
                        <a:pt x="1" y="2621"/>
                        <a:pt x="84" y="2669"/>
                      </a:cubicBezTo>
                      <a:lnTo>
                        <a:pt x="537" y="2931"/>
                      </a:lnTo>
                      <a:lnTo>
                        <a:pt x="620" y="2979"/>
                      </a:lnTo>
                      <a:lnTo>
                        <a:pt x="560" y="3026"/>
                      </a:lnTo>
                      <a:lnTo>
                        <a:pt x="167" y="3276"/>
                      </a:lnTo>
                      <a:lnTo>
                        <a:pt x="203" y="3276"/>
                      </a:lnTo>
                      <a:lnTo>
                        <a:pt x="775" y="3336"/>
                      </a:lnTo>
                      <a:lnTo>
                        <a:pt x="798" y="3348"/>
                      </a:lnTo>
                      <a:lnTo>
                        <a:pt x="703" y="3526"/>
                      </a:lnTo>
                      <a:lnTo>
                        <a:pt x="275" y="3967"/>
                      </a:lnTo>
                      <a:cubicBezTo>
                        <a:pt x="215" y="4003"/>
                        <a:pt x="215" y="4110"/>
                        <a:pt x="287" y="4122"/>
                      </a:cubicBezTo>
                      <a:lnTo>
                        <a:pt x="810" y="4276"/>
                      </a:lnTo>
                      <a:lnTo>
                        <a:pt x="882" y="4300"/>
                      </a:lnTo>
                      <a:lnTo>
                        <a:pt x="834" y="4360"/>
                      </a:lnTo>
                      <a:lnTo>
                        <a:pt x="501" y="4777"/>
                      </a:lnTo>
                      <a:cubicBezTo>
                        <a:pt x="453" y="4836"/>
                        <a:pt x="465" y="4896"/>
                        <a:pt x="537" y="4896"/>
                      </a:cubicBezTo>
                      <a:lnTo>
                        <a:pt x="1108" y="4943"/>
                      </a:lnTo>
                      <a:lnTo>
                        <a:pt x="1132" y="4943"/>
                      </a:lnTo>
                      <a:lnTo>
                        <a:pt x="1120" y="4979"/>
                      </a:lnTo>
                      <a:lnTo>
                        <a:pt x="918" y="5479"/>
                      </a:lnTo>
                      <a:cubicBezTo>
                        <a:pt x="918" y="5534"/>
                        <a:pt x="1072" y="5672"/>
                        <a:pt x="1151" y="5672"/>
                      </a:cubicBezTo>
                      <a:cubicBezTo>
                        <a:pt x="1157" y="5672"/>
                        <a:pt x="1163" y="5671"/>
                        <a:pt x="1168" y="5669"/>
                      </a:cubicBezTo>
                      <a:lnTo>
                        <a:pt x="1894" y="5658"/>
                      </a:lnTo>
                      <a:cubicBezTo>
                        <a:pt x="1918" y="5634"/>
                        <a:pt x="1822" y="5527"/>
                        <a:pt x="1870" y="5527"/>
                      </a:cubicBezTo>
                      <a:cubicBezTo>
                        <a:pt x="4227" y="4991"/>
                        <a:pt x="4168" y="4050"/>
                        <a:pt x="4168" y="4050"/>
                      </a:cubicBezTo>
                      <a:lnTo>
                        <a:pt x="4144" y="3919"/>
                      </a:lnTo>
                      <a:cubicBezTo>
                        <a:pt x="4216" y="3407"/>
                        <a:pt x="4406" y="3276"/>
                        <a:pt x="4632" y="3229"/>
                      </a:cubicBezTo>
                      <a:cubicBezTo>
                        <a:pt x="4870" y="3253"/>
                        <a:pt x="5085" y="3348"/>
                        <a:pt x="5204" y="3848"/>
                      </a:cubicBezTo>
                      <a:lnTo>
                        <a:pt x="5216" y="3943"/>
                      </a:lnTo>
                      <a:cubicBezTo>
                        <a:pt x="5216" y="3943"/>
                        <a:pt x="5347" y="4860"/>
                        <a:pt x="7740" y="5158"/>
                      </a:cubicBezTo>
                      <a:cubicBezTo>
                        <a:pt x="7780" y="5158"/>
                        <a:pt x="7852" y="5199"/>
                        <a:pt x="7875" y="5199"/>
                      </a:cubicBezTo>
                      <a:cubicBezTo>
                        <a:pt x="7880" y="5199"/>
                        <a:pt x="7883" y="5197"/>
                        <a:pt x="7883" y="5193"/>
                      </a:cubicBezTo>
                      <a:lnTo>
                        <a:pt x="8442" y="5229"/>
                      </a:lnTo>
                      <a:cubicBezTo>
                        <a:pt x="8514" y="5229"/>
                        <a:pt x="8538" y="5169"/>
                        <a:pt x="8502" y="5110"/>
                      </a:cubicBezTo>
                      <a:lnTo>
                        <a:pt x="8240" y="4598"/>
                      </a:lnTo>
                      <a:lnTo>
                        <a:pt x="8216" y="4574"/>
                      </a:lnTo>
                      <a:lnTo>
                        <a:pt x="8252" y="4562"/>
                      </a:lnTo>
                      <a:lnTo>
                        <a:pt x="8811" y="4455"/>
                      </a:lnTo>
                      <a:cubicBezTo>
                        <a:pt x="8895" y="4443"/>
                        <a:pt x="8907" y="4384"/>
                        <a:pt x="8859" y="4336"/>
                      </a:cubicBezTo>
                      <a:lnTo>
                        <a:pt x="8561" y="4098"/>
                      </a:lnTo>
                      <a:lnTo>
                        <a:pt x="8573" y="4098"/>
                      </a:lnTo>
                      <a:lnTo>
                        <a:pt x="9038" y="3800"/>
                      </a:lnTo>
                      <a:cubicBezTo>
                        <a:pt x="9109" y="3764"/>
                        <a:pt x="9097" y="3669"/>
                        <a:pt x="9038" y="3622"/>
                      </a:cubicBezTo>
                      <a:lnTo>
                        <a:pt x="8597" y="3276"/>
                      </a:lnTo>
                      <a:lnTo>
                        <a:pt x="8561" y="3253"/>
                      </a:lnTo>
                      <a:lnTo>
                        <a:pt x="8573" y="3229"/>
                      </a:lnTo>
                      <a:lnTo>
                        <a:pt x="9050" y="2967"/>
                      </a:lnTo>
                      <a:cubicBezTo>
                        <a:pt x="9109" y="2919"/>
                        <a:pt x="9109" y="2872"/>
                        <a:pt x="9050" y="2836"/>
                      </a:cubicBezTo>
                      <a:lnTo>
                        <a:pt x="8573" y="2598"/>
                      </a:lnTo>
                      <a:lnTo>
                        <a:pt x="8514" y="2562"/>
                      </a:lnTo>
                      <a:lnTo>
                        <a:pt x="8573" y="2514"/>
                      </a:lnTo>
                      <a:lnTo>
                        <a:pt x="9014" y="2205"/>
                      </a:lnTo>
                      <a:cubicBezTo>
                        <a:pt x="9073" y="2157"/>
                        <a:pt x="9073" y="2098"/>
                        <a:pt x="8990" y="2086"/>
                      </a:cubicBezTo>
                      <a:lnTo>
                        <a:pt x="8502" y="1907"/>
                      </a:lnTo>
                      <a:lnTo>
                        <a:pt x="8502" y="1883"/>
                      </a:lnTo>
                      <a:lnTo>
                        <a:pt x="8907" y="1526"/>
                      </a:lnTo>
                      <a:cubicBezTo>
                        <a:pt x="8966" y="1478"/>
                        <a:pt x="8954" y="1419"/>
                        <a:pt x="8871" y="1407"/>
                      </a:cubicBezTo>
                      <a:lnTo>
                        <a:pt x="8359" y="1264"/>
                      </a:lnTo>
                      <a:lnTo>
                        <a:pt x="8276" y="1252"/>
                      </a:lnTo>
                      <a:lnTo>
                        <a:pt x="8323" y="1193"/>
                      </a:lnTo>
                      <a:lnTo>
                        <a:pt x="8657" y="776"/>
                      </a:lnTo>
                      <a:cubicBezTo>
                        <a:pt x="8692" y="716"/>
                        <a:pt x="8680" y="669"/>
                        <a:pt x="8609" y="657"/>
                      </a:cubicBezTo>
                      <a:lnTo>
                        <a:pt x="8442" y="669"/>
                      </a:lnTo>
                      <a:lnTo>
                        <a:pt x="8442" y="157"/>
                      </a:lnTo>
                      <a:cubicBezTo>
                        <a:pt x="8476" y="79"/>
                        <a:pt x="8342" y="1"/>
                        <a:pt x="82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38"/>
                <p:cNvSpPr/>
                <p:nvPr/>
              </p:nvSpPr>
              <p:spPr>
                <a:xfrm>
                  <a:off x="7547481" y="7101299"/>
                  <a:ext cx="1757" cy="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36" extrusionOk="0">
                      <a:moveTo>
                        <a:pt x="1" y="1"/>
                      </a:moveTo>
                      <a:cubicBezTo>
                        <a:pt x="20" y="27"/>
                        <a:pt x="55" y="35"/>
                        <a:pt x="71" y="35"/>
                      </a:cubicBezTo>
                      <a:cubicBezTo>
                        <a:pt x="85" y="35"/>
                        <a:pt x="87" y="30"/>
                        <a:pt x="60" y="2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38"/>
                <p:cNvSpPr/>
                <p:nvPr/>
              </p:nvSpPr>
              <p:spPr>
                <a:xfrm>
                  <a:off x="7381316" y="6956887"/>
                  <a:ext cx="187352" cy="180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8916" extrusionOk="0">
                      <a:moveTo>
                        <a:pt x="3553" y="0"/>
                      </a:moveTo>
                      <a:cubicBezTo>
                        <a:pt x="3521" y="0"/>
                        <a:pt x="3488" y="28"/>
                        <a:pt x="3465" y="66"/>
                      </a:cubicBezTo>
                      <a:lnTo>
                        <a:pt x="3322" y="626"/>
                      </a:lnTo>
                      <a:lnTo>
                        <a:pt x="3310" y="650"/>
                      </a:lnTo>
                      <a:lnTo>
                        <a:pt x="3275" y="638"/>
                      </a:lnTo>
                      <a:lnTo>
                        <a:pt x="2798" y="316"/>
                      </a:lnTo>
                      <a:cubicBezTo>
                        <a:pt x="2780" y="305"/>
                        <a:pt x="2762" y="300"/>
                        <a:pt x="2745" y="300"/>
                      </a:cubicBezTo>
                      <a:cubicBezTo>
                        <a:pt x="2708" y="300"/>
                        <a:pt x="2679" y="327"/>
                        <a:pt x="2679" y="376"/>
                      </a:cubicBezTo>
                      <a:lnTo>
                        <a:pt x="2727" y="757"/>
                      </a:lnTo>
                      <a:lnTo>
                        <a:pt x="2703" y="733"/>
                      </a:lnTo>
                      <a:lnTo>
                        <a:pt x="2167" y="638"/>
                      </a:lnTo>
                      <a:cubicBezTo>
                        <a:pt x="2157" y="633"/>
                        <a:pt x="2146" y="630"/>
                        <a:pt x="2136" y="630"/>
                      </a:cubicBezTo>
                      <a:cubicBezTo>
                        <a:pt x="2080" y="630"/>
                        <a:pt x="2038" y="708"/>
                        <a:pt x="2048" y="769"/>
                      </a:cubicBezTo>
                      <a:lnTo>
                        <a:pt x="2144" y="1317"/>
                      </a:lnTo>
                      <a:lnTo>
                        <a:pt x="2144" y="1352"/>
                      </a:lnTo>
                      <a:lnTo>
                        <a:pt x="2108" y="1352"/>
                      </a:lnTo>
                      <a:lnTo>
                        <a:pt x="1572" y="1209"/>
                      </a:lnTo>
                      <a:cubicBezTo>
                        <a:pt x="1565" y="1208"/>
                        <a:pt x="1558" y="1208"/>
                        <a:pt x="1551" y="1208"/>
                      </a:cubicBezTo>
                      <a:cubicBezTo>
                        <a:pt x="1496" y="1208"/>
                        <a:pt x="1478" y="1251"/>
                        <a:pt x="1489" y="1305"/>
                      </a:cubicBezTo>
                      <a:lnTo>
                        <a:pt x="1667" y="1805"/>
                      </a:lnTo>
                      <a:lnTo>
                        <a:pt x="1691" y="1888"/>
                      </a:lnTo>
                      <a:lnTo>
                        <a:pt x="1691" y="1888"/>
                      </a:lnTo>
                      <a:lnTo>
                        <a:pt x="1620" y="1864"/>
                      </a:lnTo>
                      <a:lnTo>
                        <a:pt x="1084" y="1793"/>
                      </a:lnTo>
                      <a:cubicBezTo>
                        <a:pt x="1077" y="1792"/>
                        <a:pt x="1070" y="1791"/>
                        <a:pt x="1063" y="1791"/>
                      </a:cubicBezTo>
                      <a:cubicBezTo>
                        <a:pt x="1006" y="1791"/>
                        <a:pt x="980" y="1836"/>
                        <a:pt x="1013" y="1900"/>
                      </a:cubicBezTo>
                      <a:lnTo>
                        <a:pt x="1239" y="2364"/>
                      </a:lnTo>
                      <a:lnTo>
                        <a:pt x="1215" y="2376"/>
                      </a:lnTo>
                      <a:lnTo>
                        <a:pt x="679" y="2364"/>
                      </a:lnTo>
                      <a:cubicBezTo>
                        <a:pt x="608" y="2364"/>
                        <a:pt x="584" y="2400"/>
                        <a:pt x="620" y="2483"/>
                      </a:cubicBezTo>
                      <a:lnTo>
                        <a:pt x="905" y="2936"/>
                      </a:lnTo>
                      <a:lnTo>
                        <a:pt x="953" y="2995"/>
                      </a:lnTo>
                      <a:lnTo>
                        <a:pt x="882" y="3019"/>
                      </a:lnTo>
                      <a:lnTo>
                        <a:pt x="346" y="3091"/>
                      </a:lnTo>
                      <a:cubicBezTo>
                        <a:pt x="262" y="3103"/>
                        <a:pt x="251" y="3150"/>
                        <a:pt x="298" y="3210"/>
                      </a:cubicBezTo>
                      <a:lnTo>
                        <a:pt x="429" y="3317"/>
                      </a:lnTo>
                      <a:lnTo>
                        <a:pt x="72" y="3698"/>
                      </a:lnTo>
                      <a:cubicBezTo>
                        <a:pt x="0" y="3734"/>
                        <a:pt x="48" y="3888"/>
                        <a:pt x="108" y="3936"/>
                      </a:cubicBezTo>
                      <a:lnTo>
                        <a:pt x="643" y="4305"/>
                      </a:lnTo>
                      <a:lnTo>
                        <a:pt x="655" y="4341"/>
                      </a:lnTo>
                      <a:cubicBezTo>
                        <a:pt x="1748" y="5011"/>
                        <a:pt x="2451" y="5176"/>
                        <a:pt x="2880" y="5176"/>
                      </a:cubicBezTo>
                      <a:cubicBezTo>
                        <a:pt x="3297" y="5176"/>
                        <a:pt x="3453" y="5019"/>
                        <a:pt x="3453" y="5019"/>
                      </a:cubicBezTo>
                      <a:lnTo>
                        <a:pt x="3537" y="4972"/>
                      </a:lnTo>
                      <a:cubicBezTo>
                        <a:pt x="3761" y="4794"/>
                        <a:pt x="3934" y="4729"/>
                        <a:pt x="4081" y="4729"/>
                      </a:cubicBezTo>
                      <a:cubicBezTo>
                        <a:pt x="4198" y="4729"/>
                        <a:pt x="4298" y="4771"/>
                        <a:pt x="4394" y="4829"/>
                      </a:cubicBezTo>
                      <a:cubicBezTo>
                        <a:pt x="4549" y="5008"/>
                        <a:pt x="4632" y="5234"/>
                        <a:pt x="4370" y="5686"/>
                      </a:cubicBezTo>
                      <a:lnTo>
                        <a:pt x="4311" y="5770"/>
                      </a:lnTo>
                      <a:cubicBezTo>
                        <a:pt x="4311" y="5770"/>
                        <a:pt x="3775" y="6496"/>
                        <a:pt x="5406" y="8437"/>
                      </a:cubicBezTo>
                      <a:lnTo>
                        <a:pt x="5787" y="8877"/>
                      </a:lnTo>
                      <a:cubicBezTo>
                        <a:pt x="5807" y="8903"/>
                        <a:pt x="5830" y="8915"/>
                        <a:pt x="5851" y="8915"/>
                      </a:cubicBezTo>
                      <a:cubicBezTo>
                        <a:pt x="5877" y="8915"/>
                        <a:pt x="5899" y="8894"/>
                        <a:pt x="5906" y="8853"/>
                      </a:cubicBezTo>
                      <a:lnTo>
                        <a:pt x="6061" y="8317"/>
                      </a:lnTo>
                      <a:lnTo>
                        <a:pt x="6073" y="8282"/>
                      </a:lnTo>
                      <a:lnTo>
                        <a:pt x="6096" y="8306"/>
                      </a:lnTo>
                      <a:lnTo>
                        <a:pt x="6585" y="8615"/>
                      </a:lnTo>
                      <a:cubicBezTo>
                        <a:pt x="6600" y="8630"/>
                        <a:pt x="6616" y="8637"/>
                        <a:pt x="6631" y="8637"/>
                      </a:cubicBezTo>
                      <a:cubicBezTo>
                        <a:pt x="6664" y="8637"/>
                        <a:pt x="6692" y="8605"/>
                        <a:pt x="6692" y="8556"/>
                      </a:cubicBezTo>
                      <a:lnTo>
                        <a:pt x="6680" y="8032"/>
                      </a:lnTo>
                      <a:lnTo>
                        <a:pt x="6668" y="7972"/>
                      </a:lnTo>
                      <a:lnTo>
                        <a:pt x="6739" y="8008"/>
                      </a:lnTo>
                      <a:lnTo>
                        <a:pt x="7251" y="8198"/>
                      </a:lnTo>
                      <a:cubicBezTo>
                        <a:pt x="7266" y="8203"/>
                        <a:pt x="7280" y="8206"/>
                        <a:pt x="7292" y="8206"/>
                      </a:cubicBezTo>
                      <a:cubicBezTo>
                        <a:pt x="7339" y="8206"/>
                        <a:pt x="7366" y="8169"/>
                        <a:pt x="7347" y="8103"/>
                      </a:cubicBezTo>
                      <a:lnTo>
                        <a:pt x="7263" y="7567"/>
                      </a:lnTo>
                      <a:lnTo>
                        <a:pt x="7275" y="7555"/>
                      </a:lnTo>
                      <a:lnTo>
                        <a:pt x="7763" y="7722"/>
                      </a:lnTo>
                      <a:cubicBezTo>
                        <a:pt x="7780" y="7727"/>
                        <a:pt x="7795" y="7729"/>
                        <a:pt x="7808" y="7729"/>
                      </a:cubicBezTo>
                      <a:cubicBezTo>
                        <a:pt x="7859" y="7729"/>
                        <a:pt x="7878" y="7693"/>
                        <a:pt x="7859" y="7627"/>
                      </a:cubicBezTo>
                      <a:lnTo>
                        <a:pt x="7704" y="7115"/>
                      </a:lnTo>
                      <a:lnTo>
                        <a:pt x="7680" y="7032"/>
                      </a:lnTo>
                      <a:lnTo>
                        <a:pt x="7751" y="7055"/>
                      </a:lnTo>
                      <a:lnTo>
                        <a:pt x="8204" y="7139"/>
                      </a:lnTo>
                      <a:lnTo>
                        <a:pt x="8204" y="7139"/>
                      </a:lnTo>
                      <a:lnTo>
                        <a:pt x="8180" y="7127"/>
                      </a:lnTo>
                      <a:lnTo>
                        <a:pt x="7811" y="6698"/>
                      </a:lnTo>
                      <a:lnTo>
                        <a:pt x="7799" y="6674"/>
                      </a:lnTo>
                      <a:lnTo>
                        <a:pt x="7978" y="6615"/>
                      </a:lnTo>
                      <a:lnTo>
                        <a:pt x="8585" y="6603"/>
                      </a:lnTo>
                      <a:cubicBezTo>
                        <a:pt x="8656" y="6603"/>
                        <a:pt x="8740" y="6543"/>
                        <a:pt x="8692" y="6472"/>
                      </a:cubicBezTo>
                      <a:lnTo>
                        <a:pt x="8418" y="6008"/>
                      </a:lnTo>
                      <a:lnTo>
                        <a:pt x="8394" y="5936"/>
                      </a:lnTo>
                      <a:lnTo>
                        <a:pt x="8466" y="5924"/>
                      </a:lnTo>
                      <a:lnTo>
                        <a:pt x="9002" y="5841"/>
                      </a:lnTo>
                      <a:cubicBezTo>
                        <a:pt x="9073" y="5829"/>
                        <a:pt x="9097" y="5781"/>
                        <a:pt x="9049" y="5722"/>
                      </a:cubicBezTo>
                      <a:lnTo>
                        <a:pt x="8680" y="5293"/>
                      </a:lnTo>
                      <a:lnTo>
                        <a:pt x="8656" y="5269"/>
                      </a:lnTo>
                      <a:lnTo>
                        <a:pt x="8692" y="5246"/>
                      </a:lnTo>
                      <a:lnTo>
                        <a:pt x="9192" y="5031"/>
                      </a:lnTo>
                      <a:cubicBezTo>
                        <a:pt x="9275" y="4996"/>
                        <a:pt x="9264" y="4757"/>
                        <a:pt x="9180" y="4734"/>
                      </a:cubicBezTo>
                      <a:lnTo>
                        <a:pt x="8644" y="4234"/>
                      </a:lnTo>
                      <a:cubicBezTo>
                        <a:pt x="8623" y="4255"/>
                        <a:pt x="8611" y="4356"/>
                        <a:pt x="8582" y="4356"/>
                      </a:cubicBezTo>
                      <a:cubicBezTo>
                        <a:pt x="8579" y="4356"/>
                        <a:pt x="8576" y="4355"/>
                        <a:pt x="8573" y="4353"/>
                      </a:cubicBezTo>
                      <a:cubicBezTo>
                        <a:pt x="7611" y="3786"/>
                        <a:pt x="6966" y="3634"/>
                        <a:pt x="6550" y="3634"/>
                      </a:cubicBezTo>
                      <a:cubicBezTo>
                        <a:pt x="6066" y="3634"/>
                        <a:pt x="5894" y="3841"/>
                        <a:pt x="5894" y="3841"/>
                      </a:cubicBezTo>
                      <a:lnTo>
                        <a:pt x="5823" y="3960"/>
                      </a:lnTo>
                      <a:cubicBezTo>
                        <a:pt x="5591" y="4137"/>
                        <a:pt x="5414" y="4201"/>
                        <a:pt x="5269" y="4201"/>
                      </a:cubicBezTo>
                      <a:cubicBezTo>
                        <a:pt x="5161" y="4201"/>
                        <a:pt x="5071" y="4165"/>
                        <a:pt x="4989" y="4115"/>
                      </a:cubicBezTo>
                      <a:cubicBezTo>
                        <a:pt x="4834" y="3936"/>
                        <a:pt x="4751" y="3734"/>
                        <a:pt x="5001" y="3281"/>
                      </a:cubicBezTo>
                      <a:lnTo>
                        <a:pt x="5061" y="3198"/>
                      </a:lnTo>
                      <a:cubicBezTo>
                        <a:pt x="5061" y="3198"/>
                        <a:pt x="5596" y="2448"/>
                        <a:pt x="4061" y="578"/>
                      </a:cubicBezTo>
                      <a:cubicBezTo>
                        <a:pt x="4037" y="543"/>
                        <a:pt x="4001" y="447"/>
                        <a:pt x="4001" y="447"/>
                      </a:cubicBezTo>
                      <a:lnTo>
                        <a:pt x="3608" y="31"/>
                      </a:lnTo>
                      <a:cubicBezTo>
                        <a:pt x="3591" y="9"/>
                        <a:pt x="3572" y="0"/>
                        <a:pt x="35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38"/>
                <p:cNvSpPr/>
                <p:nvPr/>
              </p:nvSpPr>
              <p:spPr>
                <a:xfrm>
                  <a:off x="7616577" y="7034445"/>
                  <a:ext cx="505" cy="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91" extrusionOk="0">
                      <a:moveTo>
                        <a:pt x="9" y="1"/>
                      </a:moveTo>
                      <a:lnTo>
                        <a:pt x="9" y="1"/>
                      </a:lnTo>
                      <a:cubicBezTo>
                        <a:pt x="0" y="42"/>
                        <a:pt x="15" y="90"/>
                        <a:pt x="21" y="90"/>
                      </a:cubicBezTo>
                      <a:cubicBezTo>
                        <a:pt x="23" y="90"/>
                        <a:pt x="24" y="82"/>
                        <a:pt x="21" y="60"/>
                      </a:cubicBez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38"/>
                <p:cNvSpPr/>
                <p:nvPr/>
              </p:nvSpPr>
              <p:spPr>
                <a:xfrm>
                  <a:off x="7564164" y="6854667"/>
                  <a:ext cx="148795" cy="184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7" h="9148" extrusionOk="0">
                      <a:moveTo>
                        <a:pt x="3119" y="0"/>
                      </a:moveTo>
                      <a:cubicBezTo>
                        <a:pt x="3094" y="0"/>
                        <a:pt x="3069" y="18"/>
                        <a:pt x="3044" y="55"/>
                      </a:cubicBezTo>
                      <a:lnTo>
                        <a:pt x="3009" y="222"/>
                      </a:lnTo>
                      <a:lnTo>
                        <a:pt x="2508" y="43"/>
                      </a:lnTo>
                      <a:cubicBezTo>
                        <a:pt x="2498" y="35"/>
                        <a:pt x="2486" y="32"/>
                        <a:pt x="2472" y="32"/>
                      </a:cubicBezTo>
                      <a:cubicBezTo>
                        <a:pt x="2407" y="32"/>
                        <a:pt x="2316" y="115"/>
                        <a:pt x="2306" y="174"/>
                      </a:cubicBezTo>
                      <a:lnTo>
                        <a:pt x="2187" y="794"/>
                      </a:lnTo>
                      <a:lnTo>
                        <a:pt x="2151" y="829"/>
                      </a:lnTo>
                      <a:cubicBezTo>
                        <a:pt x="1818" y="3342"/>
                        <a:pt x="2651" y="3675"/>
                        <a:pt x="2651" y="3675"/>
                      </a:cubicBezTo>
                      <a:lnTo>
                        <a:pt x="2735" y="3723"/>
                      </a:lnTo>
                      <a:cubicBezTo>
                        <a:pt x="3187" y="3973"/>
                        <a:pt x="3223" y="4211"/>
                        <a:pt x="3199" y="4437"/>
                      </a:cubicBezTo>
                      <a:cubicBezTo>
                        <a:pt x="3104" y="4616"/>
                        <a:pt x="2963" y="4767"/>
                        <a:pt x="2579" y="4767"/>
                      </a:cubicBezTo>
                      <a:cubicBezTo>
                        <a:pt x="2528" y="4767"/>
                        <a:pt x="2473" y="4764"/>
                        <a:pt x="2413" y="4758"/>
                      </a:cubicBezTo>
                      <a:lnTo>
                        <a:pt x="2306" y="4746"/>
                      </a:lnTo>
                      <a:cubicBezTo>
                        <a:pt x="2306" y="4746"/>
                        <a:pt x="2284" y="4741"/>
                        <a:pt x="2242" y="4741"/>
                      </a:cubicBezTo>
                      <a:cubicBezTo>
                        <a:pt x="2019" y="4741"/>
                        <a:pt x="1245" y="4892"/>
                        <a:pt x="294" y="6794"/>
                      </a:cubicBezTo>
                      <a:lnTo>
                        <a:pt x="32" y="7330"/>
                      </a:lnTo>
                      <a:cubicBezTo>
                        <a:pt x="1" y="7403"/>
                        <a:pt x="24" y="7439"/>
                        <a:pt x="78" y="7439"/>
                      </a:cubicBezTo>
                      <a:cubicBezTo>
                        <a:pt x="86" y="7439"/>
                        <a:pt x="94" y="7439"/>
                        <a:pt x="103" y="7437"/>
                      </a:cubicBezTo>
                      <a:lnTo>
                        <a:pt x="651" y="7366"/>
                      </a:lnTo>
                      <a:lnTo>
                        <a:pt x="687" y="7366"/>
                      </a:lnTo>
                      <a:lnTo>
                        <a:pt x="687" y="7390"/>
                      </a:lnTo>
                      <a:lnTo>
                        <a:pt x="592" y="7961"/>
                      </a:lnTo>
                      <a:cubicBezTo>
                        <a:pt x="583" y="8013"/>
                        <a:pt x="606" y="8047"/>
                        <a:pt x="647" y="8047"/>
                      </a:cubicBezTo>
                      <a:cubicBezTo>
                        <a:pt x="662" y="8047"/>
                        <a:pt x="680" y="8042"/>
                        <a:pt x="699" y="8033"/>
                      </a:cubicBezTo>
                      <a:lnTo>
                        <a:pt x="1163" y="7806"/>
                      </a:lnTo>
                      <a:lnTo>
                        <a:pt x="1199" y="7783"/>
                      </a:lnTo>
                      <a:lnTo>
                        <a:pt x="1199" y="7854"/>
                      </a:lnTo>
                      <a:lnTo>
                        <a:pt x="1223" y="8390"/>
                      </a:lnTo>
                      <a:cubicBezTo>
                        <a:pt x="1223" y="8439"/>
                        <a:pt x="1251" y="8471"/>
                        <a:pt x="1287" y="8471"/>
                      </a:cubicBezTo>
                      <a:cubicBezTo>
                        <a:pt x="1304" y="8471"/>
                        <a:pt x="1323" y="8464"/>
                        <a:pt x="1342" y="8449"/>
                      </a:cubicBezTo>
                      <a:lnTo>
                        <a:pt x="1782" y="8152"/>
                      </a:lnTo>
                      <a:cubicBezTo>
                        <a:pt x="1794" y="8152"/>
                        <a:pt x="1794" y="8152"/>
                        <a:pt x="1818" y="8164"/>
                      </a:cubicBezTo>
                      <a:lnTo>
                        <a:pt x="1854" y="8687"/>
                      </a:lnTo>
                      <a:cubicBezTo>
                        <a:pt x="1869" y="8734"/>
                        <a:pt x="1889" y="8760"/>
                        <a:pt x="1918" y="8760"/>
                      </a:cubicBezTo>
                      <a:cubicBezTo>
                        <a:pt x="1933" y="8760"/>
                        <a:pt x="1952" y="8752"/>
                        <a:pt x="1973" y="8735"/>
                      </a:cubicBezTo>
                      <a:lnTo>
                        <a:pt x="2389" y="8390"/>
                      </a:lnTo>
                      <a:lnTo>
                        <a:pt x="2449" y="8342"/>
                      </a:lnTo>
                      <a:lnTo>
                        <a:pt x="2473" y="8425"/>
                      </a:lnTo>
                      <a:lnTo>
                        <a:pt x="2568" y="8866"/>
                      </a:lnTo>
                      <a:cubicBezTo>
                        <a:pt x="2568" y="8866"/>
                        <a:pt x="2568" y="8854"/>
                        <a:pt x="2592" y="8854"/>
                      </a:cubicBezTo>
                      <a:lnTo>
                        <a:pt x="2842" y="8330"/>
                      </a:lnTo>
                      <a:lnTo>
                        <a:pt x="2854" y="8318"/>
                      </a:lnTo>
                      <a:lnTo>
                        <a:pt x="2985" y="8461"/>
                      </a:lnTo>
                      <a:lnTo>
                        <a:pt x="3259" y="9021"/>
                      </a:lnTo>
                      <a:cubicBezTo>
                        <a:pt x="3273" y="9064"/>
                        <a:pt x="3314" y="9090"/>
                        <a:pt x="3355" y="9090"/>
                      </a:cubicBezTo>
                      <a:cubicBezTo>
                        <a:pt x="3381" y="9090"/>
                        <a:pt x="3407" y="9080"/>
                        <a:pt x="3425" y="9056"/>
                      </a:cubicBezTo>
                      <a:lnTo>
                        <a:pt x="3735" y="8628"/>
                      </a:lnTo>
                      <a:lnTo>
                        <a:pt x="3782" y="8568"/>
                      </a:lnTo>
                      <a:lnTo>
                        <a:pt x="3818" y="8640"/>
                      </a:lnTo>
                      <a:lnTo>
                        <a:pt x="4104" y="9104"/>
                      </a:lnTo>
                      <a:cubicBezTo>
                        <a:pt x="4127" y="9133"/>
                        <a:pt x="4152" y="9147"/>
                        <a:pt x="4175" y="9147"/>
                      </a:cubicBezTo>
                      <a:cubicBezTo>
                        <a:pt x="4200" y="9147"/>
                        <a:pt x="4222" y="9130"/>
                        <a:pt x="4235" y="9092"/>
                      </a:cubicBezTo>
                      <a:lnTo>
                        <a:pt x="4473" y="8568"/>
                      </a:lnTo>
                      <a:lnTo>
                        <a:pt x="4497" y="8545"/>
                      </a:lnTo>
                      <a:lnTo>
                        <a:pt x="4521" y="8556"/>
                      </a:lnTo>
                      <a:lnTo>
                        <a:pt x="4937" y="8926"/>
                      </a:lnTo>
                      <a:cubicBezTo>
                        <a:pt x="4955" y="8943"/>
                        <a:pt x="4981" y="8951"/>
                        <a:pt x="5011" y="8951"/>
                      </a:cubicBezTo>
                      <a:cubicBezTo>
                        <a:pt x="5102" y="8951"/>
                        <a:pt x="5223" y="8881"/>
                        <a:pt x="5223" y="8818"/>
                      </a:cubicBezTo>
                      <a:lnTo>
                        <a:pt x="5461" y="8128"/>
                      </a:lnTo>
                      <a:cubicBezTo>
                        <a:pt x="5451" y="8121"/>
                        <a:pt x="5433" y="8119"/>
                        <a:pt x="5413" y="8119"/>
                      </a:cubicBezTo>
                      <a:cubicBezTo>
                        <a:pt x="5393" y="8119"/>
                        <a:pt x="5371" y="8121"/>
                        <a:pt x="5354" y="8121"/>
                      </a:cubicBezTo>
                      <a:cubicBezTo>
                        <a:pt x="5333" y="8121"/>
                        <a:pt x="5321" y="8118"/>
                        <a:pt x="5330" y="8104"/>
                      </a:cubicBezTo>
                      <a:cubicBezTo>
                        <a:pt x="5640" y="5699"/>
                        <a:pt x="4735" y="5449"/>
                        <a:pt x="4735" y="5449"/>
                      </a:cubicBezTo>
                      <a:lnTo>
                        <a:pt x="4592" y="5425"/>
                      </a:lnTo>
                      <a:cubicBezTo>
                        <a:pt x="4152" y="5187"/>
                        <a:pt x="4080" y="4949"/>
                        <a:pt x="4116" y="4735"/>
                      </a:cubicBezTo>
                      <a:cubicBezTo>
                        <a:pt x="4210" y="4545"/>
                        <a:pt x="4352" y="4393"/>
                        <a:pt x="4728" y="4393"/>
                      </a:cubicBezTo>
                      <a:cubicBezTo>
                        <a:pt x="4778" y="4393"/>
                        <a:pt x="4831" y="4396"/>
                        <a:pt x="4890" y="4401"/>
                      </a:cubicBezTo>
                      <a:lnTo>
                        <a:pt x="4997" y="4413"/>
                      </a:lnTo>
                      <a:cubicBezTo>
                        <a:pt x="4997" y="4413"/>
                        <a:pt x="5019" y="4418"/>
                        <a:pt x="5061" y="4418"/>
                      </a:cubicBezTo>
                      <a:cubicBezTo>
                        <a:pt x="5284" y="4418"/>
                        <a:pt x="6066" y="4274"/>
                        <a:pt x="7009" y="2449"/>
                      </a:cubicBezTo>
                      <a:cubicBezTo>
                        <a:pt x="7021" y="2425"/>
                        <a:pt x="7116" y="2353"/>
                        <a:pt x="7116" y="2329"/>
                      </a:cubicBezTo>
                      <a:lnTo>
                        <a:pt x="7330" y="1794"/>
                      </a:lnTo>
                      <a:cubicBezTo>
                        <a:pt x="7366" y="1734"/>
                        <a:pt x="7307" y="1698"/>
                        <a:pt x="7235" y="1698"/>
                      </a:cubicBezTo>
                      <a:lnTo>
                        <a:pt x="6664" y="1770"/>
                      </a:lnTo>
                      <a:lnTo>
                        <a:pt x="6640" y="1770"/>
                      </a:lnTo>
                      <a:lnTo>
                        <a:pt x="6640" y="1734"/>
                      </a:lnTo>
                      <a:lnTo>
                        <a:pt x="6723" y="1175"/>
                      </a:lnTo>
                      <a:cubicBezTo>
                        <a:pt x="6732" y="1122"/>
                        <a:pt x="6715" y="1089"/>
                        <a:pt x="6673" y="1089"/>
                      </a:cubicBezTo>
                      <a:cubicBezTo>
                        <a:pt x="6657" y="1089"/>
                        <a:pt x="6638" y="1094"/>
                        <a:pt x="6616" y="1103"/>
                      </a:cubicBezTo>
                      <a:lnTo>
                        <a:pt x="6307" y="1294"/>
                      </a:lnTo>
                      <a:lnTo>
                        <a:pt x="6307" y="1282"/>
                      </a:lnTo>
                      <a:lnTo>
                        <a:pt x="6187" y="746"/>
                      </a:lnTo>
                      <a:cubicBezTo>
                        <a:pt x="6187" y="691"/>
                        <a:pt x="6141" y="662"/>
                        <a:pt x="6089" y="662"/>
                      </a:cubicBezTo>
                      <a:cubicBezTo>
                        <a:pt x="6062" y="662"/>
                        <a:pt x="6033" y="670"/>
                        <a:pt x="6009" y="686"/>
                      </a:cubicBezTo>
                      <a:lnTo>
                        <a:pt x="5533" y="984"/>
                      </a:lnTo>
                      <a:lnTo>
                        <a:pt x="5509" y="996"/>
                      </a:lnTo>
                      <a:lnTo>
                        <a:pt x="5485" y="960"/>
                      </a:lnTo>
                      <a:lnTo>
                        <a:pt x="5402" y="424"/>
                      </a:lnTo>
                      <a:cubicBezTo>
                        <a:pt x="5387" y="382"/>
                        <a:pt x="5360" y="360"/>
                        <a:pt x="5333" y="360"/>
                      </a:cubicBezTo>
                      <a:cubicBezTo>
                        <a:pt x="5315" y="360"/>
                        <a:pt x="5297" y="370"/>
                        <a:pt x="5283" y="389"/>
                      </a:cubicBezTo>
                      <a:lnTo>
                        <a:pt x="4890" y="746"/>
                      </a:lnTo>
                      <a:lnTo>
                        <a:pt x="4830" y="782"/>
                      </a:lnTo>
                      <a:lnTo>
                        <a:pt x="4806" y="710"/>
                      </a:lnTo>
                      <a:lnTo>
                        <a:pt x="4652" y="186"/>
                      </a:lnTo>
                      <a:cubicBezTo>
                        <a:pt x="4645" y="146"/>
                        <a:pt x="4623" y="124"/>
                        <a:pt x="4596" y="124"/>
                      </a:cubicBezTo>
                      <a:cubicBezTo>
                        <a:pt x="4576" y="124"/>
                        <a:pt x="4553" y="137"/>
                        <a:pt x="4533" y="163"/>
                      </a:cubicBezTo>
                      <a:lnTo>
                        <a:pt x="4211" y="567"/>
                      </a:lnTo>
                      <a:lnTo>
                        <a:pt x="4175" y="567"/>
                      </a:lnTo>
                      <a:lnTo>
                        <a:pt x="3985" y="67"/>
                      </a:lnTo>
                      <a:cubicBezTo>
                        <a:pt x="3966" y="30"/>
                        <a:pt x="3941" y="12"/>
                        <a:pt x="3916" y="12"/>
                      </a:cubicBezTo>
                      <a:cubicBezTo>
                        <a:pt x="3893" y="12"/>
                        <a:pt x="3871" y="27"/>
                        <a:pt x="3854" y="55"/>
                      </a:cubicBezTo>
                      <a:lnTo>
                        <a:pt x="3556" y="496"/>
                      </a:lnTo>
                      <a:lnTo>
                        <a:pt x="3509" y="555"/>
                      </a:lnTo>
                      <a:lnTo>
                        <a:pt x="3461" y="496"/>
                      </a:lnTo>
                      <a:lnTo>
                        <a:pt x="3187" y="43"/>
                      </a:lnTo>
                      <a:cubicBezTo>
                        <a:pt x="3164" y="15"/>
                        <a:pt x="3142" y="0"/>
                        <a:pt x="31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38"/>
                <p:cNvSpPr/>
                <p:nvPr/>
              </p:nvSpPr>
              <p:spPr>
                <a:xfrm>
                  <a:off x="7084332" y="6638150"/>
                  <a:ext cx="1636" cy="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4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" y="32"/>
                        <a:pt x="58" y="48"/>
                        <a:pt x="73" y="48"/>
                      </a:cubicBezTo>
                      <a:cubicBezTo>
                        <a:pt x="81" y="48"/>
                        <a:pt x="80" y="44"/>
                        <a:pt x="60" y="3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38"/>
                <p:cNvSpPr/>
                <p:nvPr/>
              </p:nvSpPr>
              <p:spPr>
                <a:xfrm>
                  <a:off x="6950140" y="6470268"/>
                  <a:ext cx="169800" cy="185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9189" extrusionOk="0">
                      <a:moveTo>
                        <a:pt x="4579" y="0"/>
                      </a:moveTo>
                      <a:cubicBezTo>
                        <a:pt x="4554" y="0"/>
                        <a:pt x="4526" y="18"/>
                        <a:pt x="4501" y="49"/>
                      </a:cubicBezTo>
                      <a:lnTo>
                        <a:pt x="4168" y="514"/>
                      </a:lnTo>
                      <a:lnTo>
                        <a:pt x="4156" y="537"/>
                      </a:lnTo>
                      <a:lnTo>
                        <a:pt x="4144" y="514"/>
                      </a:lnTo>
                      <a:lnTo>
                        <a:pt x="3787" y="61"/>
                      </a:lnTo>
                      <a:cubicBezTo>
                        <a:pt x="3768" y="37"/>
                        <a:pt x="3746" y="27"/>
                        <a:pt x="3726" y="27"/>
                      </a:cubicBezTo>
                      <a:cubicBezTo>
                        <a:pt x="3697" y="27"/>
                        <a:pt x="3670" y="50"/>
                        <a:pt x="3656" y="85"/>
                      </a:cubicBezTo>
                      <a:lnTo>
                        <a:pt x="3572" y="454"/>
                      </a:lnTo>
                      <a:lnTo>
                        <a:pt x="3561" y="442"/>
                      </a:lnTo>
                      <a:lnTo>
                        <a:pt x="3084" y="156"/>
                      </a:lnTo>
                      <a:cubicBezTo>
                        <a:pt x="3069" y="145"/>
                        <a:pt x="3053" y="139"/>
                        <a:pt x="3036" y="139"/>
                      </a:cubicBezTo>
                      <a:cubicBezTo>
                        <a:pt x="2987" y="139"/>
                        <a:pt x="2935" y="186"/>
                        <a:pt x="2918" y="240"/>
                      </a:cubicBezTo>
                      <a:lnTo>
                        <a:pt x="2822" y="799"/>
                      </a:lnTo>
                      <a:lnTo>
                        <a:pt x="2799" y="823"/>
                      </a:lnTo>
                      <a:lnTo>
                        <a:pt x="2775" y="811"/>
                      </a:lnTo>
                      <a:lnTo>
                        <a:pt x="2310" y="514"/>
                      </a:lnTo>
                      <a:cubicBezTo>
                        <a:pt x="2292" y="499"/>
                        <a:pt x="2273" y="492"/>
                        <a:pt x="2256" y="492"/>
                      </a:cubicBezTo>
                      <a:cubicBezTo>
                        <a:pt x="2219" y="492"/>
                        <a:pt x="2191" y="524"/>
                        <a:pt x="2191" y="573"/>
                      </a:cubicBezTo>
                      <a:lnTo>
                        <a:pt x="2191" y="1109"/>
                      </a:lnTo>
                      <a:lnTo>
                        <a:pt x="2191" y="1180"/>
                      </a:lnTo>
                      <a:lnTo>
                        <a:pt x="2120" y="1157"/>
                      </a:lnTo>
                      <a:lnTo>
                        <a:pt x="1644" y="918"/>
                      </a:lnTo>
                      <a:cubicBezTo>
                        <a:pt x="1624" y="909"/>
                        <a:pt x="1607" y="904"/>
                        <a:pt x="1592" y="904"/>
                      </a:cubicBezTo>
                      <a:cubicBezTo>
                        <a:pt x="1551" y="904"/>
                        <a:pt x="1528" y="938"/>
                        <a:pt x="1536" y="990"/>
                      </a:cubicBezTo>
                      <a:lnTo>
                        <a:pt x="1596" y="1490"/>
                      </a:lnTo>
                      <a:lnTo>
                        <a:pt x="1584" y="1514"/>
                      </a:lnTo>
                      <a:lnTo>
                        <a:pt x="1096" y="1311"/>
                      </a:lnTo>
                      <a:cubicBezTo>
                        <a:pt x="1081" y="1307"/>
                        <a:pt x="1068" y="1305"/>
                        <a:pt x="1056" y="1305"/>
                      </a:cubicBezTo>
                      <a:cubicBezTo>
                        <a:pt x="1002" y="1305"/>
                        <a:pt x="981" y="1348"/>
                        <a:pt x="1001" y="1407"/>
                      </a:cubicBezTo>
                      <a:lnTo>
                        <a:pt x="1120" y="1931"/>
                      </a:lnTo>
                      <a:lnTo>
                        <a:pt x="1132" y="2002"/>
                      </a:lnTo>
                      <a:lnTo>
                        <a:pt x="1132" y="2002"/>
                      </a:lnTo>
                      <a:lnTo>
                        <a:pt x="1060" y="1990"/>
                      </a:lnTo>
                      <a:lnTo>
                        <a:pt x="536" y="1883"/>
                      </a:lnTo>
                      <a:cubicBezTo>
                        <a:pt x="527" y="1881"/>
                        <a:pt x="519" y="1881"/>
                        <a:pt x="512" y="1881"/>
                      </a:cubicBezTo>
                      <a:cubicBezTo>
                        <a:pt x="460" y="1881"/>
                        <a:pt x="444" y="1917"/>
                        <a:pt x="465" y="1990"/>
                      </a:cubicBezTo>
                      <a:lnTo>
                        <a:pt x="560" y="2121"/>
                      </a:lnTo>
                      <a:lnTo>
                        <a:pt x="96" y="2359"/>
                      </a:lnTo>
                      <a:cubicBezTo>
                        <a:pt x="24" y="2371"/>
                        <a:pt x="1" y="2538"/>
                        <a:pt x="48" y="2597"/>
                      </a:cubicBezTo>
                      <a:lnTo>
                        <a:pt x="441" y="3121"/>
                      </a:lnTo>
                      <a:lnTo>
                        <a:pt x="441" y="3145"/>
                      </a:lnTo>
                      <a:cubicBezTo>
                        <a:pt x="1579" y="4536"/>
                        <a:pt x="2318" y="4739"/>
                        <a:pt x="2651" y="4739"/>
                      </a:cubicBezTo>
                      <a:cubicBezTo>
                        <a:pt x="2789" y="4739"/>
                        <a:pt x="2858" y="4705"/>
                        <a:pt x="2858" y="4705"/>
                      </a:cubicBezTo>
                      <a:lnTo>
                        <a:pt x="2965" y="4681"/>
                      </a:lnTo>
                      <a:cubicBezTo>
                        <a:pt x="3123" y="4627"/>
                        <a:pt x="3253" y="4604"/>
                        <a:pt x="3360" y="4604"/>
                      </a:cubicBezTo>
                      <a:cubicBezTo>
                        <a:pt x="3584" y="4604"/>
                        <a:pt x="3710" y="4703"/>
                        <a:pt x="3799" y="4824"/>
                      </a:cubicBezTo>
                      <a:cubicBezTo>
                        <a:pt x="3894" y="5050"/>
                        <a:pt x="3894" y="5288"/>
                        <a:pt x="3513" y="5633"/>
                      </a:cubicBezTo>
                      <a:lnTo>
                        <a:pt x="3430" y="5705"/>
                      </a:lnTo>
                      <a:cubicBezTo>
                        <a:pt x="3430" y="5705"/>
                        <a:pt x="2679" y="6217"/>
                        <a:pt x="3572" y="8574"/>
                      </a:cubicBezTo>
                      <a:lnTo>
                        <a:pt x="3787" y="9134"/>
                      </a:lnTo>
                      <a:cubicBezTo>
                        <a:pt x="3799" y="9171"/>
                        <a:pt x="3821" y="9189"/>
                        <a:pt x="3847" y="9189"/>
                      </a:cubicBezTo>
                      <a:cubicBezTo>
                        <a:pt x="3870" y="9189"/>
                        <a:pt x="3895" y="9174"/>
                        <a:pt x="3918" y="9146"/>
                      </a:cubicBezTo>
                      <a:lnTo>
                        <a:pt x="4227" y="8693"/>
                      </a:lnTo>
                      <a:lnTo>
                        <a:pt x="4251" y="8669"/>
                      </a:lnTo>
                      <a:lnTo>
                        <a:pt x="4263" y="8693"/>
                      </a:lnTo>
                      <a:lnTo>
                        <a:pt x="4620" y="9146"/>
                      </a:lnTo>
                      <a:cubicBezTo>
                        <a:pt x="4642" y="9173"/>
                        <a:pt x="4666" y="9185"/>
                        <a:pt x="4686" y="9185"/>
                      </a:cubicBezTo>
                      <a:cubicBezTo>
                        <a:pt x="4712" y="9185"/>
                        <a:pt x="4733" y="9166"/>
                        <a:pt x="4739" y="9134"/>
                      </a:cubicBezTo>
                      <a:lnTo>
                        <a:pt x="4882" y="8634"/>
                      </a:lnTo>
                      <a:lnTo>
                        <a:pt x="4906" y="8574"/>
                      </a:lnTo>
                      <a:lnTo>
                        <a:pt x="4965" y="8634"/>
                      </a:lnTo>
                      <a:lnTo>
                        <a:pt x="5358" y="8991"/>
                      </a:lnTo>
                      <a:cubicBezTo>
                        <a:pt x="5382" y="9010"/>
                        <a:pt x="5406" y="9019"/>
                        <a:pt x="5428" y="9019"/>
                      </a:cubicBezTo>
                      <a:cubicBezTo>
                        <a:pt x="5460" y="9019"/>
                        <a:pt x="5487" y="8998"/>
                        <a:pt x="5501" y="8955"/>
                      </a:cubicBezTo>
                      <a:lnTo>
                        <a:pt x="5585" y="8419"/>
                      </a:lnTo>
                      <a:cubicBezTo>
                        <a:pt x="5585" y="8419"/>
                        <a:pt x="5597" y="8396"/>
                        <a:pt x="5620" y="8396"/>
                      </a:cubicBezTo>
                      <a:lnTo>
                        <a:pt x="6037" y="8717"/>
                      </a:lnTo>
                      <a:cubicBezTo>
                        <a:pt x="6055" y="8728"/>
                        <a:pt x="6074" y="8733"/>
                        <a:pt x="6091" y="8733"/>
                      </a:cubicBezTo>
                      <a:cubicBezTo>
                        <a:pt x="6128" y="8733"/>
                        <a:pt x="6156" y="8707"/>
                        <a:pt x="6156" y="8658"/>
                      </a:cubicBezTo>
                      <a:lnTo>
                        <a:pt x="6180" y="8122"/>
                      </a:lnTo>
                      <a:lnTo>
                        <a:pt x="6180" y="8038"/>
                      </a:lnTo>
                      <a:lnTo>
                        <a:pt x="6239" y="8086"/>
                      </a:lnTo>
                      <a:lnTo>
                        <a:pt x="6644" y="8312"/>
                      </a:lnTo>
                      <a:lnTo>
                        <a:pt x="6644" y="8277"/>
                      </a:lnTo>
                      <a:lnTo>
                        <a:pt x="6430" y="7741"/>
                      </a:lnTo>
                      <a:lnTo>
                        <a:pt x="6430" y="7729"/>
                      </a:lnTo>
                      <a:lnTo>
                        <a:pt x="6632" y="7729"/>
                      </a:lnTo>
                      <a:lnTo>
                        <a:pt x="7204" y="7907"/>
                      </a:lnTo>
                      <a:cubicBezTo>
                        <a:pt x="7223" y="7916"/>
                        <a:pt x="7243" y="7920"/>
                        <a:pt x="7261" y="7920"/>
                      </a:cubicBezTo>
                      <a:cubicBezTo>
                        <a:pt x="7320" y="7920"/>
                        <a:pt x="7365" y="7879"/>
                        <a:pt x="7347" y="7824"/>
                      </a:cubicBezTo>
                      <a:lnTo>
                        <a:pt x="7240" y="7300"/>
                      </a:lnTo>
                      <a:lnTo>
                        <a:pt x="7240" y="7229"/>
                      </a:lnTo>
                      <a:lnTo>
                        <a:pt x="7311" y="7241"/>
                      </a:lnTo>
                      <a:lnTo>
                        <a:pt x="7835" y="7348"/>
                      </a:lnTo>
                      <a:cubicBezTo>
                        <a:pt x="7842" y="7349"/>
                        <a:pt x="7849" y="7350"/>
                        <a:pt x="7856" y="7350"/>
                      </a:cubicBezTo>
                      <a:cubicBezTo>
                        <a:pt x="7913" y="7350"/>
                        <a:pt x="7940" y="7305"/>
                        <a:pt x="7918" y="7241"/>
                      </a:cubicBezTo>
                      <a:lnTo>
                        <a:pt x="7704" y="6705"/>
                      </a:lnTo>
                      <a:lnTo>
                        <a:pt x="7680" y="6669"/>
                      </a:lnTo>
                      <a:lnTo>
                        <a:pt x="7716" y="6669"/>
                      </a:lnTo>
                      <a:lnTo>
                        <a:pt x="8264" y="6633"/>
                      </a:lnTo>
                      <a:cubicBezTo>
                        <a:pt x="8359" y="6622"/>
                        <a:pt x="8406" y="6383"/>
                        <a:pt x="8359" y="6324"/>
                      </a:cubicBezTo>
                      <a:lnTo>
                        <a:pt x="8013" y="5681"/>
                      </a:lnTo>
                      <a:cubicBezTo>
                        <a:pt x="7993" y="5681"/>
                        <a:pt x="7945" y="5771"/>
                        <a:pt x="7917" y="5771"/>
                      </a:cubicBezTo>
                      <a:cubicBezTo>
                        <a:pt x="7913" y="5771"/>
                        <a:pt x="7909" y="5769"/>
                        <a:pt x="7906" y="5764"/>
                      </a:cubicBezTo>
                      <a:cubicBezTo>
                        <a:pt x="6884" y="4547"/>
                        <a:pt x="6189" y="4337"/>
                        <a:pt x="5832" y="4337"/>
                      </a:cubicBezTo>
                      <a:cubicBezTo>
                        <a:pt x="5644" y="4337"/>
                        <a:pt x="5549" y="4395"/>
                        <a:pt x="5549" y="4395"/>
                      </a:cubicBezTo>
                      <a:lnTo>
                        <a:pt x="5442" y="4490"/>
                      </a:lnTo>
                      <a:cubicBezTo>
                        <a:pt x="5275" y="4545"/>
                        <a:pt x="5139" y="4568"/>
                        <a:pt x="5026" y="4568"/>
                      </a:cubicBezTo>
                      <a:cubicBezTo>
                        <a:pt x="4819" y="4568"/>
                        <a:pt x="4693" y="4487"/>
                        <a:pt x="4608" y="4371"/>
                      </a:cubicBezTo>
                      <a:cubicBezTo>
                        <a:pt x="4513" y="4145"/>
                        <a:pt x="4513" y="3919"/>
                        <a:pt x="4894" y="3574"/>
                      </a:cubicBezTo>
                      <a:lnTo>
                        <a:pt x="4977" y="3514"/>
                      </a:lnTo>
                      <a:cubicBezTo>
                        <a:pt x="4977" y="3514"/>
                        <a:pt x="5739" y="2978"/>
                        <a:pt x="4894" y="716"/>
                      </a:cubicBezTo>
                      <a:cubicBezTo>
                        <a:pt x="4870" y="692"/>
                        <a:pt x="4894" y="573"/>
                        <a:pt x="4870" y="573"/>
                      </a:cubicBezTo>
                      <a:lnTo>
                        <a:pt x="4632" y="49"/>
                      </a:lnTo>
                      <a:cubicBezTo>
                        <a:pt x="4621" y="15"/>
                        <a:pt x="4601" y="0"/>
                        <a:pt x="45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38"/>
                <p:cNvSpPr/>
                <p:nvPr/>
              </p:nvSpPr>
              <p:spPr>
                <a:xfrm>
                  <a:off x="7056682" y="6348134"/>
                  <a:ext cx="186867" cy="148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2" h="7364" extrusionOk="0">
                      <a:moveTo>
                        <a:pt x="7285" y="1"/>
                      </a:moveTo>
                      <a:cubicBezTo>
                        <a:pt x="7267" y="1"/>
                        <a:pt x="7251" y="4"/>
                        <a:pt x="7239" y="12"/>
                      </a:cubicBezTo>
                      <a:lnTo>
                        <a:pt x="6537" y="203"/>
                      </a:lnTo>
                      <a:cubicBezTo>
                        <a:pt x="6537" y="238"/>
                        <a:pt x="6644" y="310"/>
                        <a:pt x="6596" y="322"/>
                      </a:cubicBezTo>
                      <a:cubicBezTo>
                        <a:pt x="4453" y="1441"/>
                        <a:pt x="4727" y="2334"/>
                        <a:pt x="4727" y="2334"/>
                      </a:cubicBezTo>
                      <a:lnTo>
                        <a:pt x="4786" y="2453"/>
                      </a:lnTo>
                      <a:cubicBezTo>
                        <a:pt x="4846" y="2965"/>
                        <a:pt x="4703" y="3132"/>
                        <a:pt x="4489" y="3239"/>
                      </a:cubicBezTo>
                      <a:cubicBezTo>
                        <a:pt x="4443" y="3248"/>
                        <a:pt x="4398" y="3254"/>
                        <a:pt x="4354" y="3254"/>
                      </a:cubicBezTo>
                      <a:cubicBezTo>
                        <a:pt x="4167" y="3254"/>
                        <a:pt x="3988" y="3154"/>
                        <a:pt x="3786" y="2798"/>
                      </a:cubicBezTo>
                      <a:lnTo>
                        <a:pt x="3739" y="2703"/>
                      </a:lnTo>
                      <a:cubicBezTo>
                        <a:pt x="3739" y="2703"/>
                        <a:pt x="3486" y="2106"/>
                        <a:pt x="1986" y="2106"/>
                      </a:cubicBezTo>
                      <a:cubicBezTo>
                        <a:pt x="1701" y="2106"/>
                        <a:pt x="1371" y="2128"/>
                        <a:pt x="988" y="2179"/>
                      </a:cubicBezTo>
                      <a:cubicBezTo>
                        <a:pt x="950" y="2179"/>
                        <a:pt x="874" y="2164"/>
                        <a:pt x="845" y="2164"/>
                      </a:cubicBezTo>
                      <a:cubicBezTo>
                        <a:pt x="838" y="2164"/>
                        <a:pt x="833" y="2165"/>
                        <a:pt x="833" y="2167"/>
                      </a:cubicBezTo>
                      <a:lnTo>
                        <a:pt x="274" y="2286"/>
                      </a:lnTo>
                      <a:cubicBezTo>
                        <a:pt x="191" y="2298"/>
                        <a:pt x="191" y="2370"/>
                        <a:pt x="238" y="2429"/>
                      </a:cubicBezTo>
                      <a:lnTo>
                        <a:pt x="631" y="2846"/>
                      </a:lnTo>
                      <a:lnTo>
                        <a:pt x="655" y="2870"/>
                      </a:lnTo>
                      <a:lnTo>
                        <a:pt x="631" y="2882"/>
                      </a:lnTo>
                      <a:lnTo>
                        <a:pt x="107" y="3144"/>
                      </a:lnTo>
                      <a:cubicBezTo>
                        <a:pt x="36" y="3167"/>
                        <a:pt x="36" y="3227"/>
                        <a:pt x="107" y="3275"/>
                      </a:cubicBezTo>
                      <a:lnTo>
                        <a:pt x="452" y="3417"/>
                      </a:lnTo>
                      <a:lnTo>
                        <a:pt x="429" y="3441"/>
                      </a:lnTo>
                      <a:lnTo>
                        <a:pt x="60" y="3834"/>
                      </a:lnTo>
                      <a:cubicBezTo>
                        <a:pt x="0" y="3882"/>
                        <a:pt x="48" y="3989"/>
                        <a:pt x="107" y="4013"/>
                      </a:cubicBezTo>
                      <a:lnTo>
                        <a:pt x="619" y="4239"/>
                      </a:lnTo>
                      <a:lnTo>
                        <a:pt x="655" y="4251"/>
                      </a:lnTo>
                      <a:lnTo>
                        <a:pt x="643" y="4287"/>
                      </a:lnTo>
                      <a:lnTo>
                        <a:pt x="250" y="4668"/>
                      </a:lnTo>
                      <a:cubicBezTo>
                        <a:pt x="191" y="4715"/>
                        <a:pt x="226" y="4775"/>
                        <a:pt x="286" y="4787"/>
                      </a:cubicBezTo>
                      <a:lnTo>
                        <a:pt x="810" y="4906"/>
                      </a:lnTo>
                      <a:lnTo>
                        <a:pt x="881" y="4930"/>
                      </a:lnTo>
                      <a:lnTo>
                        <a:pt x="833" y="4989"/>
                      </a:lnTo>
                      <a:lnTo>
                        <a:pt x="488" y="5406"/>
                      </a:lnTo>
                      <a:cubicBezTo>
                        <a:pt x="452" y="5465"/>
                        <a:pt x="464" y="5501"/>
                        <a:pt x="536" y="5525"/>
                      </a:cubicBezTo>
                      <a:lnTo>
                        <a:pt x="1060" y="5561"/>
                      </a:lnTo>
                      <a:cubicBezTo>
                        <a:pt x="1060" y="5561"/>
                        <a:pt x="1060" y="5584"/>
                        <a:pt x="1072" y="5584"/>
                      </a:cubicBezTo>
                      <a:lnTo>
                        <a:pt x="774" y="6025"/>
                      </a:lnTo>
                      <a:cubicBezTo>
                        <a:pt x="726" y="6084"/>
                        <a:pt x="762" y="6144"/>
                        <a:pt x="833" y="6144"/>
                      </a:cubicBezTo>
                      <a:lnTo>
                        <a:pt x="1441" y="6144"/>
                      </a:lnTo>
                      <a:lnTo>
                        <a:pt x="1417" y="6215"/>
                      </a:lnTo>
                      <a:lnTo>
                        <a:pt x="1191" y="6715"/>
                      </a:lnTo>
                      <a:cubicBezTo>
                        <a:pt x="1161" y="6774"/>
                        <a:pt x="1180" y="6817"/>
                        <a:pt x="1228" y="6817"/>
                      </a:cubicBezTo>
                      <a:cubicBezTo>
                        <a:pt x="1238" y="6817"/>
                        <a:pt x="1249" y="6815"/>
                        <a:pt x="1262" y="6811"/>
                      </a:cubicBezTo>
                      <a:lnTo>
                        <a:pt x="1429" y="6751"/>
                      </a:lnTo>
                      <a:lnTo>
                        <a:pt x="1560" y="7263"/>
                      </a:lnTo>
                      <a:cubicBezTo>
                        <a:pt x="1551" y="7317"/>
                        <a:pt x="1642" y="7364"/>
                        <a:pt x="1719" y="7364"/>
                      </a:cubicBezTo>
                      <a:cubicBezTo>
                        <a:pt x="1744" y="7364"/>
                        <a:pt x="1768" y="7358"/>
                        <a:pt x="1786" y="7346"/>
                      </a:cubicBezTo>
                      <a:lnTo>
                        <a:pt x="2381" y="7096"/>
                      </a:lnTo>
                      <a:lnTo>
                        <a:pt x="2417" y="7096"/>
                      </a:lnTo>
                      <a:cubicBezTo>
                        <a:pt x="4679" y="5953"/>
                        <a:pt x="4465" y="5072"/>
                        <a:pt x="4465" y="5072"/>
                      </a:cubicBezTo>
                      <a:lnTo>
                        <a:pt x="4453" y="4965"/>
                      </a:lnTo>
                      <a:cubicBezTo>
                        <a:pt x="4393" y="4465"/>
                        <a:pt x="4572" y="4287"/>
                        <a:pt x="4774" y="4179"/>
                      </a:cubicBezTo>
                      <a:cubicBezTo>
                        <a:pt x="4817" y="4171"/>
                        <a:pt x="4859" y="4166"/>
                        <a:pt x="4902" y="4166"/>
                      </a:cubicBezTo>
                      <a:cubicBezTo>
                        <a:pt x="5094" y="4166"/>
                        <a:pt x="5284" y="4272"/>
                        <a:pt x="5489" y="4644"/>
                      </a:cubicBezTo>
                      <a:lnTo>
                        <a:pt x="5536" y="4751"/>
                      </a:lnTo>
                      <a:cubicBezTo>
                        <a:pt x="5536" y="4751"/>
                        <a:pt x="5761" y="5320"/>
                        <a:pt x="7231" y="5320"/>
                      </a:cubicBezTo>
                      <a:cubicBezTo>
                        <a:pt x="7552" y="5320"/>
                        <a:pt x="7932" y="5293"/>
                        <a:pt x="8382" y="5227"/>
                      </a:cubicBezTo>
                      <a:lnTo>
                        <a:pt x="8977" y="5132"/>
                      </a:lnTo>
                      <a:cubicBezTo>
                        <a:pt x="9049" y="5120"/>
                        <a:pt x="9061" y="5072"/>
                        <a:pt x="9013" y="5013"/>
                      </a:cubicBezTo>
                      <a:lnTo>
                        <a:pt x="8644" y="4608"/>
                      </a:lnTo>
                      <a:lnTo>
                        <a:pt x="8632" y="4584"/>
                      </a:lnTo>
                      <a:lnTo>
                        <a:pt x="8656" y="4572"/>
                      </a:lnTo>
                      <a:lnTo>
                        <a:pt x="9180" y="4310"/>
                      </a:lnTo>
                      <a:cubicBezTo>
                        <a:pt x="9251" y="4287"/>
                        <a:pt x="9251" y="4227"/>
                        <a:pt x="9180" y="4179"/>
                      </a:cubicBezTo>
                      <a:lnTo>
                        <a:pt x="8739" y="3929"/>
                      </a:lnTo>
                      <a:lnTo>
                        <a:pt x="8680" y="3894"/>
                      </a:lnTo>
                      <a:lnTo>
                        <a:pt x="8739" y="3858"/>
                      </a:lnTo>
                      <a:lnTo>
                        <a:pt x="9168" y="3525"/>
                      </a:lnTo>
                      <a:cubicBezTo>
                        <a:pt x="9227" y="3477"/>
                        <a:pt x="9215" y="3417"/>
                        <a:pt x="9156" y="3394"/>
                      </a:cubicBezTo>
                      <a:lnTo>
                        <a:pt x="8644" y="3203"/>
                      </a:lnTo>
                      <a:lnTo>
                        <a:pt x="8644" y="3167"/>
                      </a:lnTo>
                      <a:lnTo>
                        <a:pt x="9037" y="2846"/>
                      </a:lnTo>
                      <a:cubicBezTo>
                        <a:pt x="9096" y="2798"/>
                        <a:pt x="9073" y="2739"/>
                        <a:pt x="9001" y="2703"/>
                      </a:cubicBezTo>
                      <a:lnTo>
                        <a:pt x="8477" y="2560"/>
                      </a:lnTo>
                      <a:lnTo>
                        <a:pt x="8406" y="2548"/>
                      </a:lnTo>
                      <a:lnTo>
                        <a:pt x="8453" y="2489"/>
                      </a:lnTo>
                      <a:lnTo>
                        <a:pt x="8763" y="2143"/>
                      </a:lnTo>
                      <a:lnTo>
                        <a:pt x="8739" y="2143"/>
                      </a:lnTo>
                      <a:lnTo>
                        <a:pt x="8168" y="2227"/>
                      </a:lnTo>
                      <a:lnTo>
                        <a:pt x="8156" y="2227"/>
                      </a:lnTo>
                      <a:lnTo>
                        <a:pt x="8203" y="2036"/>
                      </a:lnTo>
                      <a:lnTo>
                        <a:pt x="8501" y="1501"/>
                      </a:lnTo>
                      <a:cubicBezTo>
                        <a:pt x="8533" y="1447"/>
                        <a:pt x="8517" y="1354"/>
                        <a:pt x="8461" y="1354"/>
                      </a:cubicBezTo>
                      <a:cubicBezTo>
                        <a:pt x="8455" y="1354"/>
                        <a:pt x="8449" y="1355"/>
                        <a:pt x="8442" y="1358"/>
                      </a:cubicBezTo>
                      <a:lnTo>
                        <a:pt x="7906" y="1334"/>
                      </a:lnTo>
                      <a:lnTo>
                        <a:pt x="7822" y="1322"/>
                      </a:lnTo>
                      <a:lnTo>
                        <a:pt x="7858" y="1250"/>
                      </a:lnTo>
                      <a:lnTo>
                        <a:pt x="8084" y="762"/>
                      </a:lnTo>
                      <a:cubicBezTo>
                        <a:pt x="8105" y="689"/>
                        <a:pt x="8090" y="653"/>
                        <a:pt x="8030" y="653"/>
                      </a:cubicBezTo>
                      <a:cubicBezTo>
                        <a:pt x="8021" y="653"/>
                        <a:pt x="8011" y="654"/>
                        <a:pt x="8001" y="655"/>
                      </a:cubicBezTo>
                      <a:lnTo>
                        <a:pt x="7441" y="739"/>
                      </a:lnTo>
                      <a:lnTo>
                        <a:pt x="7406" y="739"/>
                      </a:lnTo>
                      <a:lnTo>
                        <a:pt x="7406" y="715"/>
                      </a:lnTo>
                      <a:lnTo>
                        <a:pt x="7489" y="167"/>
                      </a:lnTo>
                      <a:cubicBezTo>
                        <a:pt x="7509" y="88"/>
                        <a:pt x="7373" y="1"/>
                        <a:pt x="72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38"/>
                <p:cNvSpPr/>
                <p:nvPr/>
              </p:nvSpPr>
              <p:spPr>
                <a:xfrm>
                  <a:off x="7563599" y="6677757"/>
                  <a:ext cx="186867" cy="148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2" h="7339" extrusionOk="0">
                      <a:moveTo>
                        <a:pt x="7255" y="0"/>
                      </a:moveTo>
                      <a:cubicBezTo>
                        <a:pt x="7245" y="0"/>
                        <a:pt x="7235" y="1"/>
                        <a:pt x="7228" y="4"/>
                      </a:cubicBezTo>
                      <a:lnTo>
                        <a:pt x="6525" y="194"/>
                      </a:lnTo>
                      <a:cubicBezTo>
                        <a:pt x="6525" y="230"/>
                        <a:pt x="6632" y="301"/>
                        <a:pt x="6585" y="313"/>
                      </a:cubicBezTo>
                      <a:cubicBezTo>
                        <a:pt x="4441" y="1433"/>
                        <a:pt x="4727" y="2325"/>
                        <a:pt x="4727" y="2325"/>
                      </a:cubicBezTo>
                      <a:lnTo>
                        <a:pt x="4787" y="2445"/>
                      </a:lnTo>
                      <a:cubicBezTo>
                        <a:pt x="4846" y="2957"/>
                        <a:pt x="4703" y="3135"/>
                        <a:pt x="4489" y="3230"/>
                      </a:cubicBezTo>
                      <a:cubicBezTo>
                        <a:pt x="4443" y="3240"/>
                        <a:pt x="4398" y="3245"/>
                        <a:pt x="4353" y="3245"/>
                      </a:cubicBezTo>
                      <a:cubicBezTo>
                        <a:pt x="4163" y="3245"/>
                        <a:pt x="3977" y="3146"/>
                        <a:pt x="3775" y="2790"/>
                      </a:cubicBezTo>
                      <a:lnTo>
                        <a:pt x="3727" y="2695"/>
                      </a:lnTo>
                      <a:cubicBezTo>
                        <a:pt x="3727" y="2695"/>
                        <a:pt x="3478" y="2105"/>
                        <a:pt x="2001" y="2105"/>
                      </a:cubicBezTo>
                      <a:cubicBezTo>
                        <a:pt x="1710" y="2105"/>
                        <a:pt x="1371" y="2128"/>
                        <a:pt x="977" y="2183"/>
                      </a:cubicBezTo>
                      <a:cubicBezTo>
                        <a:pt x="936" y="2183"/>
                        <a:pt x="860" y="2156"/>
                        <a:pt x="839" y="2156"/>
                      </a:cubicBezTo>
                      <a:cubicBezTo>
                        <a:pt x="836" y="2156"/>
                        <a:pt x="834" y="2157"/>
                        <a:pt x="834" y="2159"/>
                      </a:cubicBezTo>
                      <a:lnTo>
                        <a:pt x="262" y="2278"/>
                      </a:lnTo>
                      <a:cubicBezTo>
                        <a:pt x="191" y="2302"/>
                        <a:pt x="191" y="2361"/>
                        <a:pt x="239" y="2421"/>
                      </a:cubicBezTo>
                      <a:lnTo>
                        <a:pt x="620" y="2837"/>
                      </a:lnTo>
                      <a:lnTo>
                        <a:pt x="655" y="2861"/>
                      </a:lnTo>
                      <a:lnTo>
                        <a:pt x="620" y="2873"/>
                      </a:lnTo>
                      <a:lnTo>
                        <a:pt x="96" y="3135"/>
                      </a:lnTo>
                      <a:cubicBezTo>
                        <a:pt x="24" y="3159"/>
                        <a:pt x="24" y="3218"/>
                        <a:pt x="96" y="3266"/>
                      </a:cubicBezTo>
                      <a:lnTo>
                        <a:pt x="441" y="3409"/>
                      </a:lnTo>
                      <a:lnTo>
                        <a:pt x="429" y="3433"/>
                      </a:lnTo>
                      <a:lnTo>
                        <a:pt x="60" y="3826"/>
                      </a:lnTo>
                      <a:cubicBezTo>
                        <a:pt x="0" y="3873"/>
                        <a:pt x="36" y="3980"/>
                        <a:pt x="96" y="4004"/>
                      </a:cubicBezTo>
                      <a:lnTo>
                        <a:pt x="620" y="4230"/>
                      </a:lnTo>
                      <a:lnTo>
                        <a:pt x="655" y="4242"/>
                      </a:lnTo>
                      <a:lnTo>
                        <a:pt x="631" y="4266"/>
                      </a:lnTo>
                      <a:lnTo>
                        <a:pt x="250" y="4647"/>
                      </a:lnTo>
                      <a:cubicBezTo>
                        <a:pt x="191" y="4695"/>
                        <a:pt x="203" y="4754"/>
                        <a:pt x="274" y="4766"/>
                      </a:cubicBezTo>
                      <a:lnTo>
                        <a:pt x="798" y="4885"/>
                      </a:lnTo>
                      <a:lnTo>
                        <a:pt x="870" y="4897"/>
                      </a:lnTo>
                      <a:lnTo>
                        <a:pt x="834" y="4957"/>
                      </a:lnTo>
                      <a:lnTo>
                        <a:pt x="489" y="5373"/>
                      </a:lnTo>
                      <a:cubicBezTo>
                        <a:pt x="441" y="5433"/>
                        <a:pt x="453" y="5481"/>
                        <a:pt x="536" y="5493"/>
                      </a:cubicBezTo>
                      <a:lnTo>
                        <a:pt x="1048" y="5540"/>
                      </a:lnTo>
                      <a:cubicBezTo>
                        <a:pt x="1048" y="5540"/>
                        <a:pt x="1048" y="5552"/>
                        <a:pt x="1072" y="5552"/>
                      </a:cubicBezTo>
                      <a:lnTo>
                        <a:pt x="774" y="6005"/>
                      </a:lnTo>
                      <a:cubicBezTo>
                        <a:pt x="727" y="6064"/>
                        <a:pt x="751" y="6124"/>
                        <a:pt x="834" y="6124"/>
                      </a:cubicBezTo>
                      <a:lnTo>
                        <a:pt x="1441" y="6124"/>
                      </a:lnTo>
                      <a:lnTo>
                        <a:pt x="1405" y="6195"/>
                      </a:lnTo>
                      <a:lnTo>
                        <a:pt x="1191" y="6683"/>
                      </a:lnTo>
                      <a:cubicBezTo>
                        <a:pt x="1160" y="6756"/>
                        <a:pt x="1183" y="6793"/>
                        <a:pt x="1237" y="6793"/>
                      </a:cubicBezTo>
                      <a:cubicBezTo>
                        <a:pt x="1245" y="6793"/>
                        <a:pt x="1254" y="6792"/>
                        <a:pt x="1262" y="6790"/>
                      </a:cubicBezTo>
                      <a:lnTo>
                        <a:pt x="1429" y="6731"/>
                      </a:lnTo>
                      <a:lnTo>
                        <a:pt x="1560" y="7243"/>
                      </a:lnTo>
                      <a:cubicBezTo>
                        <a:pt x="1551" y="7298"/>
                        <a:pt x="1640" y="7338"/>
                        <a:pt x="1719" y="7338"/>
                      </a:cubicBezTo>
                      <a:cubicBezTo>
                        <a:pt x="1743" y="7338"/>
                        <a:pt x="1767" y="7334"/>
                        <a:pt x="1786" y="7326"/>
                      </a:cubicBezTo>
                      <a:lnTo>
                        <a:pt x="2382" y="7076"/>
                      </a:lnTo>
                      <a:lnTo>
                        <a:pt x="2405" y="7076"/>
                      </a:lnTo>
                      <a:cubicBezTo>
                        <a:pt x="4668" y="5933"/>
                        <a:pt x="4465" y="5052"/>
                        <a:pt x="4465" y="5052"/>
                      </a:cubicBezTo>
                      <a:lnTo>
                        <a:pt x="4441" y="4945"/>
                      </a:lnTo>
                      <a:cubicBezTo>
                        <a:pt x="4382" y="4445"/>
                        <a:pt x="4561" y="4266"/>
                        <a:pt x="4775" y="4159"/>
                      </a:cubicBezTo>
                      <a:cubicBezTo>
                        <a:pt x="4818" y="4151"/>
                        <a:pt x="4860" y="4145"/>
                        <a:pt x="4902" y="4145"/>
                      </a:cubicBezTo>
                      <a:cubicBezTo>
                        <a:pt x="5095" y="4145"/>
                        <a:pt x="5284" y="4252"/>
                        <a:pt x="5489" y="4623"/>
                      </a:cubicBezTo>
                      <a:lnTo>
                        <a:pt x="5537" y="4719"/>
                      </a:lnTo>
                      <a:cubicBezTo>
                        <a:pt x="5537" y="4719"/>
                        <a:pt x="5752" y="5293"/>
                        <a:pt x="7206" y="5293"/>
                      </a:cubicBezTo>
                      <a:cubicBezTo>
                        <a:pt x="7529" y="5293"/>
                        <a:pt x="7914" y="5264"/>
                        <a:pt x="8371" y="5195"/>
                      </a:cubicBezTo>
                      <a:lnTo>
                        <a:pt x="8966" y="5112"/>
                      </a:lnTo>
                      <a:cubicBezTo>
                        <a:pt x="9049" y="5100"/>
                        <a:pt x="9061" y="5052"/>
                        <a:pt x="9013" y="4992"/>
                      </a:cubicBezTo>
                      <a:lnTo>
                        <a:pt x="8644" y="4588"/>
                      </a:lnTo>
                      <a:lnTo>
                        <a:pt x="8621" y="4564"/>
                      </a:lnTo>
                      <a:lnTo>
                        <a:pt x="8656" y="4540"/>
                      </a:lnTo>
                      <a:lnTo>
                        <a:pt x="9180" y="4290"/>
                      </a:lnTo>
                      <a:cubicBezTo>
                        <a:pt x="9252" y="4266"/>
                        <a:pt x="9252" y="4207"/>
                        <a:pt x="9180" y="4159"/>
                      </a:cubicBezTo>
                      <a:lnTo>
                        <a:pt x="8728" y="3909"/>
                      </a:lnTo>
                      <a:lnTo>
                        <a:pt x="8668" y="3873"/>
                      </a:lnTo>
                      <a:lnTo>
                        <a:pt x="8728" y="3826"/>
                      </a:lnTo>
                      <a:lnTo>
                        <a:pt x="9168" y="3504"/>
                      </a:lnTo>
                      <a:cubicBezTo>
                        <a:pt x="9216" y="3457"/>
                        <a:pt x="9204" y="3397"/>
                        <a:pt x="9144" y="3373"/>
                      </a:cubicBezTo>
                      <a:lnTo>
                        <a:pt x="8644" y="3171"/>
                      </a:lnTo>
                      <a:lnTo>
                        <a:pt x="8644" y="3147"/>
                      </a:lnTo>
                      <a:lnTo>
                        <a:pt x="9025" y="2802"/>
                      </a:lnTo>
                      <a:cubicBezTo>
                        <a:pt x="9085" y="2754"/>
                        <a:pt x="9073" y="2695"/>
                        <a:pt x="9002" y="2671"/>
                      </a:cubicBezTo>
                      <a:lnTo>
                        <a:pt x="8478" y="2516"/>
                      </a:lnTo>
                      <a:lnTo>
                        <a:pt x="8406" y="2504"/>
                      </a:lnTo>
                      <a:lnTo>
                        <a:pt x="8442" y="2445"/>
                      </a:lnTo>
                      <a:lnTo>
                        <a:pt x="8763" y="2099"/>
                      </a:lnTo>
                      <a:lnTo>
                        <a:pt x="8728" y="2099"/>
                      </a:lnTo>
                      <a:lnTo>
                        <a:pt x="8168" y="2195"/>
                      </a:lnTo>
                      <a:lnTo>
                        <a:pt x="8144" y="2195"/>
                      </a:lnTo>
                      <a:lnTo>
                        <a:pt x="8192" y="2004"/>
                      </a:lnTo>
                      <a:lnTo>
                        <a:pt x="8490" y="1468"/>
                      </a:lnTo>
                      <a:cubicBezTo>
                        <a:pt x="8535" y="1412"/>
                        <a:pt x="8505" y="1313"/>
                        <a:pt x="8441" y="1313"/>
                      </a:cubicBezTo>
                      <a:cubicBezTo>
                        <a:pt x="8437" y="1313"/>
                        <a:pt x="8434" y="1313"/>
                        <a:pt x="8430" y="1313"/>
                      </a:cubicBezTo>
                      <a:lnTo>
                        <a:pt x="7894" y="1302"/>
                      </a:lnTo>
                      <a:lnTo>
                        <a:pt x="7823" y="1290"/>
                      </a:lnTo>
                      <a:lnTo>
                        <a:pt x="7847" y="1206"/>
                      </a:lnTo>
                      <a:lnTo>
                        <a:pt x="8073" y="718"/>
                      </a:lnTo>
                      <a:cubicBezTo>
                        <a:pt x="8105" y="654"/>
                        <a:pt x="8079" y="609"/>
                        <a:pt x="8022" y="609"/>
                      </a:cubicBezTo>
                      <a:cubicBezTo>
                        <a:pt x="8016" y="609"/>
                        <a:pt x="8009" y="610"/>
                        <a:pt x="8001" y="611"/>
                      </a:cubicBezTo>
                      <a:lnTo>
                        <a:pt x="7430" y="706"/>
                      </a:lnTo>
                      <a:lnTo>
                        <a:pt x="7406" y="706"/>
                      </a:lnTo>
                      <a:lnTo>
                        <a:pt x="7406" y="671"/>
                      </a:lnTo>
                      <a:lnTo>
                        <a:pt x="7478" y="123"/>
                      </a:lnTo>
                      <a:cubicBezTo>
                        <a:pt x="7509" y="80"/>
                        <a:pt x="7342" y="0"/>
                        <a:pt x="72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38"/>
                <p:cNvSpPr/>
                <p:nvPr/>
              </p:nvSpPr>
              <p:spPr>
                <a:xfrm>
                  <a:off x="7695852" y="6638392"/>
                  <a:ext cx="1757" cy="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3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" y="26"/>
                        <a:pt x="49" y="35"/>
                        <a:pt x="68" y="35"/>
                      </a:cubicBezTo>
                      <a:cubicBezTo>
                        <a:pt x="83" y="35"/>
                        <a:pt x="87" y="29"/>
                        <a:pt x="60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38"/>
                <p:cNvSpPr/>
                <p:nvPr/>
              </p:nvSpPr>
              <p:spPr>
                <a:xfrm>
                  <a:off x="7582120" y="6415735"/>
                  <a:ext cx="1798" cy="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59" extrusionOk="0">
                      <a:moveTo>
                        <a:pt x="71" y="1"/>
                      </a:moveTo>
                      <a:cubicBezTo>
                        <a:pt x="67" y="1"/>
                        <a:pt x="60" y="4"/>
                        <a:pt x="48" y="11"/>
                      </a:cubicBezTo>
                      <a:lnTo>
                        <a:pt x="0" y="59"/>
                      </a:lnTo>
                      <a:cubicBezTo>
                        <a:pt x="48" y="49"/>
                        <a:pt x="88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38"/>
                <p:cNvSpPr/>
                <p:nvPr/>
              </p:nvSpPr>
              <p:spPr>
                <a:xfrm>
                  <a:off x="7404887" y="6374350"/>
                  <a:ext cx="186867" cy="14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2" h="7352" extrusionOk="0">
                      <a:moveTo>
                        <a:pt x="7272" y="0"/>
                      </a:moveTo>
                      <a:cubicBezTo>
                        <a:pt x="7253" y="0"/>
                        <a:pt x="7238" y="4"/>
                        <a:pt x="7227" y="12"/>
                      </a:cubicBezTo>
                      <a:lnTo>
                        <a:pt x="6525" y="203"/>
                      </a:lnTo>
                      <a:cubicBezTo>
                        <a:pt x="6525" y="238"/>
                        <a:pt x="6632" y="310"/>
                        <a:pt x="6584" y="322"/>
                      </a:cubicBezTo>
                      <a:cubicBezTo>
                        <a:pt x="4441" y="1441"/>
                        <a:pt x="4727" y="2334"/>
                        <a:pt x="4727" y="2334"/>
                      </a:cubicBezTo>
                      <a:lnTo>
                        <a:pt x="4787" y="2453"/>
                      </a:lnTo>
                      <a:cubicBezTo>
                        <a:pt x="4846" y="2953"/>
                        <a:pt x="4691" y="3131"/>
                        <a:pt x="4489" y="3239"/>
                      </a:cubicBezTo>
                      <a:cubicBezTo>
                        <a:pt x="4443" y="3248"/>
                        <a:pt x="4398" y="3253"/>
                        <a:pt x="4353" y="3253"/>
                      </a:cubicBezTo>
                      <a:cubicBezTo>
                        <a:pt x="4163" y="3253"/>
                        <a:pt x="3977" y="3154"/>
                        <a:pt x="3775" y="2798"/>
                      </a:cubicBezTo>
                      <a:lnTo>
                        <a:pt x="3727" y="2703"/>
                      </a:lnTo>
                      <a:cubicBezTo>
                        <a:pt x="3727" y="2703"/>
                        <a:pt x="3475" y="2106"/>
                        <a:pt x="1975" y="2106"/>
                      </a:cubicBezTo>
                      <a:cubicBezTo>
                        <a:pt x="1689" y="2106"/>
                        <a:pt x="1359" y="2128"/>
                        <a:pt x="977" y="2179"/>
                      </a:cubicBezTo>
                      <a:cubicBezTo>
                        <a:pt x="938" y="2179"/>
                        <a:pt x="870" y="2164"/>
                        <a:pt x="844" y="2164"/>
                      </a:cubicBezTo>
                      <a:cubicBezTo>
                        <a:pt x="838" y="2164"/>
                        <a:pt x="834" y="2165"/>
                        <a:pt x="834" y="2167"/>
                      </a:cubicBezTo>
                      <a:lnTo>
                        <a:pt x="262" y="2286"/>
                      </a:lnTo>
                      <a:cubicBezTo>
                        <a:pt x="191" y="2298"/>
                        <a:pt x="191" y="2358"/>
                        <a:pt x="238" y="2417"/>
                      </a:cubicBezTo>
                      <a:lnTo>
                        <a:pt x="619" y="2834"/>
                      </a:lnTo>
                      <a:lnTo>
                        <a:pt x="655" y="2870"/>
                      </a:lnTo>
                      <a:lnTo>
                        <a:pt x="619" y="2881"/>
                      </a:lnTo>
                      <a:lnTo>
                        <a:pt x="96" y="3131"/>
                      </a:lnTo>
                      <a:cubicBezTo>
                        <a:pt x="24" y="3167"/>
                        <a:pt x="24" y="3227"/>
                        <a:pt x="96" y="3274"/>
                      </a:cubicBezTo>
                      <a:lnTo>
                        <a:pt x="441" y="3417"/>
                      </a:lnTo>
                      <a:lnTo>
                        <a:pt x="429" y="3429"/>
                      </a:lnTo>
                      <a:lnTo>
                        <a:pt x="60" y="3834"/>
                      </a:lnTo>
                      <a:cubicBezTo>
                        <a:pt x="0" y="3882"/>
                        <a:pt x="36" y="3989"/>
                        <a:pt x="96" y="4013"/>
                      </a:cubicBezTo>
                      <a:lnTo>
                        <a:pt x="619" y="4239"/>
                      </a:lnTo>
                      <a:lnTo>
                        <a:pt x="655" y="4251"/>
                      </a:lnTo>
                      <a:lnTo>
                        <a:pt x="631" y="4263"/>
                      </a:lnTo>
                      <a:lnTo>
                        <a:pt x="250" y="4655"/>
                      </a:lnTo>
                      <a:cubicBezTo>
                        <a:pt x="191" y="4691"/>
                        <a:pt x="203" y="4751"/>
                        <a:pt x="274" y="4775"/>
                      </a:cubicBezTo>
                      <a:lnTo>
                        <a:pt x="798" y="4894"/>
                      </a:lnTo>
                      <a:lnTo>
                        <a:pt x="869" y="4905"/>
                      </a:lnTo>
                      <a:lnTo>
                        <a:pt x="834" y="4965"/>
                      </a:lnTo>
                      <a:lnTo>
                        <a:pt x="488" y="5382"/>
                      </a:lnTo>
                      <a:cubicBezTo>
                        <a:pt x="441" y="5441"/>
                        <a:pt x="453" y="5489"/>
                        <a:pt x="536" y="5501"/>
                      </a:cubicBezTo>
                      <a:lnTo>
                        <a:pt x="1048" y="5548"/>
                      </a:lnTo>
                      <a:cubicBezTo>
                        <a:pt x="1048" y="5548"/>
                        <a:pt x="1048" y="5560"/>
                        <a:pt x="1072" y="5560"/>
                      </a:cubicBezTo>
                      <a:lnTo>
                        <a:pt x="774" y="6013"/>
                      </a:lnTo>
                      <a:cubicBezTo>
                        <a:pt x="727" y="6072"/>
                        <a:pt x="750" y="6132"/>
                        <a:pt x="834" y="6132"/>
                      </a:cubicBezTo>
                      <a:lnTo>
                        <a:pt x="1441" y="6132"/>
                      </a:lnTo>
                      <a:lnTo>
                        <a:pt x="1405" y="6203"/>
                      </a:lnTo>
                      <a:lnTo>
                        <a:pt x="1191" y="6691"/>
                      </a:lnTo>
                      <a:cubicBezTo>
                        <a:pt x="1159" y="6755"/>
                        <a:pt x="1184" y="6800"/>
                        <a:pt x="1241" y="6800"/>
                      </a:cubicBezTo>
                      <a:cubicBezTo>
                        <a:pt x="1248" y="6800"/>
                        <a:pt x="1255" y="6800"/>
                        <a:pt x="1262" y="6799"/>
                      </a:cubicBezTo>
                      <a:lnTo>
                        <a:pt x="1429" y="6739"/>
                      </a:lnTo>
                      <a:lnTo>
                        <a:pt x="1560" y="7239"/>
                      </a:lnTo>
                      <a:cubicBezTo>
                        <a:pt x="1551" y="7302"/>
                        <a:pt x="1637" y="7351"/>
                        <a:pt x="1715" y="7351"/>
                      </a:cubicBezTo>
                      <a:cubicBezTo>
                        <a:pt x="1741" y="7351"/>
                        <a:pt x="1766" y="7346"/>
                        <a:pt x="1786" y="7334"/>
                      </a:cubicBezTo>
                      <a:lnTo>
                        <a:pt x="2382" y="7084"/>
                      </a:lnTo>
                      <a:lnTo>
                        <a:pt x="2405" y="7084"/>
                      </a:lnTo>
                      <a:cubicBezTo>
                        <a:pt x="4668" y="5929"/>
                        <a:pt x="4465" y="5060"/>
                        <a:pt x="4465" y="5060"/>
                      </a:cubicBezTo>
                      <a:lnTo>
                        <a:pt x="4441" y="4953"/>
                      </a:lnTo>
                      <a:cubicBezTo>
                        <a:pt x="4382" y="4441"/>
                        <a:pt x="4560" y="4263"/>
                        <a:pt x="4775" y="4167"/>
                      </a:cubicBezTo>
                      <a:cubicBezTo>
                        <a:pt x="4818" y="4159"/>
                        <a:pt x="4860" y="4154"/>
                        <a:pt x="4903" y="4154"/>
                      </a:cubicBezTo>
                      <a:cubicBezTo>
                        <a:pt x="5095" y="4154"/>
                        <a:pt x="5284" y="4259"/>
                        <a:pt x="5489" y="4620"/>
                      </a:cubicBezTo>
                      <a:lnTo>
                        <a:pt x="5525" y="4715"/>
                      </a:lnTo>
                      <a:cubicBezTo>
                        <a:pt x="5525" y="4715"/>
                        <a:pt x="5749" y="5285"/>
                        <a:pt x="7219" y="5285"/>
                      </a:cubicBezTo>
                      <a:cubicBezTo>
                        <a:pt x="7540" y="5285"/>
                        <a:pt x="7920" y="5257"/>
                        <a:pt x="8370" y="5191"/>
                      </a:cubicBezTo>
                      <a:lnTo>
                        <a:pt x="8966" y="5096"/>
                      </a:lnTo>
                      <a:cubicBezTo>
                        <a:pt x="9037" y="5084"/>
                        <a:pt x="9061" y="5036"/>
                        <a:pt x="9013" y="4977"/>
                      </a:cubicBezTo>
                      <a:lnTo>
                        <a:pt x="8644" y="4584"/>
                      </a:lnTo>
                      <a:lnTo>
                        <a:pt x="8620" y="4548"/>
                      </a:lnTo>
                      <a:lnTo>
                        <a:pt x="8656" y="4536"/>
                      </a:lnTo>
                      <a:lnTo>
                        <a:pt x="9180" y="4286"/>
                      </a:lnTo>
                      <a:cubicBezTo>
                        <a:pt x="9251" y="4251"/>
                        <a:pt x="9251" y="4191"/>
                        <a:pt x="9180" y="4143"/>
                      </a:cubicBezTo>
                      <a:lnTo>
                        <a:pt x="8728" y="3893"/>
                      </a:lnTo>
                      <a:lnTo>
                        <a:pt x="8668" y="3870"/>
                      </a:lnTo>
                      <a:lnTo>
                        <a:pt x="8728" y="3822"/>
                      </a:lnTo>
                      <a:lnTo>
                        <a:pt x="9156" y="3489"/>
                      </a:lnTo>
                      <a:cubicBezTo>
                        <a:pt x="9216" y="3453"/>
                        <a:pt x="9204" y="3393"/>
                        <a:pt x="9144" y="3358"/>
                      </a:cubicBezTo>
                      <a:lnTo>
                        <a:pt x="8644" y="3167"/>
                      </a:lnTo>
                      <a:lnTo>
                        <a:pt x="8644" y="3131"/>
                      </a:lnTo>
                      <a:lnTo>
                        <a:pt x="9025" y="2798"/>
                      </a:lnTo>
                      <a:cubicBezTo>
                        <a:pt x="9085" y="2750"/>
                        <a:pt x="9073" y="2691"/>
                        <a:pt x="9001" y="2655"/>
                      </a:cubicBezTo>
                      <a:lnTo>
                        <a:pt x="8478" y="2512"/>
                      </a:lnTo>
                      <a:lnTo>
                        <a:pt x="8406" y="2500"/>
                      </a:lnTo>
                      <a:lnTo>
                        <a:pt x="8442" y="2441"/>
                      </a:lnTo>
                      <a:lnTo>
                        <a:pt x="8763" y="2096"/>
                      </a:lnTo>
                      <a:lnTo>
                        <a:pt x="8728" y="2096"/>
                      </a:lnTo>
                      <a:lnTo>
                        <a:pt x="8168" y="2179"/>
                      </a:lnTo>
                      <a:lnTo>
                        <a:pt x="8144" y="2179"/>
                      </a:lnTo>
                      <a:lnTo>
                        <a:pt x="8192" y="1988"/>
                      </a:lnTo>
                      <a:lnTo>
                        <a:pt x="8489" y="1453"/>
                      </a:lnTo>
                      <a:cubicBezTo>
                        <a:pt x="8532" y="1399"/>
                        <a:pt x="8508" y="1306"/>
                        <a:pt x="8450" y="1306"/>
                      </a:cubicBezTo>
                      <a:cubicBezTo>
                        <a:pt x="8443" y="1306"/>
                        <a:pt x="8437" y="1307"/>
                        <a:pt x="8430" y="1310"/>
                      </a:cubicBezTo>
                      <a:lnTo>
                        <a:pt x="7894" y="1286"/>
                      </a:lnTo>
                      <a:lnTo>
                        <a:pt x="7823" y="1274"/>
                      </a:lnTo>
                      <a:lnTo>
                        <a:pt x="7847" y="1203"/>
                      </a:lnTo>
                      <a:lnTo>
                        <a:pt x="8073" y="714"/>
                      </a:lnTo>
                      <a:cubicBezTo>
                        <a:pt x="8104" y="642"/>
                        <a:pt x="8081" y="605"/>
                        <a:pt x="8026" y="605"/>
                      </a:cubicBezTo>
                      <a:cubicBezTo>
                        <a:pt x="8019" y="605"/>
                        <a:pt x="8010" y="606"/>
                        <a:pt x="8001" y="607"/>
                      </a:cubicBezTo>
                      <a:lnTo>
                        <a:pt x="7430" y="691"/>
                      </a:lnTo>
                      <a:lnTo>
                        <a:pt x="7406" y="691"/>
                      </a:lnTo>
                      <a:lnTo>
                        <a:pt x="7406" y="667"/>
                      </a:lnTo>
                      <a:lnTo>
                        <a:pt x="7477" y="119"/>
                      </a:lnTo>
                      <a:cubicBezTo>
                        <a:pt x="7507" y="80"/>
                        <a:pt x="7358" y="0"/>
                        <a:pt x="72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38"/>
                <p:cNvSpPr/>
                <p:nvPr/>
              </p:nvSpPr>
              <p:spPr>
                <a:xfrm>
                  <a:off x="7265282" y="6326664"/>
                  <a:ext cx="120821" cy="181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" h="8979" extrusionOk="0">
                      <a:moveTo>
                        <a:pt x="2344" y="0"/>
                      </a:moveTo>
                      <a:cubicBezTo>
                        <a:pt x="2317" y="0"/>
                        <a:pt x="2291" y="13"/>
                        <a:pt x="2281" y="39"/>
                      </a:cubicBezTo>
                      <a:lnTo>
                        <a:pt x="2055" y="528"/>
                      </a:lnTo>
                      <a:lnTo>
                        <a:pt x="2007" y="587"/>
                      </a:lnTo>
                      <a:lnTo>
                        <a:pt x="1947" y="528"/>
                      </a:lnTo>
                      <a:lnTo>
                        <a:pt x="1578" y="135"/>
                      </a:lnTo>
                      <a:cubicBezTo>
                        <a:pt x="1560" y="111"/>
                        <a:pt x="1539" y="101"/>
                        <a:pt x="1521" y="101"/>
                      </a:cubicBezTo>
                      <a:cubicBezTo>
                        <a:pt x="1491" y="101"/>
                        <a:pt x="1466" y="127"/>
                        <a:pt x="1459" y="170"/>
                      </a:cubicBezTo>
                      <a:lnTo>
                        <a:pt x="1328" y="730"/>
                      </a:lnTo>
                      <a:lnTo>
                        <a:pt x="1328" y="766"/>
                      </a:lnTo>
                      <a:lnTo>
                        <a:pt x="1293" y="754"/>
                      </a:lnTo>
                      <a:lnTo>
                        <a:pt x="816" y="480"/>
                      </a:lnTo>
                      <a:cubicBezTo>
                        <a:pt x="811" y="471"/>
                        <a:pt x="803" y="467"/>
                        <a:pt x="792" y="467"/>
                      </a:cubicBezTo>
                      <a:cubicBezTo>
                        <a:pt x="732" y="467"/>
                        <a:pt x="602" y="598"/>
                        <a:pt x="602" y="659"/>
                      </a:cubicBezTo>
                      <a:lnTo>
                        <a:pt x="507" y="1385"/>
                      </a:lnTo>
                      <a:cubicBezTo>
                        <a:pt x="513" y="1389"/>
                        <a:pt x="521" y="1391"/>
                        <a:pt x="530" y="1391"/>
                      </a:cubicBezTo>
                      <a:cubicBezTo>
                        <a:pt x="564" y="1391"/>
                        <a:pt x="611" y="1367"/>
                        <a:pt x="630" y="1367"/>
                      </a:cubicBezTo>
                      <a:cubicBezTo>
                        <a:pt x="635" y="1367"/>
                        <a:pt x="638" y="1369"/>
                        <a:pt x="638" y="1373"/>
                      </a:cubicBezTo>
                      <a:cubicBezTo>
                        <a:pt x="852" y="3790"/>
                        <a:pt x="1793" y="3861"/>
                        <a:pt x="1793" y="3861"/>
                      </a:cubicBezTo>
                      <a:lnTo>
                        <a:pt x="1924" y="3849"/>
                      </a:lnTo>
                      <a:cubicBezTo>
                        <a:pt x="2412" y="3992"/>
                        <a:pt x="2531" y="4207"/>
                        <a:pt x="2531" y="4421"/>
                      </a:cubicBezTo>
                      <a:cubicBezTo>
                        <a:pt x="2471" y="4647"/>
                        <a:pt x="2352" y="4838"/>
                        <a:pt x="1840" y="4897"/>
                      </a:cubicBezTo>
                      <a:lnTo>
                        <a:pt x="1745" y="4897"/>
                      </a:lnTo>
                      <a:cubicBezTo>
                        <a:pt x="1745" y="4897"/>
                        <a:pt x="816" y="4897"/>
                        <a:pt x="197" y="7243"/>
                      </a:cubicBezTo>
                      <a:cubicBezTo>
                        <a:pt x="173" y="7278"/>
                        <a:pt x="114" y="7374"/>
                        <a:pt x="114" y="7374"/>
                      </a:cubicBezTo>
                      <a:lnTo>
                        <a:pt x="19" y="7933"/>
                      </a:lnTo>
                      <a:cubicBezTo>
                        <a:pt x="1" y="7996"/>
                        <a:pt x="30" y="8025"/>
                        <a:pt x="82" y="8025"/>
                      </a:cubicBezTo>
                      <a:cubicBezTo>
                        <a:pt x="99" y="8025"/>
                        <a:pt x="117" y="8022"/>
                        <a:pt x="138" y="8017"/>
                      </a:cubicBezTo>
                      <a:lnTo>
                        <a:pt x="673" y="7814"/>
                      </a:lnTo>
                      <a:lnTo>
                        <a:pt x="697" y="7802"/>
                      </a:lnTo>
                      <a:lnTo>
                        <a:pt x="697" y="7838"/>
                      </a:lnTo>
                      <a:lnTo>
                        <a:pt x="733" y="8398"/>
                      </a:lnTo>
                      <a:cubicBezTo>
                        <a:pt x="733" y="8447"/>
                        <a:pt x="761" y="8479"/>
                        <a:pt x="798" y="8479"/>
                      </a:cubicBezTo>
                      <a:cubicBezTo>
                        <a:pt x="815" y="8479"/>
                        <a:pt x="833" y="8472"/>
                        <a:pt x="852" y="8457"/>
                      </a:cubicBezTo>
                      <a:lnTo>
                        <a:pt x="1114" y="8207"/>
                      </a:lnTo>
                      <a:lnTo>
                        <a:pt x="1114" y="8219"/>
                      </a:lnTo>
                      <a:lnTo>
                        <a:pt x="1340" y="8707"/>
                      </a:lnTo>
                      <a:cubicBezTo>
                        <a:pt x="1347" y="8755"/>
                        <a:pt x="1388" y="8775"/>
                        <a:pt x="1432" y="8775"/>
                      </a:cubicBezTo>
                      <a:cubicBezTo>
                        <a:pt x="1465" y="8775"/>
                        <a:pt x="1498" y="8763"/>
                        <a:pt x="1519" y="8743"/>
                      </a:cubicBezTo>
                      <a:lnTo>
                        <a:pt x="1924" y="8350"/>
                      </a:lnTo>
                      <a:lnTo>
                        <a:pt x="1947" y="8338"/>
                      </a:lnTo>
                      <a:lnTo>
                        <a:pt x="1971" y="8350"/>
                      </a:lnTo>
                      <a:lnTo>
                        <a:pt x="2174" y="8862"/>
                      </a:lnTo>
                      <a:cubicBezTo>
                        <a:pt x="2192" y="8899"/>
                        <a:pt x="2217" y="8917"/>
                        <a:pt x="2242" y="8917"/>
                      </a:cubicBezTo>
                      <a:cubicBezTo>
                        <a:pt x="2265" y="8917"/>
                        <a:pt x="2288" y="8902"/>
                        <a:pt x="2305" y="8874"/>
                      </a:cubicBezTo>
                      <a:lnTo>
                        <a:pt x="2602" y="8445"/>
                      </a:lnTo>
                      <a:lnTo>
                        <a:pt x="2650" y="8386"/>
                      </a:lnTo>
                      <a:lnTo>
                        <a:pt x="2697" y="8457"/>
                      </a:lnTo>
                      <a:lnTo>
                        <a:pt x="2948" y="8933"/>
                      </a:lnTo>
                      <a:cubicBezTo>
                        <a:pt x="2965" y="8963"/>
                        <a:pt x="2989" y="8978"/>
                        <a:pt x="3013" y="8978"/>
                      </a:cubicBezTo>
                      <a:cubicBezTo>
                        <a:pt x="3037" y="8978"/>
                        <a:pt x="3061" y="8963"/>
                        <a:pt x="3078" y="8933"/>
                      </a:cubicBezTo>
                      <a:lnTo>
                        <a:pt x="3317" y="8469"/>
                      </a:lnTo>
                      <a:lnTo>
                        <a:pt x="3352" y="8469"/>
                      </a:lnTo>
                      <a:lnTo>
                        <a:pt x="3650" y="8921"/>
                      </a:lnTo>
                      <a:cubicBezTo>
                        <a:pt x="3673" y="8950"/>
                        <a:pt x="3698" y="8965"/>
                        <a:pt x="3721" y="8965"/>
                      </a:cubicBezTo>
                      <a:cubicBezTo>
                        <a:pt x="3746" y="8965"/>
                        <a:pt x="3768" y="8947"/>
                        <a:pt x="3781" y="8910"/>
                      </a:cubicBezTo>
                      <a:lnTo>
                        <a:pt x="3995" y="8409"/>
                      </a:lnTo>
                      <a:lnTo>
                        <a:pt x="4019" y="8338"/>
                      </a:lnTo>
                      <a:lnTo>
                        <a:pt x="4079" y="8398"/>
                      </a:lnTo>
                      <a:lnTo>
                        <a:pt x="4448" y="8790"/>
                      </a:lnTo>
                      <a:cubicBezTo>
                        <a:pt x="4466" y="8814"/>
                        <a:pt x="4487" y="8824"/>
                        <a:pt x="4505" y="8824"/>
                      </a:cubicBezTo>
                      <a:cubicBezTo>
                        <a:pt x="4534" y="8824"/>
                        <a:pt x="4559" y="8798"/>
                        <a:pt x="4567" y="8755"/>
                      </a:cubicBezTo>
                      <a:lnTo>
                        <a:pt x="4567" y="8588"/>
                      </a:lnTo>
                      <a:lnTo>
                        <a:pt x="5091" y="8648"/>
                      </a:lnTo>
                      <a:cubicBezTo>
                        <a:pt x="5098" y="8652"/>
                        <a:pt x="5107" y="8654"/>
                        <a:pt x="5116" y="8654"/>
                      </a:cubicBezTo>
                      <a:cubicBezTo>
                        <a:pt x="5178" y="8654"/>
                        <a:pt x="5268" y="8555"/>
                        <a:pt x="5257" y="8493"/>
                      </a:cubicBezTo>
                      <a:lnTo>
                        <a:pt x="5234" y="7850"/>
                      </a:lnTo>
                      <a:lnTo>
                        <a:pt x="5257" y="7814"/>
                      </a:lnTo>
                      <a:cubicBezTo>
                        <a:pt x="5067" y="5290"/>
                        <a:pt x="4186" y="5135"/>
                        <a:pt x="4186" y="5135"/>
                      </a:cubicBezTo>
                      <a:lnTo>
                        <a:pt x="4079" y="5111"/>
                      </a:lnTo>
                      <a:cubicBezTo>
                        <a:pt x="3590" y="4957"/>
                        <a:pt x="3495" y="4742"/>
                        <a:pt x="3483" y="4504"/>
                      </a:cubicBezTo>
                      <a:cubicBezTo>
                        <a:pt x="3543" y="4278"/>
                        <a:pt x="3674" y="4064"/>
                        <a:pt x="4186" y="4004"/>
                      </a:cubicBezTo>
                      <a:lnTo>
                        <a:pt x="4293" y="4004"/>
                      </a:lnTo>
                      <a:cubicBezTo>
                        <a:pt x="4293" y="4004"/>
                        <a:pt x="4293" y="4004"/>
                        <a:pt x="4294" y="4004"/>
                      </a:cubicBezTo>
                      <a:cubicBezTo>
                        <a:pt x="4327" y="4004"/>
                        <a:pt x="5210" y="3981"/>
                        <a:pt x="5817" y="1563"/>
                      </a:cubicBezTo>
                      <a:lnTo>
                        <a:pt x="5972" y="992"/>
                      </a:lnTo>
                      <a:cubicBezTo>
                        <a:pt x="5981" y="926"/>
                        <a:pt x="5953" y="889"/>
                        <a:pt x="5911" y="889"/>
                      </a:cubicBezTo>
                      <a:cubicBezTo>
                        <a:pt x="5900" y="889"/>
                        <a:pt x="5889" y="892"/>
                        <a:pt x="5876" y="897"/>
                      </a:cubicBezTo>
                      <a:lnTo>
                        <a:pt x="5353" y="1087"/>
                      </a:lnTo>
                      <a:lnTo>
                        <a:pt x="5329" y="1111"/>
                      </a:lnTo>
                      <a:lnTo>
                        <a:pt x="5329" y="1075"/>
                      </a:lnTo>
                      <a:lnTo>
                        <a:pt x="5293" y="516"/>
                      </a:lnTo>
                      <a:cubicBezTo>
                        <a:pt x="5293" y="461"/>
                        <a:pt x="5267" y="432"/>
                        <a:pt x="5233" y="432"/>
                      </a:cubicBezTo>
                      <a:cubicBezTo>
                        <a:pt x="5215" y="432"/>
                        <a:pt x="5194" y="440"/>
                        <a:pt x="5174" y="456"/>
                      </a:cubicBezTo>
                      <a:lnTo>
                        <a:pt x="4757" y="766"/>
                      </a:lnTo>
                      <a:lnTo>
                        <a:pt x="4722" y="813"/>
                      </a:lnTo>
                      <a:lnTo>
                        <a:pt x="4698" y="730"/>
                      </a:lnTo>
                      <a:lnTo>
                        <a:pt x="4567" y="218"/>
                      </a:lnTo>
                      <a:cubicBezTo>
                        <a:pt x="4560" y="169"/>
                        <a:pt x="4537" y="145"/>
                        <a:pt x="4507" y="145"/>
                      </a:cubicBezTo>
                      <a:cubicBezTo>
                        <a:pt x="4485" y="145"/>
                        <a:pt x="4461" y="157"/>
                        <a:pt x="4436" y="182"/>
                      </a:cubicBezTo>
                      <a:lnTo>
                        <a:pt x="4067" y="575"/>
                      </a:lnTo>
                      <a:lnTo>
                        <a:pt x="4031" y="575"/>
                      </a:lnTo>
                      <a:lnTo>
                        <a:pt x="3864" y="75"/>
                      </a:lnTo>
                      <a:cubicBezTo>
                        <a:pt x="3851" y="36"/>
                        <a:pt x="3831" y="18"/>
                        <a:pt x="3805" y="18"/>
                      </a:cubicBezTo>
                      <a:cubicBezTo>
                        <a:pt x="3784" y="18"/>
                        <a:pt x="3760" y="30"/>
                        <a:pt x="3733" y="51"/>
                      </a:cubicBezTo>
                      <a:lnTo>
                        <a:pt x="3412" y="468"/>
                      </a:lnTo>
                      <a:lnTo>
                        <a:pt x="3364" y="528"/>
                      </a:lnTo>
                      <a:lnTo>
                        <a:pt x="3329" y="456"/>
                      </a:lnTo>
                      <a:lnTo>
                        <a:pt x="3138" y="39"/>
                      </a:lnTo>
                      <a:cubicBezTo>
                        <a:pt x="3138" y="51"/>
                        <a:pt x="3138" y="51"/>
                        <a:pt x="3126" y="63"/>
                      </a:cubicBezTo>
                      <a:lnTo>
                        <a:pt x="2995" y="635"/>
                      </a:lnTo>
                      <a:lnTo>
                        <a:pt x="2971" y="647"/>
                      </a:lnTo>
                      <a:lnTo>
                        <a:pt x="2817" y="539"/>
                      </a:lnTo>
                      <a:lnTo>
                        <a:pt x="2436" y="51"/>
                      </a:lnTo>
                      <a:cubicBezTo>
                        <a:pt x="2416" y="19"/>
                        <a:pt x="2378" y="0"/>
                        <a:pt x="23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38"/>
                <p:cNvSpPr/>
                <p:nvPr/>
              </p:nvSpPr>
              <p:spPr>
                <a:xfrm>
                  <a:off x="7266130" y="6648491"/>
                  <a:ext cx="1717" cy="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4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4" y="23"/>
                        <a:pt x="67" y="42"/>
                        <a:pt x="78" y="42"/>
                      </a:cubicBezTo>
                      <a:cubicBezTo>
                        <a:pt x="84" y="42"/>
                        <a:pt x="81" y="36"/>
                        <a:pt x="60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38"/>
                <p:cNvSpPr/>
                <p:nvPr/>
              </p:nvSpPr>
              <p:spPr>
                <a:xfrm>
                  <a:off x="7132665" y="6479882"/>
                  <a:ext cx="169518" cy="18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3" h="9177" extrusionOk="0">
                      <a:moveTo>
                        <a:pt x="4602" y="0"/>
                      </a:moveTo>
                      <a:cubicBezTo>
                        <a:pt x="4578" y="0"/>
                        <a:pt x="4550" y="18"/>
                        <a:pt x="4525" y="50"/>
                      </a:cubicBezTo>
                      <a:lnTo>
                        <a:pt x="4203" y="514"/>
                      </a:lnTo>
                      <a:lnTo>
                        <a:pt x="4180" y="538"/>
                      </a:lnTo>
                      <a:lnTo>
                        <a:pt x="4168" y="514"/>
                      </a:lnTo>
                      <a:lnTo>
                        <a:pt x="3810" y="61"/>
                      </a:lnTo>
                      <a:cubicBezTo>
                        <a:pt x="3791" y="37"/>
                        <a:pt x="3770" y="27"/>
                        <a:pt x="3750" y="27"/>
                      </a:cubicBezTo>
                      <a:cubicBezTo>
                        <a:pt x="3721" y="27"/>
                        <a:pt x="3694" y="50"/>
                        <a:pt x="3679" y="85"/>
                      </a:cubicBezTo>
                      <a:lnTo>
                        <a:pt x="3608" y="442"/>
                      </a:lnTo>
                      <a:lnTo>
                        <a:pt x="3584" y="419"/>
                      </a:lnTo>
                      <a:lnTo>
                        <a:pt x="3108" y="145"/>
                      </a:lnTo>
                      <a:cubicBezTo>
                        <a:pt x="3093" y="133"/>
                        <a:pt x="3077" y="128"/>
                        <a:pt x="3060" y="128"/>
                      </a:cubicBezTo>
                      <a:cubicBezTo>
                        <a:pt x="3011" y="128"/>
                        <a:pt x="2962" y="175"/>
                        <a:pt x="2953" y="228"/>
                      </a:cubicBezTo>
                      <a:lnTo>
                        <a:pt x="2846" y="776"/>
                      </a:lnTo>
                      <a:lnTo>
                        <a:pt x="2834" y="812"/>
                      </a:lnTo>
                      <a:lnTo>
                        <a:pt x="2798" y="800"/>
                      </a:lnTo>
                      <a:lnTo>
                        <a:pt x="2334" y="502"/>
                      </a:lnTo>
                      <a:cubicBezTo>
                        <a:pt x="2314" y="486"/>
                        <a:pt x="2293" y="478"/>
                        <a:pt x="2275" y="478"/>
                      </a:cubicBezTo>
                      <a:cubicBezTo>
                        <a:pt x="2241" y="478"/>
                        <a:pt x="2215" y="507"/>
                        <a:pt x="2215" y="562"/>
                      </a:cubicBezTo>
                      <a:lnTo>
                        <a:pt x="2215" y="1097"/>
                      </a:lnTo>
                      <a:lnTo>
                        <a:pt x="2215" y="1169"/>
                      </a:lnTo>
                      <a:lnTo>
                        <a:pt x="2144" y="1133"/>
                      </a:lnTo>
                      <a:lnTo>
                        <a:pt x="1667" y="895"/>
                      </a:lnTo>
                      <a:cubicBezTo>
                        <a:pt x="1653" y="889"/>
                        <a:pt x="1638" y="886"/>
                        <a:pt x="1625" y="886"/>
                      </a:cubicBezTo>
                      <a:cubicBezTo>
                        <a:pt x="1583" y="886"/>
                        <a:pt x="1551" y="915"/>
                        <a:pt x="1560" y="978"/>
                      </a:cubicBezTo>
                      <a:lnTo>
                        <a:pt x="1620" y="1478"/>
                      </a:lnTo>
                      <a:lnTo>
                        <a:pt x="1608" y="1490"/>
                      </a:lnTo>
                      <a:lnTo>
                        <a:pt x="1120" y="1300"/>
                      </a:lnTo>
                      <a:cubicBezTo>
                        <a:pt x="1105" y="1295"/>
                        <a:pt x="1091" y="1292"/>
                        <a:pt x="1079" y="1292"/>
                      </a:cubicBezTo>
                      <a:cubicBezTo>
                        <a:pt x="1031" y="1292"/>
                        <a:pt x="1003" y="1329"/>
                        <a:pt x="1012" y="1395"/>
                      </a:cubicBezTo>
                      <a:lnTo>
                        <a:pt x="1132" y="1907"/>
                      </a:lnTo>
                      <a:lnTo>
                        <a:pt x="1143" y="1990"/>
                      </a:lnTo>
                      <a:lnTo>
                        <a:pt x="1072" y="1966"/>
                      </a:lnTo>
                      <a:lnTo>
                        <a:pt x="548" y="1871"/>
                      </a:lnTo>
                      <a:cubicBezTo>
                        <a:pt x="535" y="1867"/>
                        <a:pt x="524" y="1865"/>
                        <a:pt x="515" y="1865"/>
                      </a:cubicBezTo>
                      <a:cubicBezTo>
                        <a:pt x="469" y="1865"/>
                        <a:pt x="455" y="1908"/>
                        <a:pt x="465" y="1966"/>
                      </a:cubicBezTo>
                      <a:lnTo>
                        <a:pt x="548" y="2109"/>
                      </a:lnTo>
                      <a:lnTo>
                        <a:pt x="96" y="2347"/>
                      </a:lnTo>
                      <a:cubicBezTo>
                        <a:pt x="12" y="2359"/>
                        <a:pt x="0" y="2526"/>
                        <a:pt x="48" y="2586"/>
                      </a:cubicBezTo>
                      <a:lnTo>
                        <a:pt x="417" y="3098"/>
                      </a:lnTo>
                      <a:lnTo>
                        <a:pt x="417" y="3133"/>
                      </a:lnTo>
                      <a:cubicBezTo>
                        <a:pt x="1557" y="4537"/>
                        <a:pt x="2301" y="4737"/>
                        <a:pt x="2634" y="4737"/>
                      </a:cubicBezTo>
                      <a:cubicBezTo>
                        <a:pt x="2767" y="4737"/>
                        <a:pt x="2834" y="4705"/>
                        <a:pt x="2834" y="4705"/>
                      </a:cubicBezTo>
                      <a:lnTo>
                        <a:pt x="2929" y="4681"/>
                      </a:lnTo>
                      <a:cubicBezTo>
                        <a:pt x="3091" y="4627"/>
                        <a:pt x="3222" y="4604"/>
                        <a:pt x="3329" y="4604"/>
                      </a:cubicBezTo>
                      <a:cubicBezTo>
                        <a:pt x="3553" y="4604"/>
                        <a:pt x="3674" y="4703"/>
                        <a:pt x="3763" y="4824"/>
                      </a:cubicBezTo>
                      <a:cubicBezTo>
                        <a:pt x="3858" y="5050"/>
                        <a:pt x="3858" y="5288"/>
                        <a:pt x="3465" y="5634"/>
                      </a:cubicBezTo>
                      <a:lnTo>
                        <a:pt x="3382" y="5693"/>
                      </a:lnTo>
                      <a:cubicBezTo>
                        <a:pt x="3382" y="5693"/>
                        <a:pt x="2620" y="6193"/>
                        <a:pt x="3513" y="8563"/>
                      </a:cubicBezTo>
                      <a:lnTo>
                        <a:pt x="3727" y="9110"/>
                      </a:lnTo>
                      <a:cubicBezTo>
                        <a:pt x="3740" y="9155"/>
                        <a:pt x="3763" y="9176"/>
                        <a:pt x="3790" y="9176"/>
                      </a:cubicBezTo>
                      <a:cubicBezTo>
                        <a:pt x="3812" y="9176"/>
                        <a:pt x="3836" y="9161"/>
                        <a:pt x="3858" y="9134"/>
                      </a:cubicBezTo>
                      <a:lnTo>
                        <a:pt x="4168" y="8682"/>
                      </a:lnTo>
                      <a:lnTo>
                        <a:pt x="4180" y="8658"/>
                      </a:lnTo>
                      <a:lnTo>
                        <a:pt x="4203" y="8682"/>
                      </a:lnTo>
                      <a:lnTo>
                        <a:pt x="4537" y="9134"/>
                      </a:lnTo>
                      <a:cubicBezTo>
                        <a:pt x="4556" y="9158"/>
                        <a:pt x="4577" y="9169"/>
                        <a:pt x="4596" y="9169"/>
                      </a:cubicBezTo>
                      <a:cubicBezTo>
                        <a:pt x="4625" y="9169"/>
                        <a:pt x="4649" y="9146"/>
                        <a:pt x="4656" y="9110"/>
                      </a:cubicBezTo>
                      <a:lnTo>
                        <a:pt x="4822" y="8622"/>
                      </a:lnTo>
                      <a:lnTo>
                        <a:pt x="4834" y="8563"/>
                      </a:lnTo>
                      <a:lnTo>
                        <a:pt x="4894" y="8622"/>
                      </a:lnTo>
                      <a:lnTo>
                        <a:pt x="5299" y="8979"/>
                      </a:lnTo>
                      <a:cubicBezTo>
                        <a:pt x="5321" y="9002"/>
                        <a:pt x="5344" y="9012"/>
                        <a:pt x="5364" y="9012"/>
                      </a:cubicBezTo>
                      <a:cubicBezTo>
                        <a:pt x="5396" y="9012"/>
                        <a:pt x="5422" y="8984"/>
                        <a:pt x="5430" y="8932"/>
                      </a:cubicBezTo>
                      <a:lnTo>
                        <a:pt x="5525" y="8396"/>
                      </a:lnTo>
                      <a:cubicBezTo>
                        <a:pt x="5525" y="8396"/>
                        <a:pt x="5537" y="8384"/>
                        <a:pt x="5549" y="8384"/>
                      </a:cubicBezTo>
                      <a:lnTo>
                        <a:pt x="5965" y="8694"/>
                      </a:lnTo>
                      <a:cubicBezTo>
                        <a:pt x="5986" y="8710"/>
                        <a:pt x="6006" y="8718"/>
                        <a:pt x="6024" y="8718"/>
                      </a:cubicBezTo>
                      <a:cubicBezTo>
                        <a:pt x="6059" y="8718"/>
                        <a:pt x="6085" y="8689"/>
                        <a:pt x="6085" y="8634"/>
                      </a:cubicBezTo>
                      <a:lnTo>
                        <a:pt x="6120" y="8098"/>
                      </a:lnTo>
                      <a:lnTo>
                        <a:pt x="6120" y="8027"/>
                      </a:lnTo>
                      <a:lnTo>
                        <a:pt x="6180" y="8074"/>
                      </a:lnTo>
                      <a:lnTo>
                        <a:pt x="6585" y="8313"/>
                      </a:lnTo>
                      <a:lnTo>
                        <a:pt x="6585" y="8277"/>
                      </a:lnTo>
                      <a:lnTo>
                        <a:pt x="6370" y="7741"/>
                      </a:lnTo>
                      <a:lnTo>
                        <a:pt x="6370" y="7729"/>
                      </a:lnTo>
                      <a:lnTo>
                        <a:pt x="6561" y="7729"/>
                      </a:lnTo>
                      <a:lnTo>
                        <a:pt x="7144" y="7908"/>
                      </a:lnTo>
                      <a:cubicBezTo>
                        <a:pt x="7161" y="7916"/>
                        <a:pt x="7179" y="7920"/>
                        <a:pt x="7196" y="7920"/>
                      </a:cubicBezTo>
                      <a:cubicBezTo>
                        <a:pt x="7253" y="7920"/>
                        <a:pt x="7302" y="7879"/>
                        <a:pt x="7275" y="7824"/>
                      </a:cubicBezTo>
                      <a:lnTo>
                        <a:pt x="7180" y="7300"/>
                      </a:lnTo>
                      <a:lnTo>
                        <a:pt x="7180" y="7229"/>
                      </a:lnTo>
                      <a:lnTo>
                        <a:pt x="7251" y="7241"/>
                      </a:lnTo>
                      <a:lnTo>
                        <a:pt x="7775" y="7348"/>
                      </a:lnTo>
                      <a:cubicBezTo>
                        <a:pt x="7783" y="7349"/>
                        <a:pt x="7789" y="7350"/>
                        <a:pt x="7796" y="7350"/>
                      </a:cubicBezTo>
                      <a:cubicBezTo>
                        <a:pt x="7851" y="7350"/>
                        <a:pt x="7869" y="7305"/>
                        <a:pt x="7859" y="7241"/>
                      </a:cubicBezTo>
                      <a:lnTo>
                        <a:pt x="7656" y="6705"/>
                      </a:lnTo>
                      <a:lnTo>
                        <a:pt x="7632" y="6669"/>
                      </a:lnTo>
                      <a:lnTo>
                        <a:pt x="7668" y="6669"/>
                      </a:lnTo>
                      <a:lnTo>
                        <a:pt x="8216" y="6634"/>
                      </a:lnTo>
                      <a:cubicBezTo>
                        <a:pt x="8219" y="6634"/>
                        <a:pt x="8222" y="6634"/>
                        <a:pt x="8225" y="6634"/>
                      </a:cubicBezTo>
                      <a:cubicBezTo>
                        <a:pt x="8338" y="6634"/>
                        <a:pt x="8393" y="6418"/>
                        <a:pt x="8335" y="6360"/>
                      </a:cubicBezTo>
                      <a:lnTo>
                        <a:pt x="8001" y="5705"/>
                      </a:lnTo>
                      <a:cubicBezTo>
                        <a:pt x="7969" y="5705"/>
                        <a:pt x="7917" y="5803"/>
                        <a:pt x="7899" y="5803"/>
                      </a:cubicBezTo>
                      <a:cubicBezTo>
                        <a:pt x="7897" y="5803"/>
                        <a:pt x="7895" y="5802"/>
                        <a:pt x="7894" y="5800"/>
                      </a:cubicBezTo>
                      <a:cubicBezTo>
                        <a:pt x="6862" y="4562"/>
                        <a:pt x="6159" y="4356"/>
                        <a:pt x="5804" y="4356"/>
                      </a:cubicBezTo>
                      <a:cubicBezTo>
                        <a:pt x="5627" y="4356"/>
                        <a:pt x="5537" y="4407"/>
                        <a:pt x="5537" y="4407"/>
                      </a:cubicBezTo>
                      <a:lnTo>
                        <a:pt x="5430" y="4503"/>
                      </a:lnTo>
                      <a:cubicBezTo>
                        <a:pt x="5261" y="4560"/>
                        <a:pt x="5126" y="4585"/>
                        <a:pt x="5016" y="4585"/>
                      </a:cubicBezTo>
                      <a:cubicBezTo>
                        <a:pt x="4809" y="4585"/>
                        <a:pt x="4690" y="4496"/>
                        <a:pt x="4596" y="4372"/>
                      </a:cubicBezTo>
                      <a:cubicBezTo>
                        <a:pt x="4513" y="4145"/>
                        <a:pt x="4513" y="3919"/>
                        <a:pt x="4894" y="3574"/>
                      </a:cubicBezTo>
                      <a:lnTo>
                        <a:pt x="4989" y="3514"/>
                      </a:lnTo>
                      <a:cubicBezTo>
                        <a:pt x="4989" y="3514"/>
                        <a:pt x="5751" y="3002"/>
                        <a:pt x="4918" y="716"/>
                      </a:cubicBezTo>
                      <a:cubicBezTo>
                        <a:pt x="4894" y="693"/>
                        <a:pt x="4918" y="573"/>
                        <a:pt x="4894" y="573"/>
                      </a:cubicBezTo>
                      <a:lnTo>
                        <a:pt x="4656" y="50"/>
                      </a:lnTo>
                      <a:cubicBezTo>
                        <a:pt x="4644" y="15"/>
                        <a:pt x="4625" y="0"/>
                        <a:pt x="4602" y="0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38"/>
                <p:cNvSpPr/>
                <p:nvPr/>
              </p:nvSpPr>
              <p:spPr>
                <a:xfrm>
                  <a:off x="7520315" y="6605248"/>
                  <a:ext cx="1939" cy="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39" extrusionOk="0">
                      <a:moveTo>
                        <a:pt x="81" y="1"/>
                      </a:moveTo>
                      <a:cubicBezTo>
                        <a:pt x="77" y="1"/>
                        <a:pt x="71" y="4"/>
                        <a:pt x="60" y="10"/>
                      </a:cubicBezTo>
                      <a:lnTo>
                        <a:pt x="0" y="34"/>
                      </a:lnTo>
                      <a:cubicBezTo>
                        <a:pt x="8" y="37"/>
                        <a:pt x="16" y="38"/>
                        <a:pt x="23" y="38"/>
                      </a:cubicBezTo>
                      <a:cubicBezTo>
                        <a:pt x="63" y="38"/>
                        <a:pt x="95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38"/>
                <p:cNvSpPr/>
                <p:nvPr/>
              </p:nvSpPr>
              <p:spPr>
                <a:xfrm>
                  <a:off x="7339467" y="6548574"/>
                  <a:ext cx="182545" cy="11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8" h="5748" extrusionOk="0">
                      <a:moveTo>
                        <a:pt x="924" y="1"/>
                      </a:moveTo>
                      <a:cubicBezTo>
                        <a:pt x="876" y="1"/>
                        <a:pt x="862" y="54"/>
                        <a:pt x="882" y="125"/>
                      </a:cubicBezTo>
                      <a:lnTo>
                        <a:pt x="1096" y="637"/>
                      </a:lnTo>
                      <a:lnTo>
                        <a:pt x="1108" y="673"/>
                      </a:lnTo>
                      <a:lnTo>
                        <a:pt x="1072" y="673"/>
                      </a:lnTo>
                      <a:lnTo>
                        <a:pt x="513" y="721"/>
                      </a:lnTo>
                      <a:cubicBezTo>
                        <a:pt x="441" y="721"/>
                        <a:pt x="406" y="780"/>
                        <a:pt x="465" y="840"/>
                      </a:cubicBezTo>
                      <a:lnTo>
                        <a:pt x="739" y="1102"/>
                      </a:lnTo>
                      <a:lnTo>
                        <a:pt x="715" y="1102"/>
                      </a:lnTo>
                      <a:lnTo>
                        <a:pt x="227" y="1340"/>
                      </a:lnTo>
                      <a:cubicBezTo>
                        <a:pt x="156" y="1352"/>
                        <a:pt x="156" y="1471"/>
                        <a:pt x="215" y="1518"/>
                      </a:cubicBezTo>
                      <a:lnTo>
                        <a:pt x="620" y="1911"/>
                      </a:lnTo>
                      <a:lnTo>
                        <a:pt x="632" y="1935"/>
                      </a:lnTo>
                      <a:lnTo>
                        <a:pt x="620" y="1947"/>
                      </a:lnTo>
                      <a:lnTo>
                        <a:pt x="108" y="2173"/>
                      </a:lnTo>
                      <a:cubicBezTo>
                        <a:pt x="37" y="2209"/>
                        <a:pt x="37" y="2268"/>
                        <a:pt x="96" y="2304"/>
                      </a:cubicBezTo>
                      <a:lnTo>
                        <a:pt x="537" y="2590"/>
                      </a:lnTo>
                      <a:lnTo>
                        <a:pt x="596" y="2637"/>
                      </a:lnTo>
                      <a:lnTo>
                        <a:pt x="525" y="2685"/>
                      </a:lnTo>
                      <a:lnTo>
                        <a:pt x="60" y="2947"/>
                      </a:lnTo>
                      <a:cubicBezTo>
                        <a:pt x="1" y="2983"/>
                        <a:pt x="1" y="3042"/>
                        <a:pt x="60" y="3078"/>
                      </a:cubicBezTo>
                      <a:lnTo>
                        <a:pt x="525" y="3304"/>
                      </a:lnTo>
                      <a:lnTo>
                        <a:pt x="525" y="3340"/>
                      </a:lnTo>
                      <a:lnTo>
                        <a:pt x="96" y="3649"/>
                      </a:lnTo>
                      <a:cubicBezTo>
                        <a:pt x="37" y="3697"/>
                        <a:pt x="37" y="3757"/>
                        <a:pt x="108" y="3780"/>
                      </a:cubicBezTo>
                      <a:lnTo>
                        <a:pt x="620" y="3971"/>
                      </a:lnTo>
                      <a:lnTo>
                        <a:pt x="691" y="4007"/>
                      </a:lnTo>
                      <a:lnTo>
                        <a:pt x="632" y="4066"/>
                      </a:lnTo>
                      <a:lnTo>
                        <a:pt x="263" y="4447"/>
                      </a:lnTo>
                      <a:cubicBezTo>
                        <a:pt x="203" y="4507"/>
                        <a:pt x="227" y="4554"/>
                        <a:pt x="298" y="4566"/>
                      </a:cubicBezTo>
                      <a:lnTo>
                        <a:pt x="465" y="4566"/>
                      </a:lnTo>
                      <a:lnTo>
                        <a:pt x="418" y="5090"/>
                      </a:lnTo>
                      <a:cubicBezTo>
                        <a:pt x="395" y="5158"/>
                        <a:pt x="512" y="5258"/>
                        <a:pt x="585" y="5258"/>
                      </a:cubicBezTo>
                      <a:cubicBezTo>
                        <a:pt x="589" y="5258"/>
                        <a:pt x="592" y="5257"/>
                        <a:pt x="596" y="5257"/>
                      </a:cubicBezTo>
                      <a:lnTo>
                        <a:pt x="1239" y="5221"/>
                      </a:lnTo>
                      <a:lnTo>
                        <a:pt x="1275" y="5245"/>
                      </a:lnTo>
                      <a:cubicBezTo>
                        <a:pt x="3787" y="4971"/>
                        <a:pt x="3918" y="4078"/>
                        <a:pt x="3918" y="4078"/>
                      </a:cubicBezTo>
                      <a:lnTo>
                        <a:pt x="3954" y="3971"/>
                      </a:lnTo>
                      <a:cubicBezTo>
                        <a:pt x="4085" y="3483"/>
                        <a:pt x="4311" y="3376"/>
                        <a:pt x="4525" y="3364"/>
                      </a:cubicBezTo>
                      <a:cubicBezTo>
                        <a:pt x="4763" y="3411"/>
                        <a:pt x="4966" y="3542"/>
                        <a:pt x="5037" y="4054"/>
                      </a:cubicBezTo>
                      <a:lnTo>
                        <a:pt x="5049" y="4150"/>
                      </a:lnTo>
                      <a:cubicBezTo>
                        <a:pt x="5049" y="4150"/>
                        <a:pt x="5061" y="5066"/>
                        <a:pt x="7537" y="5614"/>
                      </a:cubicBezTo>
                      <a:lnTo>
                        <a:pt x="8121" y="5745"/>
                      </a:lnTo>
                      <a:cubicBezTo>
                        <a:pt x="8130" y="5746"/>
                        <a:pt x="8138" y="5747"/>
                        <a:pt x="8145" y="5747"/>
                      </a:cubicBezTo>
                      <a:cubicBezTo>
                        <a:pt x="8198" y="5747"/>
                        <a:pt x="8215" y="5711"/>
                        <a:pt x="8204" y="5638"/>
                      </a:cubicBezTo>
                      <a:lnTo>
                        <a:pt x="8002" y="5138"/>
                      </a:lnTo>
                      <a:lnTo>
                        <a:pt x="7978" y="5102"/>
                      </a:lnTo>
                      <a:lnTo>
                        <a:pt x="8014" y="5102"/>
                      </a:lnTo>
                      <a:lnTo>
                        <a:pt x="8573" y="5066"/>
                      </a:lnTo>
                      <a:cubicBezTo>
                        <a:pt x="8657" y="5066"/>
                        <a:pt x="8680" y="5007"/>
                        <a:pt x="8621" y="4947"/>
                      </a:cubicBezTo>
                      <a:lnTo>
                        <a:pt x="8299" y="4542"/>
                      </a:lnTo>
                      <a:lnTo>
                        <a:pt x="8252" y="4495"/>
                      </a:lnTo>
                      <a:lnTo>
                        <a:pt x="8323" y="4483"/>
                      </a:lnTo>
                      <a:lnTo>
                        <a:pt x="8847" y="4328"/>
                      </a:lnTo>
                      <a:cubicBezTo>
                        <a:pt x="8919" y="4316"/>
                        <a:pt x="8930" y="4257"/>
                        <a:pt x="8871" y="4197"/>
                      </a:cubicBezTo>
                      <a:lnTo>
                        <a:pt x="8478" y="3828"/>
                      </a:lnTo>
                      <a:lnTo>
                        <a:pt x="8478" y="3792"/>
                      </a:lnTo>
                      <a:lnTo>
                        <a:pt x="8966" y="3614"/>
                      </a:lnTo>
                      <a:cubicBezTo>
                        <a:pt x="9038" y="3590"/>
                        <a:pt x="9038" y="3530"/>
                        <a:pt x="8978" y="3483"/>
                      </a:cubicBezTo>
                      <a:lnTo>
                        <a:pt x="8549" y="3173"/>
                      </a:lnTo>
                      <a:lnTo>
                        <a:pt x="8490" y="3126"/>
                      </a:lnTo>
                      <a:lnTo>
                        <a:pt x="8561" y="3102"/>
                      </a:lnTo>
                      <a:lnTo>
                        <a:pt x="8978" y="2887"/>
                      </a:lnTo>
                      <a:cubicBezTo>
                        <a:pt x="8966" y="2887"/>
                        <a:pt x="8966" y="2887"/>
                        <a:pt x="8954" y="2876"/>
                      </a:cubicBezTo>
                      <a:lnTo>
                        <a:pt x="8383" y="2756"/>
                      </a:lnTo>
                      <a:lnTo>
                        <a:pt x="8371" y="2745"/>
                      </a:lnTo>
                      <a:lnTo>
                        <a:pt x="8478" y="2578"/>
                      </a:lnTo>
                      <a:lnTo>
                        <a:pt x="8954" y="2185"/>
                      </a:lnTo>
                      <a:cubicBezTo>
                        <a:pt x="9014" y="2149"/>
                        <a:pt x="9026" y="2054"/>
                        <a:pt x="8954" y="2030"/>
                      </a:cubicBezTo>
                      <a:lnTo>
                        <a:pt x="8454" y="1816"/>
                      </a:lnTo>
                      <a:lnTo>
                        <a:pt x="8383" y="1792"/>
                      </a:lnTo>
                      <a:lnTo>
                        <a:pt x="8442" y="1733"/>
                      </a:lnTo>
                      <a:lnTo>
                        <a:pt x="8811" y="1340"/>
                      </a:lnTo>
                      <a:cubicBezTo>
                        <a:pt x="8871" y="1280"/>
                        <a:pt x="8847" y="1232"/>
                        <a:pt x="8776" y="1221"/>
                      </a:cubicBezTo>
                      <a:lnTo>
                        <a:pt x="8204" y="1113"/>
                      </a:lnTo>
                      <a:lnTo>
                        <a:pt x="8180" y="1113"/>
                      </a:lnTo>
                      <a:lnTo>
                        <a:pt x="8192" y="1090"/>
                      </a:lnTo>
                      <a:lnTo>
                        <a:pt x="8442" y="601"/>
                      </a:lnTo>
                      <a:cubicBezTo>
                        <a:pt x="8488" y="498"/>
                        <a:pt x="8334" y="327"/>
                        <a:pt x="8259" y="327"/>
                      </a:cubicBezTo>
                      <a:cubicBezTo>
                        <a:pt x="8256" y="327"/>
                        <a:pt x="8254" y="327"/>
                        <a:pt x="8252" y="328"/>
                      </a:cubicBezTo>
                      <a:lnTo>
                        <a:pt x="7526" y="268"/>
                      </a:lnTo>
                      <a:lnTo>
                        <a:pt x="7526" y="268"/>
                      </a:lnTo>
                      <a:cubicBezTo>
                        <a:pt x="7502" y="304"/>
                        <a:pt x="7585" y="399"/>
                        <a:pt x="7537" y="399"/>
                      </a:cubicBezTo>
                      <a:cubicBezTo>
                        <a:pt x="5120" y="685"/>
                        <a:pt x="5097" y="1625"/>
                        <a:pt x="5097" y="1625"/>
                      </a:cubicBezTo>
                      <a:lnTo>
                        <a:pt x="5109" y="1756"/>
                      </a:lnTo>
                      <a:cubicBezTo>
                        <a:pt x="4978" y="2245"/>
                        <a:pt x="4787" y="2364"/>
                        <a:pt x="4549" y="2399"/>
                      </a:cubicBezTo>
                      <a:cubicBezTo>
                        <a:pt x="4311" y="2352"/>
                        <a:pt x="4108" y="2233"/>
                        <a:pt x="4037" y="1733"/>
                      </a:cubicBezTo>
                      <a:lnTo>
                        <a:pt x="4037" y="1625"/>
                      </a:lnTo>
                      <a:cubicBezTo>
                        <a:pt x="4037" y="1625"/>
                        <a:pt x="4013" y="697"/>
                        <a:pt x="1656" y="149"/>
                      </a:cubicBezTo>
                      <a:cubicBezTo>
                        <a:pt x="1612" y="138"/>
                        <a:pt x="1540" y="88"/>
                        <a:pt x="1527" y="88"/>
                      </a:cubicBezTo>
                      <a:cubicBezTo>
                        <a:pt x="1525" y="88"/>
                        <a:pt x="1525" y="88"/>
                        <a:pt x="1525" y="89"/>
                      </a:cubicBezTo>
                      <a:lnTo>
                        <a:pt x="953" y="6"/>
                      </a:lnTo>
                      <a:cubicBezTo>
                        <a:pt x="942" y="3"/>
                        <a:pt x="933" y="1"/>
                        <a:pt x="924" y="1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38"/>
                <p:cNvSpPr/>
                <p:nvPr/>
              </p:nvSpPr>
              <p:spPr>
                <a:xfrm>
                  <a:off x="7538837" y="6923359"/>
                  <a:ext cx="1414" cy="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7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" y="40"/>
                        <a:pt x="54" y="70"/>
                        <a:pt x="65" y="70"/>
                      </a:cubicBezTo>
                      <a:cubicBezTo>
                        <a:pt x="70" y="70"/>
                        <a:pt x="67" y="63"/>
                        <a:pt x="48" y="4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38"/>
                <p:cNvSpPr/>
                <p:nvPr/>
              </p:nvSpPr>
              <p:spPr>
                <a:xfrm>
                  <a:off x="7428457" y="6747984"/>
                  <a:ext cx="152612" cy="185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6" h="9185" extrusionOk="0">
                      <a:moveTo>
                        <a:pt x="3418" y="0"/>
                      </a:moveTo>
                      <a:cubicBezTo>
                        <a:pt x="3370" y="0"/>
                        <a:pt x="3314" y="38"/>
                        <a:pt x="3298" y="87"/>
                      </a:cubicBezTo>
                      <a:lnTo>
                        <a:pt x="3084" y="611"/>
                      </a:lnTo>
                      <a:lnTo>
                        <a:pt x="3072" y="634"/>
                      </a:lnTo>
                      <a:lnTo>
                        <a:pt x="3036" y="623"/>
                      </a:lnTo>
                      <a:lnTo>
                        <a:pt x="2643" y="230"/>
                      </a:lnTo>
                      <a:cubicBezTo>
                        <a:pt x="2622" y="217"/>
                        <a:pt x="2602" y="210"/>
                        <a:pt x="2585" y="210"/>
                      </a:cubicBezTo>
                      <a:cubicBezTo>
                        <a:pt x="2554" y="210"/>
                        <a:pt x="2532" y="231"/>
                        <a:pt x="2524" y="277"/>
                      </a:cubicBezTo>
                      <a:lnTo>
                        <a:pt x="2429" y="801"/>
                      </a:lnTo>
                      <a:lnTo>
                        <a:pt x="2417" y="873"/>
                      </a:lnTo>
                      <a:lnTo>
                        <a:pt x="2358" y="825"/>
                      </a:lnTo>
                      <a:lnTo>
                        <a:pt x="1929" y="503"/>
                      </a:lnTo>
                      <a:cubicBezTo>
                        <a:pt x="1910" y="489"/>
                        <a:pt x="1893" y="482"/>
                        <a:pt x="1877" y="482"/>
                      </a:cubicBezTo>
                      <a:cubicBezTo>
                        <a:pt x="1843" y="482"/>
                        <a:pt x="1818" y="514"/>
                        <a:pt x="1810" y="563"/>
                      </a:cubicBezTo>
                      <a:lnTo>
                        <a:pt x="1774" y="1087"/>
                      </a:lnTo>
                      <a:cubicBezTo>
                        <a:pt x="1774" y="1087"/>
                        <a:pt x="1762" y="1087"/>
                        <a:pt x="1762" y="1099"/>
                      </a:cubicBezTo>
                      <a:lnTo>
                        <a:pt x="1298" y="813"/>
                      </a:lnTo>
                      <a:cubicBezTo>
                        <a:pt x="1279" y="798"/>
                        <a:pt x="1261" y="791"/>
                        <a:pt x="1244" y="791"/>
                      </a:cubicBezTo>
                      <a:cubicBezTo>
                        <a:pt x="1208" y="791"/>
                        <a:pt x="1183" y="824"/>
                        <a:pt x="1191" y="873"/>
                      </a:cubicBezTo>
                      <a:lnTo>
                        <a:pt x="1215" y="1408"/>
                      </a:lnTo>
                      <a:lnTo>
                        <a:pt x="1215" y="1480"/>
                      </a:lnTo>
                      <a:lnTo>
                        <a:pt x="1131" y="1456"/>
                      </a:lnTo>
                      <a:lnTo>
                        <a:pt x="643" y="1242"/>
                      </a:lnTo>
                      <a:cubicBezTo>
                        <a:pt x="630" y="1237"/>
                        <a:pt x="618" y="1235"/>
                        <a:pt x="608" y="1235"/>
                      </a:cubicBezTo>
                      <a:cubicBezTo>
                        <a:pt x="557" y="1235"/>
                        <a:pt x="526" y="1278"/>
                        <a:pt x="536" y="1337"/>
                      </a:cubicBezTo>
                      <a:lnTo>
                        <a:pt x="619" y="1480"/>
                      </a:lnTo>
                      <a:lnTo>
                        <a:pt x="119" y="1635"/>
                      </a:lnTo>
                      <a:cubicBezTo>
                        <a:pt x="48" y="1635"/>
                        <a:pt x="0" y="1777"/>
                        <a:pt x="36" y="1861"/>
                      </a:cubicBezTo>
                      <a:lnTo>
                        <a:pt x="322" y="2432"/>
                      </a:lnTo>
                      <a:lnTo>
                        <a:pt x="322" y="2468"/>
                      </a:lnTo>
                      <a:cubicBezTo>
                        <a:pt x="1330" y="4307"/>
                        <a:pt x="2100" y="4463"/>
                        <a:pt x="2333" y="4463"/>
                      </a:cubicBezTo>
                      <a:cubicBezTo>
                        <a:pt x="2380" y="4463"/>
                        <a:pt x="2405" y="4456"/>
                        <a:pt x="2405" y="4456"/>
                      </a:cubicBezTo>
                      <a:lnTo>
                        <a:pt x="2500" y="4444"/>
                      </a:lnTo>
                      <a:cubicBezTo>
                        <a:pt x="2583" y="4433"/>
                        <a:pt x="2657" y="4428"/>
                        <a:pt x="2723" y="4428"/>
                      </a:cubicBezTo>
                      <a:cubicBezTo>
                        <a:pt x="3068" y="4428"/>
                        <a:pt x="3208" y="4572"/>
                        <a:pt x="3298" y="4742"/>
                      </a:cubicBezTo>
                      <a:cubicBezTo>
                        <a:pt x="3334" y="4980"/>
                        <a:pt x="3298" y="5206"/>
                        <a:pt x="2858" y="5468"/>
                      </a:cubicBezTo>
                      <a:lnTo>
                        <a:pt x="2774" y="5516"/>
                      </a:lnTo>
                      <a:cubicBezTo>
                        <a:pt x="2774" y="5516"/>
                        <a:pt x="1941" y="5873"/>
                        <a:pt x="2381" y="8373"/>
                      </a:cubicBezTo>
                      <a:lnTo>
                        <a:pt x="2489" y="8957"/>
                      </a:lnTo>
                      <a:cubicBezTo>
                        <a:pt x="2496" y="9000"/>
                        <a:pt x="2520" y="9021"/>
                        <a:pt x="2549" y="9021"/>
                      </a:cubicBezTo>
                      <a:cubicBezTo>
                        <a:pt x="2568" y="9021"/>
                        <a:pt x="2589" y="9012"/>
                        <a:pt x="2608" y="8993"/>
                      </a:cubicBezTo>
                      <a:lnTo>
                        <a:pt x="3012" y="8612"/>
                      </a:lnTo>
                      <a:lnTo>
                        <a:pt x="3036" y="8600"/>
                      </a:lnTo>
                      <a:lnTo>
                        <a:pt x="3060" y="8624"/>
                      </a:lnTo>
                      <a:lnTo>
                        <a:pt x="3322" y="9135"/>
                      </a:lnTo>
                      <a:cubicBezTo>
                        <a:pt x="3341" y="9167"/>
                        <a:pt x="3366" y="9185"/>
                        <a:pt x="3391" y="9185"/>
                      </a:cubicBezTo>
                      <a:cubicBezTo>
                        <a:pt x="3413" y="9185"/>
                        <a:pt x="3436" y="9170"/>
                        <a:pt x="3453" y="9135"/>
                      </a:cubicBezTo>
                      <a:lnTo>
                        <a:pt x="3691" y="8671"/>
                      </a:lnTo>
                      <a:lnTo>
                        <a:pt x="3715" y="8612"/>
                      </a:lnTo>
                      <a:lnTo>
                        <a:pt x="3751" y="8671"/>
                      </a:lnTo>
                      <a:lnTo>
                        <a:pt x="4084" y="9088"/>
                      </a:lnTo>
                      <a:cubicBezTo>
                        <a:pt x="4104" y="9113"/>
                        <a:pt x="4126" y="9125"/>
                        <a:pt x="4146" y="9125"/>
                      </a:cubicBezTo>
                      <a:cubicBezTo>
                        <a:pt x="4175" y="9125"/>
                        <a:pt x="4201" y="9101"/>
                        <a:pt x="4215" y="9052"/>
                      </a:cubicBezTo>
                      <a:lnTo>
                        <a:pt x="4394" y="8552"/>
                      </a:lnTo>
                      <a:lnTo>
                        <a:pt x="4429" y="8552"/>
                      </a:lnTo>
                      <a:lnTo>
                        <a:pt x="4763" y="8933"/>
                      </a:lnTo>
                      <a:cubicBezTo>
                        <a:pt x="4783" y="8959"/>
                        <a:pt x="4806" y="8971"/>
                        <a:pt x="4826" y="8971"/>
                      </a:cubicBezTo>
                      <a:cubicBezTo>
                        <a:pt x="4853" y="8971"/>
                        <a:pt x="4875" y="8950"/>
                        <a:pt x="4882" y="8909"/>
                      </a:cubicBezTo>
                      <a:lnTo>
                        <a:pt x="5025" y="8385"/>
                      </a:lnTo>
                      <a:lnTo>
                        <a:pt x="5036" y="8314"/>
                      </a:lnTo>
                      <a:lnTo>
                        <a:pt x="5096" y="8362"/>
                      </a:lnTo>
                      <a:lnTo>
                        <a:pt x="5441" y="8659"/>
                      </a:lnTo>
                      <a:lnTo>
                        <a:pt x="5441" y="8624"/>
                      </a:lnTo>
                      <a:lnTo>
                        <a:pt x="5334" y="8064"/>
                      </a:lnTo>
                      <a:lnTo>
                        <a:pt x="5334" y="8028"/>
                      </a:lnTo>
                      <a:lnTo>
                        <a:pt x="5525" y="8064"/>
                      </a:lnTo>
                      <a:lnTo>
                        <a:pt x="6060" y="8338"/>
                      </a:lnTo>
                      <a:cubicBezTo>
                        <a:pt x="6081" y="8354"/>
                        <a:pt x="6107" y="8362"/>
                        <a:pt x="6132" y="8362"/>
                      </a:cubicBezTo>
                      <a:cubicBezTo>
                        <a:pt x="6179" y="8362"/>
                        <a:pt x="6223" y="8333"/>
                        <a:pt x="6215" y="8278"/>
                      </a:cubicBezTo>
                      <a:lnTo>
                        <a:pt x="6215" y="7742"/>
                      </a:lnTo>
                      <a:lnTo>
                        <a:pt x="6215" y="7671"/>
                      </a:lnTo>
                      <a:lnTo>
                        <a:pt x="6287" y="7707"/>
                      </a:lnTo>
                      <a:lnTo>
                        <a:pt x="6775" y="7909"/>
                      </a:lnTo>
                      <a:cubicBezTo>
                        <a:pt x="6791" y="7917"/>
                        <a:pt x="6807" y="7921"/>
                        <a:pt x="6821" y="7921"/>
                      </a:cubicBezTo>
                      <a:cubicBezTo>
                        <a:pt x="6865" y="7921"/>
                        <a:pt x="6891" y="7881"/>
                        <a:pt x="6882" y="7826"/>
                      </a:cubicBezTo>
                      <a:lnTo>
                        <a:pt x="6763" y="7254"/>
                      </a:lnTo>
                      <a:lnTo>
                        <a:pt x="6763" y="7230"/>
                      </a:lnTo>
                      <a:lnTo>
                        <a:pt x="6787" y="7230"/>
                      </a:lnTo>
                      <a:lnTo>
                        <a:pt x="7346" y="7266"/>
                      </a:lnTo>
                      <a:cubicBezTo>
                        <a:pt x="7363" y="7276"/>
                        <a:pt x="7379" y="7281"/>
                        <a:pt x="7394" y="7281"/>
                      </a:cubicBezTo>
                      <a:cubicBezTo>
                        <a:pt x="7489" y="7281"/>
                        <a:pt x="7556" y="7113"/>
                        <a:pt x="7525" y="7052"/>
                      </a:cubicBezTo>
                      <a:lnTo>
                        <a:pt x="7299" y="6349"/>
                      </a:lnTo>
                      <a:cubicBezTo>
                        <a:pt x="7268" y="6349"/>
                        <a:pt x="7211" y="6428"/>
                        <a:pt x="7188" y="6428"/>
                      </a:cubicBezTo>
                      <a:cubicBezTo>
                        <a:pt x="7184" y="6428"/>
                        <a:pt x="7181" y="6426"/>
                        <a:pt x="7180" y="6421"/>
                      </a:cubicBezTo>
                      <a:cubicBezTo>
                        <a:pt x="6267" y="4806"/>
                        <a:pt x="5537" y="4617"/>
                        <a:pt x="5245" y="4617"/>
                      </a:cubicBezTo>
                      <a:cubicBezTo>
                        <a:pt x="5156" y="4617"/>
                        <a:pt x="5108" y="4635"/>
                        <a:pt x="5108" y="4635"/>
                      </a:cubicBezTo>
                      <a:lnTo>
                        <a:pt x="4989" y="4694"/>
                      </a:lnTo>
                      <a:cubicBezTo>
                        <a:pt x="4900" y="4707"/>
                        <a:pt x="4820" y="4713"/>
                        <a:pt x="4749" y="4713"/>
                      </a:cubicBezTo>
                      <a:cubicBezTo>
                        <a:pt x="4420" y="4713"/>
                        <a:pt x="4269" y="4587"/>
                        <a:pt x="4191" y="4421"/>
                      </a:cubicBezTo>
                      <a:cubicBezTo>
                        <a:pt x="4143" y="4171"/>
                        <a:pt x="4167" y="3956"/>
                        <a:pt x="4620" y="3682"/>
                      </a:cubicBezTo>
                      <a:lnTo>
                        <a:pt x="4703" y="3647"/>
                      </a:lnTo>
                      <a:cubicBezTo>
                        <a:pt x="4703" y="3647"/>
                        <a:pt x="5537" y="3266"/>
                        <a:pt x="5144" y="873"/>
                      </a:cubicBezTo>
                      <a:cubicBezTo>
                        <a:pt x="5144" y="825"/>
                        <a:pt x="5156" y="730"/>
                        <a:pt x="5156" y="730"/>
                      </a:cubicBezTo>
                      <a:lnTo>
                        <a:pt x="5025" y="170"/>
                      </a:lnTo>
                      <a:cubicBezTo>
                        <a:pt x="5012" y="133"/>
                        <a:pt x="4987" y="115"/>
                        <a:pt x="4958" y="115"/>
                      </a:cubicBezTo>
                      <a:cubicBezTo>
                        <a:pt x="4933" y="115"/>
                        <a:pt x="4904" y="130"/>
                        <a:pt x="4882" y="158"/>
                      </a:cubicBezTo>
                      <a:lnTo>
                        <a:pt x="4489" y="563"/>
                      </a:lnTo>
                      <a:lnTo>
                        <a:pt x="4453" y="587"/>
                      </a:lnTo>
                      <a:lnTo>
                        <a:pt x="4441" y="563"/>
                      </a:lnTo>
                      <a:lnTo>
                        <a:pt x="4167" y="51"/>
                      </a:lnTo>
                      <a:cubicBezTo>
                        <a:pt x="4155" y="21"/>
                        <a:pt x="4135" y="6"/>
                        <a:pt x="4111" y="6"/>
                      </a:cubicBezTo>
                      <a:cubicBezTo>
                        <a:pt x="4087" y="6"/>
                        <a:pt x="4060" y="21"/>
                        <a:pt x="4036" y="51"/>
                      </a:cubicBezTo>
                      <a:lnTo>
                        <a:pt x="3905" y="396"/>
                      </a:lnTo>
                      <a:lnTo>
                        <a:pt x="3893" y="384"/>
                      </a:lnTo>
                      <a:lnTo>
                        <a:pt x="3477" y="27"/>
                      </a:lnTo>
                      <a:cubicBezTo>
                        <a:pt x="3462" y="8"/>
                        <a:pt x="3441" y="0"/>
                        <a:pt x="34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38"/>
                <p:cNvSpPr/>
                <p:nvPr/>
              </p:nvSpPr>
              <p:spPr>
                <a:xfrm>
                  <a:off x="7311675" y="6857434"/>
                  <a:ext cx="889" cy="1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6" extrusionOk="0">
                      <a:moveTo>
                        <a:pt x="5" y="1"/>
                      </a:moveTo>
                      <a:cubicBezTo>
                        <a:pt x="1" y="1"/>
                        <a:pt x="1" y="8"/>
                        <a:pt x="8" y="26"/>
                      </a:cubicBezTo>
                      <a:lnTo>
                        <a:pt x="43" y="85"/>
                      </a:lnTo>
                      <a:cubicBezTo>
                        <a:pt x="43" y="43"/>
                        <a:pt x="14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38"/>
                <p:cNvSpPr/>
                <p:nvPr/>
              </p:nvSpPr>
              <p:spPr>
                <a:xfrm>
                  <a:off x="7235026" y="6857010"/>
                  <a:ext cx="130799" cy="182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" h="9033" extrusionOk="0">
                      <a:moveTo>
                        <a:pt x="1359" y="343"/>
                      </a:moveTo>
                      <a:cubicBezTo>
                        <a:pt x="1357" y="343"/>
                        <a:pt x="1351" y="347"/>
                        <a:pt x="1338" y="356"/>
                      </a:cubicBezTo>
                      <a:lnTo>
                        <a:pt x="1344" y="360"/>
                      </a:lnTo>
                      <a:lnTo>
                        <a:pt x="1344" y="360"/>
                      </a:lnTo>
                      <a:cubicBezTo>
                        <a:pt x="1354" y="349"/>
                        <a:pt x="1361" y="343"/>
                        <a:pt x="1359" y="343"/>
                      </a:cubicBezTo>
                      <a:close/>
                      <a:moveTo>
                        <a:pt x="2911" y="0"/>
                      </a:moveTo>
                      <a:cubicBezTo>
                        <a:pt x="2887" y="0"/>
                        <a:pt x="2864" y="11"/>
                        <a:pt x="2850" y="35"/>
                      </a:cubicBezTo>
                      <a:lnTo>
                        <a:pt x="2600" y="487"/>
                      </a:lnTo>
                      <a:lnTo>
                        <a:pt x="2552" y="547"/>
                      </a:lnTo>
                      <a:lnTo>
                        <a:pt x="2493" y="487"/>
                      </a:lnTo>
                      <a:lnTo>
                        <a:pt x="2148" y="70"/>
                      </a:lnTo>
                      <a:cubicBezTo>
                        <a:pt x="2134" y="47"/>
                        <a:pt x="2116" y="37"/>
                        <a:pt x="2098" y="37"/>
                      </a:cubicBezTo>
                      <a:cubicBezTo>
                        <a:pt x="2069" y="37"/>
                        <a:pt x="2038" y="62"/>
                        <a:pt x="2017" y="106"/>
                      </a:cubicBezTo>
                      <a:lnTo>
                        <a:pt x="1838" y="654"/>
                      </a:lnTo>
                      <a:lnTo>
                        <a:pt x="1826" y="689"/>
                      </a:lnTo>
                      <a:lnTo>
                        <a:pt x="1790" y="666"/>
                      </a:lnTo>
                      <a:lnTo>
                        <a:pt x="1344" y="360"/>
                      </a:lnTo>
                      <a:lnTo>
                        <a:pt x="1344" y="360"/>
                      </a:lnTo>
                      <a:cubicBezTo>
                        <a:pt x="1310" y="396"/>
                        <a:pt x="1231" y="477"/>
                        <a:pt x="1231" y="523"/>
                      </a:cubicBezTo>
                      <a:lnTo>
                        <a:pt x="1088" y="1237"/>
                      </a:lnTo>
                      <a:cubicBezTo>
                        <a:pt x="1090" y="1238"/>
                        <a:pt x="1093" y="1239"/>
                        <a:pt x="1097" y="1239"/>
                      </a:cubicBezTo>
                      <a:cubicBezTo>
                        <a:pt x="1120" y="1239"/>
                        <a:pt x="1167" y="1218"/>
                        <a:pt x="1196" y="1218"/>
                      </a:cubicBezTo>
                      <a:cubicBezTo>
                        <a:pt x="1210" y="1218"/>
                        <a:pt x="1219" y="1223"/>
                        <a:pt x="1219" y="1237"/>
                      </a:cubicBezTo>
                      <a:cubicBezTo>
                        <a:pt x="1219" y="3666"/>
                        <a:pt x="2136" y="3809"/>
                        <a:pt x="2136" y="3809"/>
                      </a:cubicBezTo>
                      <a:lnTo>
                        <a:pt x="2279" y="3809"/>
                      </a:lnTo>
                      <a:cubicBezTo>
                        <a:pt x="2755" y="3999"/>
                        <a:pt x="2838" y="4214"/>
                        <a:pt x="2838" y="4452"/>
                      </a:cubicBezTo>
                      <a:cubicBezTo>
                        <a:pt x="2767" y="4678"/>
                        <a:pt x="2636" y="4857"/>
                        <a:pt x="2112" y="4869"/>
                      </a:cubicBezTo>
                      <a:lnTo>
                        <a:pt x="2005" y="4857"/>
                      </a:lnTo>
                      <a:cubicBezTo>
                        <a:pt x="2005" y="4857"/>
                        <a:pt x="2000" y="4856"/>
                        <a:pt x="1992" y="4856"/>
                      </a:cubicBezTo>
                      <a:cubicBezTo>
                        <a:pt x="1879" y="4856"/>
                        <a:pt x="1021" y="4929"/>
                        <a:pt x="266" y="7059"/>
                      </a:cubicBezTo>
                      <a:cubicBezTo>
                        <a:pt x="243" y="7083"/>
                        <a:pt x="171" y="7178"/>
                        <a:pt x="171" y="7178"/>
                      </a:cubicBezTo>
                      <a:lnTo>
                        <a:pt x="28" y="7726"/>
                      </a:lnTo>
                      <a:cubicBezTo>
                        <a:pt x="0" y="7783"/>
                        <a:pt x="31" y="7817"/>
                        <a:pt x="81" y="7817"/>
                      </a:cubicBezTo>
                      <a:cubicBezTo>
                        <a:pt x="94" y="7817"/>
                        <a:pt x="109" y="7814"/>
                        <a:pt x="124" y="7809"/>
                      </a:cubicBezTo>
                      <a:lnTo>
                        <a:pt x="683" y="7667"/>
                      </a:lnTo>
                      <a:lnTo>
                        <a:pt x="707" y="7655"/>
                      </a:lnTo>
                      <a:lnTo>
                        <a:pt x="707" y="7678"/>
                      </a:lnTo>
                      <a:lnTo>
                        <a:pt x="695" y="8250"/>
                      </a:lnTo>
                      <a:cubicBezTo>
                        <a:pt x="695" y="8299"/>
                        <a:pt x="718" y="8326"/>
                        <a:pt x="751" y="8326"/>
                      </a:cubicBezTo>
                      <a:cubicBezTo>
                        <a:pt x="766" y="8326"/>
                        <a:pt x="784" y="8321"/>
                        <a:pt x="802" y="8309"/>
                      </a:cubicBezTo>
                      <a:lnTo>
                        <a:pt x="1100" y="8071"/>
                      </a:lnTo>
                      <a:lnTo>
                        <a:pt x="1100" y="8083"/>
                      </a:lnTo>
                      <a:lnTo>
                        <a:pt x="1278" y="8607"/>
                      </a:lnTo>
                      <a:cubicBezTo>
                        <a:pt x="1286" y="8650"/>
                        <a:pt x="1327" y="8671"/>
                        <a:pt x="1372" y="8671"/>
                      </a:cubicBezTo>
                      <a:cubicBezTo>
                        <a:pt x="1402" y="8671"/>
                        <a:pt x="1433" y="8662"/>
                        <a:pt x="1457" y="8643"/>
                      </a:cubicBezTo>
                      <a:lnTo>
                        <a:pt x="1886" y="8286"/>
                      </a:lnTo>
                      <a:lnTo>
                        <a:pt x="1921" y="8274"/>
                      </a:lnTo>
                      <a:lnTo>
                        <a:pt x="1933" y="8286"/>
                      </a:lnTo>
                      <a:lnTo>
                        <a:pt x="2100" y="8810"/>
                      </a:lnTo>
                      <a:cubicBezTo>
                        <a:pt x="2107" y="8853"/>
                        <a:pt x="2132" y="8879"/>
                        <a:pt x="2164" y="8879"/>
                      </a:cubicBezTo>
                      <a:cubicBezTo>
                        <a:pt x="2185" y="8879"/>
                        <a:pt x="2208" y="8868"/>
                        <a:pt x="2231" y="8845"/>
                      </a:cubicBezTo>
                      <a:lnTo>
                        <a:pt x="2576" y="8440"/>
                      </a:lnTo>
                      <a:lnTo>
                        <a:pt x="2612" y="8381"/>
                      </a:lnTo>
                      <a:lnTo>
                        <a:pt x="2648" y="8452"/>
                      </a:lnTo>
                      <a:lnTo>
                        <a:pt x="2850" y="8940"/>
                      </a:lnTo>
                      <a:cubicBezTo>
                        <a:pt x="2869" y="8986"/>
                        <a:pt x="2896" y="9006"/>
                        <a:pt x="2923" y="9006"/>
                      </a:cubicBezTo>
                      <a:cubicBezTo>
                        <a:pt x="2947" y="9006"/>
                        <a:pt x="2971" y="8992"/>
                        <a:pt x="2993" y="8964"/>
                      </a:cubicBezTo>
                      <a:lnTo>
                        <a:pt x="3267" y="8524"/>
                      </a:lnTo>
                      <a:lnTo>
                        <a:pt x="3303" y="8524"/>
                      </a:lnTo>
                      <a:lnTo>
                        <a:pt x="3553" y="8988"/>
                      </a:lnTo>
                      <a:cubicBezTo>
                        <a:pt x="3576" y="9018"/>
                        <a:pt x="3600" y="9033"/>
                        <a:pt x="3622" y="9033"/>
                      </a:cubicBezTo>
                      <a:cubicBezTo>
                        <a:pt x="3645" y="9033"/>
                        <a:pt x="3666" y="9018"/>
                        <a:pt x="3684" y="8988"/>
                      </a:cubicBezTo>
                      <a:lnTo>
                        <a:pt x="3922" y="8512"/>
                      </a:lnTo>
                      <a:lnTo>
                        <a:pt x="3957" y="8440"/>
                      </a:lnTo>
                      <a:lnTo>
                        <a:pt x="4005" y="8500"/>
                      </a:lnTo>
                      <a:lnTo>
                        <a:pt x="4326" y="8917"/>
                      </a:lnTo>
                      <a:cubicBezTo>
                        <a:pt x="4346" y="8941"/>
                        <a:pt x="4368" y="8954"/>
                        <a:pt x="4388" y="8954"/>
                      </a:cubicBezTo>
                      <a:cubicBezTo>
                        <a:pt x="4415" y="8954"/>
                        <a:pt x="4439" y="8930"/>
                        <a:pt x="4446" y="8881"/>
                      </a:cubicBezTo>
                      <a:lnTo>
                        <a:pt x="4457" y="8726"/>
                      </a:lnTo>
                      <a:lnTo>
                        <a:pt x="4969" y="8821"/>
                      </a:lnTo>
                      <a:cubicBezTo>
                        <a:pt x="4979" y="8829"/>
                        <a:pt x="4990" y="8832"/>
                        <a:pt x="5002" y="8832"/>
                      </a:cubicBezTo>
                      <a:cubicBezTo>
                        <a:pt x="5064" y="8832"/>
                        <a:pt x="5148" y="8739"/>
                        <a:pt x="5148" y="8679"/>
                      </a:cubicBezTo>
                      <a:lnTo>
                        <a:pt x="5196" y="8036"/>
                      </a:lnTo>
                      <a:lnTo>
                        <a:pt x="5208" y="8012"/>
                      </a:lnTo>
                      <a:cubicBezTo>
                        <a:pt x="5231" y="5476"/>
                        <a:pt x="4362" y="5250"/>
                        <a:pt x="4362" y="5250"/>
                      </a:cubicBezTo>
                      <a:lnTo>
                        <a:pt x="4255" y="5214"/>
                      </a:lnTo>
                      <a:cubicBezTo>
                        <a:pt x="3779" y="5011"/>
                        <a:pt x="3707" y="4797"/>
                        <a:pt x="3707" y="4559"/>
                      </a:cubicBezTo>
                      <a:cubicBezTo>
                        <a:pt x="3779" y="4333"/>
                        <a:pt x="3922" y="4142"/>
                        <a:pt x="4434" y="4118"/>
                      </a:cubicBezTo>
                      <a:lnTo>
                        <a:pt x="4541" y="4118"/>
                      </a:lnTo>
                      <a:cubicBezTo>
                        <a:pt x="4541" y="4118"/>
                        <a:pt x="4546" y="4119"/>
                        <a:pt x="4555" y="4119"/>
                      </a:cubicBezTo>
                      <a:cubicBezTo>
                        <a:pt x="4673" y="4119"/>
                        <a:pt x="5495" y="4037"/>
                        <a:pt x="6267" y="1832"/>
                      </a:cubicBezTo>
                      <a:lnTo>
                        <a:pt x="6458" y="1261"/>
                      </a:lnTo>
                      <a:cubicBezTo>
                        <a:pt x="6476" y="1206"/>
                        <a:pt x="6459" y="1165"/>
                        <a:pt x="6413" y="1165"/>
                      </a:cubicBezTo>
                      <a:cubicBezTo>
                        <a:pt x="6399" y="1165"/>
                        <a:pt x="6382" y="1169"/>
                        <a:pt x="6362" y="1178"/>
                      </a:cubicBezTo>
                      <a:lnTo>
                        <a:pt x="5827" y="1321"/>
                      </a:lnTo>
                      <a:lnTo>
                        <a:pt x="5803" y="1344"/>
                      </a:lnTo>
                      <a:lnTo>
                        <a:pt x="5803" y="1309"/>
                      </a:lnTo>
                      <a:lnTo>
                        <a:pt x="5815" y="749"/>
                      </a:lnTo>
                      <a:cubicBezTo>
                        <a:pt x="5815" y="694"/>
                        <a:pt x="5794" y="665"/>
                        <a:pt x="5763" y="665"/>
                      </a:cubicBezTo>
                      <a:cubicBezTo>
                        <a:pt x="5747" y="665"/>
                        <a:pt x="5728" y="673"/>
                        <a:pt x="5708" y="689"/>
                      </a:cubicBezTo>
                      <a:lnTo>
                        <a:pt x="5279" y="963"/>
                      </a:lnTo>
                      <a:lnTo>
                        <a:pt x="5231" y="1011"/>
                      </a:lnTo>
                      <a:lnTo>
                        <a:pt x="5219" y="940"/>
                      </a:lnTo>
                      <a:lnTo>
                        <a:pt x="5136" y="404"/>
                      </a:lnTo>
                      <a:cubicBezTo>
                        <a:pt x="5121" y="358"/>
                        <a:pt x="5090" y="331"/>
                        <a:pt x="5055" y="331"/>
                      </a:cubicBezTo>
                      <a:cubicBezTo>
                        <a:pt x="5035" y="331"/>
                        <a:pt x="5014" y="339"/>
                        <a:pt x="4993" y="356"/>
                      </a:cubicBezTo>
                      <a:lnTo>
                        <a:pt x="4600" y="713"/>
                      </a:lnTo>
                      <a:lnTo>
                        <a:pt x="4565" y="713"/>
                      </a:lnTo>
                      <a:lnTo>
                        <a:pt x="4446" y="213"/>
                      </a:lnTo>
                      <a:cubicBezTo>
                        <a:pt x="4439" y="165"/>
                        <a:pt x="4415" y="140"/>
                        <a:pt x="4388" y="140"/>
                      </a:cubicBezTo>
                      <a:cubicBezTo>
                        <a:pt x="4368" y="140"/>
                        <a:pt x="4346" y="153"/>
                        <a:pt x="4326" y="178"/>
                      </a:cubicBezTo>
                      <a:lnTo>
                        <a:pt x="3957" y="570"/>
                      </a:lnTo>
                      <a:lnTo>
                        <a:pt x="3898" y="630"/>
                      </a:lnTo>
                      <a:lnTo>
                        <a:pt x="3862" y="547"/>
                      </a:lnTo>
                      <a:lnTo>
                        <a:pt x="3695" y="118"/>
                      </a:lnTo>
                      <a:cubicBezTo>
                        <a:pt x="3695" y="118"/>
                        <a:pt x="3695" y="130"/>
                        <a:pt x="3684" y="130"/>
                      </a:cubicBezTo>
                      <a:lnTo>
                        <a:pt x="3505" y="689"/>
                      </a:lnTo>
                      <a:lnTo>
                        <a:pt x="3493" y="701"/>
                      </a:lnTo>
                      <a:lnTo>
                        <a:pt x="3338" y="582"/>
                      </a:lnTo>
                      <a:lnTo>
                        <a:pt x="3017" y="58"/>
                      </a:lnTo>
                      <a:cubicBezTo>
                        <a:pt x="2988" y="23"/>
                        <a:pt x="2947" y="0"/>
                        <a:pt x="291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38"/>
                <p:cNvSpPr/>
                <p:nvPr/>
              </p:nvSpPr>
              <p:spPr>
                <a:xfrm>
                  <a:off x="7214182" y="6854425"/>
                  <a:ext cx="1495" cy="1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8" extrusionOk="0">
                      <a:moveTo>
                        <a:pt x="67" y="0"/>
                      </a:moveTo>
                      <a:cubicBezTo>
                        <a:pt x="65" y="0"/>
                        <a:pt x="59" y="6"/>
                        <a:pt x="48" y="20"/>
                      </a:cubicBezTo>
                      <a:lnTo>
                        <a:pt x="1" y="67"/>
                      </a:lnTo>
                      <a:cubicBezTo>
                        <a:pt x="37" y="58"/>
                        <a:pt x="74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38"/>
                <p:cNvSpPr/>
                <p:nvPr/>
              </p:nvSpPr>
              <p:spPr>
                <a:xfrm>
                  <a:off x="7034788" y="6810919"/>
                  <a:ext cx="186625" cy="140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0" h="6947" extrusionOk="0">
                      <a:moveTo>
                        <a:pt x="7487" y="0"/>
                      </a:moveTo>
                      <a:cubicBezTo>
                        <a:pt x="7474" y="0"/>
                        <a:pt x="7463" y="2"/>
                        <a:pt x="7454" y="7"/>
                      </a:cubicBezTo>
                      <a:lnTo>
                        <a:pt x="6740" y="150"/>
                      </a:lnTo>
                      <a:cubicBezTo>
                        <a:pt x="6740" y="185"/>
                        <a:pt x="6835" y="269"/>
                        <a:pt x="6799" y="293"/>
                      </a:cubicBezTo>
                      <a:cubicBezTo>
                        <a:pt x="4573" y="1269"/>
                        <a:pt x="4811" y="2162"/>
                        <a:pt x="4811" y="2162"/>
                      </a:cubicBezTo>
                      <a:lnTo>
                        <a:pt x="4846" y="2293"/>
                      </a:lnTo>
                      <a:cubicBezTo>
                        <a:pt x="4870" y="2805"/>
                        <a:pt x="4715" y="2983"/>
                        <a:pt x="4489" y="3067"/>
                      </a:cubicBezTo>
                      <a:cubicBezTo>
                        <a:pt x="4459" y="3070"/>
                        <a:pt x="4429" y="3072"/>
                        <a:pt x="4399" y="3072"/>
                      </a:cubicBezTo>
                      <a:cubicBezTo>
                        <a:pt x="4194" y="3072"/>
                        <a:pt x="3999" y="2984"/>
                        <a:pt x="3822" y="2579"/>
                      </a:cubicBezTo>
                      <a:lnTo>
                        <a:pt x="3787" y="2483"/>
                      </a:lnTo>
                      <a:cubicBezTo>
                        <a:pt x="3787" y="2483"/>
                        <a:pt x="3533" y="1753"/>
                        <a:pt x="1602" y="1753"/>
                      </a:cubicBezTo>
                      <a:cubicBezTo>
                        <a:pt x="1442" y="1753"/>
                        <a:pt x="1269" y="1758"/>
                        <a:pt x="1084" y="1769"/>
                      </a:cubicBezTo>
                      <a:cubicBezTo>
                        <a:pt x="1036" y="1769"/>
                        <a:pt x="929" y="1745"/>
                        <a:pt x="929" y="1745"/>
                      </a:cubicBezTo>
                      <a:lnTo>
                        <a:pt x="370" y="1828"/>
                      </a:lnTo>
                      <a:cubicBezTo>
                        <a:pt x="298" y="1828"/>
                        <a:pt x="298" y="1912"/>
                        <a:pt x="334" y="1971"/>
                      </a:cubicBezTo>
                      <a:lnTo>
                        <a:pt x="691" y="2412"/>
                      </a:lnTo>
                      <a:lnTo>
                        <a:pt x="727" y="2448"/>
                      </a:lnTo>
                      <a:lnTo>
                        <a:pt x="691" y="2460"/>
                      </a:lnTo>
                      <a:lnTo>
                        <a:pt x="155" y="2662"/>
                      </a:lnTo>
                      <a:cubicBezTo>
                        <a:pt x="84" y="2698"/>
                        <a:pt x="84" y="2757"/>
                        <a:pt x="143" y="2805"/>
                      </a:cubicBezTo>
                      <a:lnTo>
                        <a:pt x="477" y="2983"/>
                      </a:lnTo>
                      <a:lnTo>
                        <a:pt x="453" y="2995"/>
                      </a:lnTo>
                      <a:lnTo>
                        <a:pt x="60" y="3364"/>
                      </a:lnTo>
                      <a:cubicBezTo>
                        <a:pt x="1" y="3412"/>
                        <a:pt x="24" y="3519"/>
                        <a:pt x="84" y="3543"/>
                      </a:cubicBezTo>
                      <a:lnTo>
                        <a:pt x="572" y="3793"/>
                      </a:lnTo>
                      <a:lnTo>
                        <a:pt x="608" y="3817"/>
                      </a:lnTo>
                      <a:lnTo>
                        <a:pt x="596" y="3829"/>
                      </a:lnTo>
                      <a:lnTo>
                        <a:pt x="179" y="4186"/>
                      </a:lnTo>
                      <a:cubicBezTo>
                        <a:pt x="120" y="4234"/>
                        <a:pt x="132" y="4293"/>
                        <a:pt x="203" y="4317"/>
                      </a:cubicBezTo>
                      <a:lnTo>
                        <a:pt x="715" y="4472"/>
                      </a:lnTo>
                      <a:lnTo>
                        <a:pt x="786" y="4484"/>
                      </a:lnTo>
                      <a:lnTo>
                        <a:pt x="727" y="4543"/>
                      </a:lnTo>
                      <a:lnTo>
                        <a:pt x="370" y="4924"/>
                      </a:lnTo>
                      <a:cubicBezTo>
                        <a:pt x="322" y="4984"/>
                        <a:pt x="334" y="5031"/>
                        <a:pt x="417" y="5043"/>
                      </a:cubicBezTo>
                      <a:lnTo>
                        <a:pt x="917" y="5138"/>
                      </a:lnTo>
                      <a:cubicBezTo>
                        <a:pt x="917" y="5138"/>
                        <a:pt x="917" y="5150"/>
                        <a:pt x="929" y="5150"/>
                      </a:cubicBezTo>
                      <a:lnTo>
                        <a:pt x="608" y="5579"/>
                      </a:lnTo>
                      <a:cubicBezTo>
                        <a:pt x="560" y="5638"/>
                        <a:pt x="596" y="5698"/>
                        <a:pt x="667" y="5698"/>
                      </a:cubicBezTo>
                      <a:lnTo>
                        <a:pt x="1203" y="5734"/>
                      </a:lnTo>
                      <a:lnTo>
                        <a:pt x="1275" y="5734"/>
                      </a:lnTo>
                      <a:lnTo>
                        <a:pt x="1251" y="5805"/>
                      </a:lnTo>
                      <a:lnTo>
                        <a:pt x="989" y="6281"/>
                      </a:lnTo>
                      <a:cubicBezTo>
                        <a:pt x="967" y="6336"/>
                        <a:pt x="985" y="6390"/>
                        <a:pt x="1052" y="6390"/>
                      </a:cubicBezTo>
                      <a:cubicBezTo>
                        <a:pt x="1058" y="6390"/>
                        <a:pt x="1065" y="6390"/>
                        <a:pt x="1072" y="6389"/>
                      </a:cubicBezTo>
                      <a:lnTo>
                        <a:pt x="1227" y="6329"/>
                      </a:lnTo>
                      <a:lnTo>
                        <a:pt x="1334" y="6829"/>
                      </a:lnTo>
                      <a:cubicBezTo>
                        <a:pt x="1325" y="6896"/>
                        <a:pt x="1429" y="6947"/>
                        <a:pt x="1501" y="6947"/>
                      </a:cubicBezTo>
                      <a:cubicBezTo>
                        <a:pt x="1520" y="6947"/>
                        <a:pt x="1536" y="6944"/>
                        <a:pt x="1548" y="6936"/>
                      </a:cubicBezTo>
                      <a:lnTo>
                        <a:pt x="2156" y="6710"/>
                      </a:lnTo>
                      <a:lnTo>
                        <a:pt x="2179" y="6734"/>
                      </a:lnTo>
                      <a:cubicBezTo>
                        <a:pt x="4513" y="5734"/>
                        <a:pt x="4370" y="4841"/>
                        <a:pt x="4370" y="4841"/>
                      </a:cubicBezTo>
                      <a:lnTo>
                        <a:pt x="4370" y="4734"/>
                      </a:lnTo>
                      <a:cubicBezTo>
                        <a:pt x="4358" y="4234"/>
                        <a:pt x="4537" y="4067"/>
                        <a:pt x="4763" y="3984"/>
                      </a:cubicBezTo>
                      <a:cubicBezTo>
                        <a:pt x="4796" y="3978"/>
                        <a:pt x="4830" y="3976"/>
                        <a:pt x="4863" y="3976"/>
                      </a:cubicBezTo>
                      <a:cubicBezTo>
                        <a:pt x="5064" y="3976"/>
                        <a:pt x="5257" y="4084"/>
                        <a:pt x="5442" y="4484"/>
                      </a:cubicBezTo>
                      <a:lnTo>
                        <a:pt x="5489" y="4591"/>
                      </a:lnTo>
                      <a:cubicBezTo>
                        <a:pt x="5489" y="4591"/>
                        <a:pt x="5711" y="5285"/>
                        <a:pt x="7596" y="5285"/>
                      </a:cubicBezTo>
                      <a:cubicBezTo>
                        <a:pt x="7805" y="5285"/>
                        <a:pt x="8035" y="5277"/>
                        <a:pt x="8287" y="5257"/>
                      </a:cubicBezTo>
                      <a:lnTo>
                        <a:pt x="8883" y="5210"/>
                      </a:lnTo>
                      <a:cubicBezTo>
                        <a:pt x="8954" y="5210"/>
                        <a:pt x="8990" y="5150"/>
                        <a:pt x="8930" y="5091"/>
                      </a:cubicBezTo>
                      <a:lnTo>
                        <a:pt x="8585" y="4662"/>
                      </a:lnTo>
                      <a:lnTo>
                        <a:pt x="8573" y="4626"/>
                      </a:lnTo>
                      <a:lnTo>
                        <a:pt x="8597" y="4615"/>
                      </a:lnTo>
                      <a:lnTo>
                        <a:pt x="9133" y="4412"/>
                      </a:lnTo>
                      <a:cubicBezTo>
                        <a:pt x="9216" y="4376"/>
                        <a:pt x="9216" y="4317"/>
                        <a:pt x="9156" y="4281"/>
                      </a:cubicBezTo>
                      <a:lnTo>
                        <a:pt x="8716" y="3995"/>
                      </a:lnTo>
                      <a:lnTo>
                        <a:pt x="8656" y="3960"/>
                      </a:lnTo>
                      <a:lnTo>
                        <a:pt x="8740" y="3924"/>
                      </a:lnTo>
                      <a:lnTo>
                        <a:pt x="9180" y="3626"/>
                      </a:lnTo>
                      <a:cubicBezTo>
                        <a:pt x="9240" y="3579"/>
                        <a:pt x="9240" y="3519"/>
                        <a:pt x="9168" y="3483"/>
                      </a:cubicBezTo>
                      <a:lnTo>
                        <a:pt x="8680" y="3245"/>
                      </a:lnTo>
                      <a:lnTo>
                        <a:pt x="8680" y="3222"/>
                      </a:lnTo>
                      <a:lnTo>
                        <a:pt x="9097" y="2912"/>
                      </a:lnTo>
                      <a:cubicBezTo>
                        <a:pt x="9156" y="2864"/>
                        <a:pt x="9133" y="2805"/>
                        <a:pt x="9073" y="2769"/>
                      </a:cubicBezTo>
                      <a:lnTo>
                        <a:pt x="8573" y="2590"/>
                      </a:lnTo>
                      <a:lnTo>
                        <a:pt x="8502" y="2567"/>
                      </a:lnTo>
                      <a:lnTo>
                        <a:pt x="8561" y="2507"/>
                      </a:lnTo>
                      <a:lnTo>
                        <a:pt x="8883" y="2198"/>
                      </a:lnTo>
                      <a:lnTo>
                        <a:pt x="8859" y="2198"/>
                      </a:lnTo>
                      <a:lnTo>
                        <a:pt x="8275" y="2233"/>
                      </a:lnTo>
                      <a:lnTo>
                        <a:pt x="8264" y="2233"/>
                      </a:lnTo>
                      <a:lnTo>
                        <a:pt x="8323" y="2043"/>
                      </a:lnTo>
                      <a:lnTo>
                        <a:pt x="8656" y="1543"/>
                      </a:lnTo>
                      <a:cubicBezTo>
                        <a:pt x="8704" y="1483"/>
                        <a:pt x="8692" y="1388"/>
                        <a:pt x="8621" y="1376"/>
                      </a:cubicBezTo>
                      <a:lnTo>
                        <a:pt x="8085" y="1328"/>
                      </a:lnTo>
                      <a:lnTo>
                        <a:pt x="8002" y="1317"/>
                      </a:lnTo>
                      <a:lnTo>
                        <a:pt x="8049" y="1245"/>
                      </a:lnTo>
                      <a:lnTo>
                        <a:pt x="8299" y="769"/>
                      </a:lnTo>
                      <a:cubicBezTo>
                        <a:pt x="8332" y="714"/>
                        <a:pt x="8305" y="660"/>
                        <a:pt x="8246" y="660"/>
                      </a:cubicBezTo>
                      <a:cubicBezTo>
                        <a:pt x="8240" y="660"/>
                        <a:pt x="8234" y="661"/>
                        <a:pt x="8228" y="662"/>
                      </a:cubicBezTo>
                      <a:lnTo>
                        <a:pt x="7668" y="721"/>
                      </a:lnTo>
                      <a:lnTo>
                        <a:pt x="7632" y="721"/>
                      </a:lnTo>
                      <a:lnTo>
                        <a:pt x="7632" y="685"/>
                      </a:lnTo>
                      <a:lnTo>
                        <a:pt x="7740" y="150"/>
                      </a:lnTo>
                      <a:cubicBezTo>
                        <a:pt x="7740" y="98"/>
                        <a:pt x="7576" y="0"/>
                        <a:pt x="7487" y="0"/>
                      </a:cubicBezTo>
                      <a:close/>
                    </a:path>
                  </a:pathLst>
                </a:custGeom>
                <a:solidFill>
                  <a:srgbClr val="AAD267">
                    <a:alpha val="74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38"/>
                <p:cNvSpPr/>
                <p:nvPr/>
              </p:nvSpPr>
              <p:spPr>
                <a:xfrm>
                  <a:off x="7367844" y="6824512"/>
                  <a:ext cx="1818" cy="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7" extrusionOk="0">
                      <a:moveTo>
                        <a:pt x="1" y="1"/>
                      </a:moveTo>
                      <a:cubicBezTo>
                        <a:pt x="15" y="36"/>
                        <a:pt x="58" y="46"/>
                        <a:pt x="76" y="46"/>
                      </a:cubicBezTo>
                      <a:cubicBezTo>
                        <a:pt x="89" y="46"/>
                        <a:pt x="89" y="41"/>
                        <a:pt x="60" y="36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38"/>
                <p:cNvSpPr/>
                <p:nvPr/>
              </p:nvSpPr>
              <p:spPr>
                <a:xfrm>
                  <a:off x="7149833" y="6650430"/>
                  <a:ext cx="586" cy="1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83" extrusionOk="0">
                      <a:moveTo>
                        <a:pt x="1" y="1"/>
                      </a:moveTo>
                      <a:cubicBezTo>
                        <a:pt x="0" y="1"/>
                        <a:pt x="1" y="7"/>
                        <a:pt x="8" y="23"/>
                      </a:cubicBezTo>
                      <a:lnTo>
                        <a:pt x="20" y="83"/>
                      </a:lnTo>
                      <a:cubicBezTo>
                        <a:pt x="28" y="48"/>
                        <a:pt x="5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38"/>
                <p:cNvSpPr/>
                <p:nvPr/>
              </p:nvSpPr>
              <p:spPr>
                <a:xfrm>
                  <a:off x="7043210" y="6644371"/>
                  <a:ext cx="155501" cy="185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9" h="9201" extrusionOk="0">
                      <a:moveTo>
                        <a:pt x="3682" y="0"/>
                      </a:moveTo>
                      <a:cubicBezTo>
                        <a:pt x="3659" y="0"/>
                        <a:pt x="3637" y="15"/>
                        <a:pt x="3620" y="49"/>
                      </a:cubicBezTo>
                      <a:lnTo>
                        <a:pt x="3334" y="550"/>
                      </a:lnTo>
                      <a:lnTo>
                        <a:pt x="3322" y="585"/>
                      </a:lnTo>
                      <a:lnTo>
                        <a:pt x="3298" y="573"/>
                      </a:lnTo>
                      <a:lnTo>
                        <a:pt x="2917" y="169"/>
                      </a:lnTo>
                      <a:cubicBezTo>
                        <a:pt x="2915" y="152"/>
                        <a:pt x="2900" y="145"/>
                        <a:pt x="2880" y="145"/>
                      </a:cubicBezTo>
                      <a:cubicBezTo>
                        <a:pt x="2812" y="145"/>
                        <a:pt x="2676" y="221"/>
                        <a:pt x="2667" y="276"/>
                      </a:cubicBezTo>
                      <a:lnTo>
                        <a:pt x="2370" y="942"/>
                      </a:lnTo>
                      <a:cubicBezTo>
                        <a:pt x="2374" y="954"/>
                        <a:pt x="2391" y="957"/>
                        <a:pt x="2412" y="957"/>
                      </a:cubicBezTo>
                      <a:cubicBezTo>
                        <a:pt x="2428" y="957"/>
                        <a:pt x="2447" y="955"/>
                        <a:pt x="2463" y="955"/>
                      </a:cubicBezTo>
                      <a:cubicBezTo>
                        <a:pt x="2487" y="955"/>
                        <a:pt x="2505" y="959"/>
                        <a:pt x="2501" y="978"/>
                      </a:cubicBezTo>
                      <a:cubicBezTo>
                        <a:pt x="2012" y="3359"/>
                        <a:pt x="2882" y="3681"/>
                        <a:pt x="2882" y="3681"/>
                      </a:cubicBezTo>
                      <a:lnTo>
                        <a:pt x="3013" y="3705"/>
                      </a:lnTo>
                      <a:cubicBezTo>
                        <a:pt x="3453" y="3990"/>
                        <a:pt x="3501" y="4217"/>
                        <a:pt x="3453" y="4443"/>
                      </a:cubicBezTo>
                      <a:cubicBezTo>
                        <a:pt x="3359" y="4603"/>
                        <a:pt x="3227" y="4734"/>
                        <a:pt x="2934" y="4734"/>
                      </a:cubicBezTo>
                      <a:cubicBezTo>
                        <a:pt x="2857" y="4734"/>
                        <a:pt x="2769" y="4725"/>
                        <a:pt x="2667" y="4705"/>
                      </a:cubicBezTo>
                      <a:lnTo>
                        <a:pt x="2560" y="4681"/>
                      </a:lnTo>
                      <a:cubicBezTo>
                        <a:pt x="2560" y="4681"/>
                        <a:pt x="2522" y="4669"/>
                        <a:pt x="2449" y="4669"/>
                      </a:cubicBezTo>
                      <a:cubicBezTo>
                        <a:pt x="2175" y="4669"/>
                        <a:pt x="1415" y="4840"/>
                        <a:pt x="417" y="6479"/>
                      </a:cubicBezTo>
                      <a:cubicBezTo>
                        <a:pt x="393" y="6515"/>
                        <a:pt x="298" y="6586"/>
                        <a:pt x="310" y="6586"/>
                      </a:cubicBezTo>
                      <a:lnTo>
                        <a:pt x="36" y="7086"/>
                      </a:lnTo>
                      <a:cubicBezTo>
                        <a:pt x="0" y="7146"/>
                        <a:pt x="60" y="7193"/>
                        <a:pt x="131" y="7193"/>
                      </a:cubicBezTo>
                      <a:lnTo>
                        <a:pt x="691" y="7169"/>
                      </a:lnTo>
                      <a:lnTo>
                        <a:pt x="727" y="7169"/>
                      </a:lnTo>
                      <a:lnTo>
                        <a:pt x="727" y="7193"/>
                      </a:lnTo>
                      <a:lnTo>
                        <a:pt x="596" y="7741"/>
                      </a:lnTo>
                      <a:cubicBezTo>
                        <a:pt x="585" y="7803"/>
                        <a:pt x="611" y="7838"/>
                        <a:pt x="657" y="7838"/>
                      </a:cubicBezTo>
                      <a:cubicBezTo>
                        <a:pt x="664" y="7838"/>
                        <a:pt x="671" y="7838"/>
                        <a:pt x="679" y="7836"/>
                      </a:cubicBezTo>
                      <a:lnTo>
                        <a:pt x="1012" y="7669"/>
                      </a:lnTo>
                      <a:lnTo>
                        <a:pt x="1012" y="7681"/>
                      </a:lnTo>
                      <a:lnTo>
                        <a:pt x="1084" y="8217"/>
                      </a:lnTo>
                      <a:cubicBezTo>
                        <a:pt x="1084" y="8269"/>
                        <a:pt x="1141" y="8303"/>
                        <a:pt x="1195" y="8303"/>
                      </a:cubicBezTo>
                      <a:cubicBezTo>
                        <a:pt x="1215" y="8303"/>
                        <a:pt x="1234" y="8298"/>
                        <a:pt x="1250" y="8289"/>
                      </a:cubicBezTo>
                      <a:lnTo>
                        <a:pt x="1739" y="8039"/>
                      </a:lnTo>
                      <a:lnTo>
                        <a:pt x="1774" y="8027"/>
                      </a:lnTo>
                      <a:lnTo>
                        <a:pt x="1786" y="8050"/>
                      </a:lnTo>
                      <a:lnTo>
                        <a:pt x="1834" y="8610"/>
                      </a:lnTo>
                      <a:cubicBezTo>
                        <a:pt x="1834" y="8654"/>
                        <a:pt x="1856" y="8679"/>
                        <a:pt x="1887" y="8679"/>
                      </a:cubicBezTo>
                      <a:cubicBezTo>
                        <a:pt x="1907" y="8679"/>
                        <a:pt x="1930" y="8669"/>
                        <a:pt x="1953" y="8646"/>
                      </a:cubicBezTo>
                      <a:lnTo>
                        <a:pt x="2370" y="8324"/>
                      </a:lnTo>
                      <a:lnTo>
                        <a:pt x="2417" y="8277"/>
                      </a:lnTo>
                      <a:lnTo>
                        <a:pt x="2441" y="8348"/>
                      </a:lnTo>
                      <a:lnTo>
                        <a:pt x="2548" y="8872"/>
                      </a:lnTo>
                      <a:cubicBezTo>
                        <a:pt x="2555" y="8916"/>
                        <a:pt x="2580" y="8941"/>
                        <a:pt x="2610" y="8941"/>
                      </a:cubicBezTo>
                      <a:cubicBezTo>
                        <a:pt x="2628" y="8941"/>
                        <a:pt x="2649" y="8931"/>
                        <a:pt x="2667" y="8908"/>
                      </a:cubicBezTo>
                      <a:lnTo>
                        <a:pt x="3013" y="8527"/>
                      </a:lnTo>
                      <a:lnTo>
                        <a:pt x="3048" y="8527"/>
                      </a:lnTo>
                      <a:lnTo>
                        <a:pt x="3215" y="9039"/>
                      </a:lnTo>
                      <a:cubicBezTo>
                        <a:pt x="3228" y="9079"/>
                        <a:pt x="3250" y="9101"/>
                        <a:pt x="3276" y="9101"/>
                      </a:cubicBezTo>
                      <a:cubicBezTo>
                        <a:pt x="3297" y="9101"/>
                        <a:pt x="3320" y="9088"/>
                        <a:pt x="3346" y="9062"/>
                      </a:cubicBezTo>
                      <a:lnTo>
                        <a:pt x="3691" y="8646"/>
                      </a:lnTo>
                      <a:lnTo>
                        <a:pt x="3727" y="8586"/>
                      </a:lnTo>
                      <a:lnTo>
                        <a:pt x="3763" y="8670"/>
                      </a:lnTo>
                      <a:lnTo>
                        <a:pt x="4001" y="9146"/>
                      </a:lnTo>
                      <a:cubicBezTo>
                        <a:pt x="4019" y="9177"/>
                        <a:pt x="4045" y="9195"/>
                        <a:pt x="4069" y="9195"/>
                      </a:cubicBezTo>
                      <a:cubicBezTo>
                        <a:pt x="4092" y="9195"/>
                        <a:pt x="4115" y="9180"/>
                        <a:pt x="4132" y="9146"/>
                      </a:cubicBezTo>
                      <a:lnTo>
                        <a:pt x="4179" y="8979"/>
                      </a:lnTo>
                      <a:lnTo>
                        <a:pt x="4656" y="9182"/>
                      </a:lnTo>
                      <a:cubicBezTo>
                        <a:pt x="4669" y="9195"/>
                        <a:pt x="4686" y="9200"/>
                        <a:pt x="4704" y="9200"/>
                      </a:cubicBezTo>
                      <a:cubicBezTo>
                        <a:pt x="4768" y="9200"/>
                        <a:pt x="4849" y="9133"/>
                        <a:pt x="4858" y="9086"/>
                      </a:cubicBezTo>
                      <a:lnTo>
                        <a:pt x="5025" y="8455"/>
                      </a:lnTo>
                      <a:lnTo>
                        <a:pt x="5060" y="8431"/>
                      </a:lnTo>
                      <a:cubicBezTo>
                        <a:pt x="5596" y="5943"/>
                        <a:pt x="4787" y="5550"/>
                        <a:pt x="4787" y="5550"/>
                      </a:cubicBezTo>
                      <a:lnTo>
                        <a:pt x="4703" y="5491"/>
                      </a:lnTo>
                      <a:cubicBezTo>
                        <a:pt x="4275" y="5217"/>
                        <a:pt x="4239" y="4979"/>
                        <a:pt x="4298" y="4752"/>
                      </a:cubicBezTo>
                      <a:cubicBezTo>
                        <a:pt x="4394" y="4580"/>
                        <a:pt x="4528" y="4454"/>
                        <a:pt x="4835" y="4454"/>
                      </a:cubicBezTo>
                      <a:cubicBezTo>
                        <a:pt x="4911" y="4454"/>
                        <a:pt x="4997" y="4462"/>
                        <a:pt x="5096" y="4479"/>
                      </a:cubicBezTo>
                      <a:lnTo>
                        <a:pt x="5203" y="4514"/>
                      </a:lnTo>
                      <a:cubicBezTo>
                        <a:pt x="5203" y="4514"/>
                        <a:pt x="5241" y="4527"/>
                        <a:pt x="5311" y="4527"/>
                      </a:cubicBezTo>
                      <a:cubicBezTo>
                        <a:pt x="5581" y="4527"/>
                        <a:pt x="6341" y="4347"/>
                        <a:pt x="7370" y="2609"/>
                      </a:cubicBezTo>
                      <a:lnTo>
                        <a:pt x="7668" y="2097"/>
                      </a:lnTo>
                      <a:cubicBezTo>
                        <a:pt x="7698" y="2047"/>
                        <a:pt x="7686" y="1997"/>
                        <a:pt x="7638" y="1997"/>
                      </a:cubicBezTo>
                      <a:cubicBezTo>
                        <a:pt x="7629" y="1997"/>
                        <a:pt x="7619" y="1998"/>
                        <a:pt x="7608" y="2002"/>
                      </a:cubicBezTo>
                      <a:lnTo>
                        <a:pt x="7049" y="2026"/>
                      </a:lnTo>
                      <a:lnTo>
                        <a:pt x="7025" y="2026"/>
                      </a:lnTo>
                      <a:lnTo>
                        <a:pt x="7037" y="2002"/>
                      </a:lnTo>
                      <a:lnTo>
                        <a:pt x="7168" y="1442"/>
                      </a:lnTo>
                      <a:cubicBezTo>
                        <a:pt x="7177" y="1388"/>
                        <a:pt x="7158" y="1347"/>
                        <a:pt x="7122" y="1347"/>
                      </a:cubicBezTo>
                      <a:cubicBezTo>
                        <a:pt x="7111" y="1347"/>
                        <a:pt x="7098" y="1351"/>
                        <a:pt x="7085" y="1359"/>
                      </a:cubicBezTo>
                      <a:lnTo>
                        <a:pt x="6608" y="1538"/>
                      </a:lnTo>
                      <a:lnTo>
                        <a:pt x="6549" y="1562"/>
                      </a:lnTo>
                      <a:lnTo>
                        <a:pt x="6549" y="1490"/>
                      </a:lnTo>
                      <a:lnTo>
                        <a:pt x="6573" y="954"/>
                      </a:lnTo>
                      <a:cubicBezTo>
                        <a:pt x="6573" y="902"/>
                        <a:pt x="6553" y="869"/>
                        <a:pt x="6510" y="869"/>
                      </a:cubicBezTo>
                      <a:cubicBezTo>
                        <a:pt x="6495" y="869"/>
                        <a:pt x="6476" y="873"/>
                        <a:pt x="6453" y="883"/>
                      </a:cubicBezTo>
                      <a:lnTo>
                        <a:pt x="5977" y="1145"/>
                      </a:lnTo>
                      <a:cubicBezTo>
                        <a:pt x="5977" y="1145"/>
                        <a:pt x="5965" y="1133"/>
                        <a:pt x="5953" y="1133"/>
                      </a:cubicBezTo>
                      <a:lnTo>
                        <a:pt x="5930" y="609"/>
                      </a:lnTo>
                      <a:cubicBezTo>
                        <a:pt x="5930" y="560"/>
                        <a:pt x="5901" y="533"/>
                        <a:pt x="5864" y="533"/>
                      </a:cubicBezTo>
                      <a:cubicBezTo>
                        <a:pt x="5847" y="533"/>
                        <a:pt x="5829" y="538"/>
                        <a:pt x="5811" y="550"/>
                      </a:cubicBezTo>
                      <a:lnTo>
                        <a:pt x="5382" y="871"/>
                      </a:lnTo>
                      <a:lnTo>
                        <a:pt x="5322" y="907"/>
                      </a:lnTo>
                      <a:lnTo>
                        <a:pt x="5310" y="835"/>
                      </a:lnTo>
                      <a:lnTo>
                        <a:pt x="5239" y="371"/>
                      </a:lnTo>
                      <a:lnTo>
                        <a:pt x="5215" y="395"/>
                      </a:lnTo>
                      <a:lnTo>
                        <a:pt x="4941" y="895"/>
                      </a:lnTo>
                      <a:lnTo>
                        <a:pt x="4918" y="907"/>
                      </a:lnTo>
                      <a:lnTo>
                        <a:pt x="4799" y="764"/>
                      </a:lnTo>
                      <a:lnTo>
                        <a:pt x="4584" y="192"/>
                      </a:lnTo>
                      <a:cubicBezTo>
                        <a:pt x="4560" y="144"/>
                        <a:pt x="4519" y="106"/>
                        <a:pt x="4480" y="106"/>
                      </a:cubicBezTo>
                      <a:cubicBezTo>
                        <a:pt x="4462" y="106"/>
                        <a:pt x="4444" y="114"/>
                        <a:pt x="4429" y="133"/>
                      </a:cubicBezTo>
                      <a:lnTo>
                        <a:pt x="4096" y="538"/>
                      </a:lnTo>
                      <a:lnTo>
                        <a:pt x="4037" y="597"/>
                      </a:lnTo>
                      <a:lnTo>
                        <a:pt x="3989" y="526"/>
                      </a:lnTo>
                      <a:lnTo>
                        <a:pt x="3751" y="49"/>
                      </a:lnTo>
                      <a:cubicBezTo>
                        <a:pt x="3732" y="18"/>
                        <a:pt x="3707" y="0"/>
                        <a:pt x="3682" y="0"/>
                      </a:cubicBezTo>
                      <a:close/>
                    </a:path>
                  </a:pathLst>
                </a:custGeom>
                <a:solidFill>
                  <a:srgbClr val="EF98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38"/>
                <p:cNvSpPr/>
                <p:nvPr/>
              </p:nvSpPr>
              <p:spPr>
                <a:xfrm>
                  <a:off x="7079525" y="6492748"/>
                  <a:ext cx="165922" cy="185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9196" extrusionOk="0">
                      <a:moveTo>
                        <a:pt x="3879" y="0"/>
                      </a:moveTo>
                      <a:cubicBezTo>
                        <a:pt x="3854" y="0"/>
                        <a:pt x="3829" y="18"/>
                        <a:pt x="3810" y="56"/>
                      </a:cubicBezTo>
                      <a:lnTo>
                        <a:pt x="3703" y="413"/>
                      </a:lnTo>
                      <a:lnTo>
                        <a:pt x="3691" y="401"/>
                      </a:lnTo>
                      <a:lnTo>
                        <a:pt x="3227" y="103"/>
                      </a:lnTo>
                      <a:cubicBezTo>
                        <a:pt x="3216" y="86"/>
                        <a:pt x="3200" y="79"/>
                        <a:pt x="3182" y="79"/>
                      </a:cubicBezTo>
                      <a:cubicBezTo>
                        <a:pt x="3137" y="79"/>
                        <a:pt x="3080" y="124"/>
                        <a:pt x="3072" y="175"/>
                      </a:cubicBezTo>
                      <a:lnTo>
                        <a:pt x="2929" y="710"/>
                      </a:lnTo>
                      <a:lnTo>
                        <a:pt x="2917" y="746"/>
                      </a:lnTo>
                      <a:lnTo>
                        <a:pt x="2893" y="722"/>
                      </a:lnTo>
                      <a:lnTo>
                        <a:pt x="2441" y="401"/>
                      </a:lnTo>
                      <a:cubicBezTo>
                        <a:pt x="2422" y="386"/>
                        <a:pt x="2404" y="379"/>
                        <a:pt x="2387" y="379"/>
                      </a:cubicBezTo>
                      <a:cubicBezTo>
                        <a:pt x="2350" y="379"/>
                        <a:pt x="2322" y="411"/>
                        <a:pt x="2322" y="460"/>
                      </a:cubicBezTo>
                      <a:lnTo>
                        <a:pt x="2298" y="996"/>
                      </a:lnTo>
                      <a:lnTo>
                        <a:pt x="2298" y="1068"/>
                      </a:lnTo>
                      <a:lnTo>
                        <a:pt x="2215" y="1020"/>
                      </a:lnTo>
                      <a:lnTo>
                        <a:pt x="1762" y="758"/>
                      </a:lnTo>
                      <a:cubicBezTo>
                        <a:pt x="1744" y="743"/>
                        <a:pt x="1726" y="737"/>
                        <a:pt x="1710" y="737"/>
                      </a:cubicBezTo>
                      <a:cubicBezTo>
                        <a:pt x="1673" y="737"/>
                        <a:pt x="1647" y="772"/>
                        <a:pt x="1655" y="829"/>
                      </a:cubicBezTo>
                      <a:lnTo>
                        <a:pt x="1679" y="1353"/>
                      </a:lnTo>
                      <a:lnTo>
                        <a:pt x="1667" y="1365"/>
                      </a:lnTo>
                      <a:lnTo>
                        <a:pt x="1179" y="1139"/>
                      </a:lnTo>
                      <a:cubicBezTo>
                        <a:pt x="1162" y="1133"/>
                        <a:pt x="1146" y="1130"/>
                        <a:pt x="1132" y="1130"/>
                      </a:cubicBezTo>
                      <a:cubicBezTo>
                        <a:pt x="1088" y="1130"/>
                        <a:pt x="1063" y="1159"/>
                        <a:pt x="1072" y="1222"/>
                      </a:cubicBezTo>
                      <a:lnTo>
                        <a:pt x="1167" y="1758"/>
                      </a:lnTo>
                      <a:lnTo>
                        <a:pt x="1179" y="1830"/>
                      </a:lnTo>
                      <a:lnTo>
                        <a:pt x="1179" y="1830"/>
                      </a:lnTo>
                      <a:lnTo>
                        <a:pt x="1107" y="1818"/>
                      </a:lnTo>
                      <a:lnTo>
                        <a:pt x="584" y="1675"/>
                      </a:lnTo>
                      <a:cubicBezTo>
                        <a:pt x="576" y="1674"/>
                        <a:pt x="569" y="1673"/>
                        <a:pt x="562" y="1673"/>
                      </a:cubicBezTo>
                      <a:cubicBezTo>
                        <a:pt x="505" y="1673"/>
                        <a:pt x="478" y="1717"/>
                        <a:pt x="488" y="1770"/>
                      </a:cubicBezTo>
                      <a:lnTo>
                        <a:pt x="584" y="1913"/>
                      </a:lnTo>
                      <a:lnTo>
                        <a:pt x="107" y="2127"/>
                      </a:lnTo>
                      <a:cubicBezTo>
                        <a:pt x="24" y="2127"/>
                        <a:pt x="0" y="2294"/>
                        <a:pt x="48" y="2353"/>
                      </a:cubicBezTo>
                      <a:lnTo>
                        <a:pt x="381" y="2889"/>
                      </a:lnTo>
                      <a:lnTo>
                        <a:pt x="381" y="2913"/>
                      </a:lnTo>
                      <a:cubicBezTo>
                        <a:pt x="1496" y="4456"/>
                        <a:pt x="2243" y="4649"/>
                        <a:pt x="2548" y="4649"/>
                      </a:cubicBezTo>
                      <a:cubicBezTo>
                        <a:pt x="2650" y="4649"/>
                        <a:pt x="2703" y="4628"/>
                        <a:pt x="2703" y="4628"/>
                      </a:cubicBezTo>
                      <a:lnTo>
                        <a:pt x="2810" y="4592"/>
                      </a:lnTo>
                      <a:cubicBezTo>
                        <a:pt x="2945" y="4556"/>
                        <a:pt x="3059" y="4539"/>
                        <a:pt x="3156" y="4539"/>
                      </a:cubicBezTo>
                      <a:cubicBezTo>
                        <a:pt x="3410" y="4539"/>
                        <a:pt x="3549" y="4651"/>
                        <a:pt x="3643" y="4806"/>
                      </a:cubicBezTo>
                      <a:cubicBezTo>
                        <a:pt x="3727" y="5032"/>
                        <a:pt x="3703" y="5270"/>
                        <a:pt x="3310" y="5580"/>
                      </a:cubicBezTo>
                      <a:lnTo>
                        <a:pt x="3215" y="5640"/>
                      </a:lnTo>
                      <a:cubicBezTo>
                        <a:pt x="3215" y="5640"/>
                        <a:pt x="2441" y="6104"/>
                        <a:pt x="3191" y="8509"/>
                      </a:cubicBezTo>
                      <a:lnTo>
                        <a:pt x="3370" y="9080"/>
                      </a:lnTo>
                      <a:cubicBezTo>
                        <a:pt x="3376" y="9121"/>
                        <a:pt x="3398" y="9142"/>
                        <a:pt x="3425" y="9142"/>
                      </a:cubicBezTo>
                      <a:cubicBezTo>
                        <a:pt x="3445" y="9142"/>
                        <a:pt x="3468" y="9130"/>
                        <a:pt x="3489" y="9104"/>
                      </a:cubicBezTo>
                      <a:lnTo>
                        <a:pt x="3822" y="8676"/>
                      </a:lnTo>
                      <a:lnTo>
                        <a:pt x="3846" y="8640"/>
                      </a:lnTo>
                      <a:lnTo>
                        <a:pt x="3858" y="8676"/>
                      </a:lnTo>
                      <a:lnTo>
                        <a:pt x="4179" y="9152"/>
                      </a:lnTo>
                      <a:cubicBezTo>
                        <a:pt x="4202" y="9180"/>
                        <a:pt x="4227" y="9195"/>
                        <a:pt x="4252" y="9195"/>
                      </a:cubicBezTo>
                      <a:cubicBezTo>
                        <a:pt x="4278" y="9195"/>
                        <a:pt x="4303" y="9177"/>
                        <a:pt x="4322" y="9140"/>
                      </a:cubicBezTo>
                      <a:lnTo>
                        <a:pt x="4501" y="8664"/>
                      </a:lnTo>
                      <a:lnTo>
                        <a:pt x="4513" y="8604"/>
                      </a:lnTo>
                      <a:lnTo>
                        <a:pt x="4572" y="8664"/>
                      </a:lnTo>
                      <a:lnTo>
                        <a:pt x="4953" y="9033"/>
                      </a:lnTo>
                      <a:cubicBezTo>
                        <a:pt x="4970" y="9054"/>
                        <a:pt x="4989" y="9063"/>
                        <a:pt x="5009" y="9063"/>
                      </a:cubicBezTo>
                      <a:cubicBezTo>
                        <a:pt x="5045" y="9063"/>
                        <a:pt x="5081" y="9032"/>
                        <a:pt x="5096" y="8985"/>
                      </a:cubicBezTo>
                      <a:lnTo>
                        <a:pt x="5215" y="8461"/>
                      </a:lnTo>
                      <a:cubicBezTo>
                        <a:pt x="5215" y="8461"/>
                        <a:pt x="5227" y="8461"/>
                        <a:pt x="5239" y="8449"/>
                      </a:cubicBezTo>
                      <a:lnTo>
                        <a:pt x="5632" y="8795"/>
                      </a:lnTo>
                      <a:cubicBezTo>
                        <a:pt x="5653" y="8812"/>
                        <a:pt x="5674" y="8819"/>
                        <a:pt x="5692" y="8819"/>
                      </a:cubicBezTo>
                      <a:cubicBezTo>
                        <a:pt x="5726" y="8819"/>
                        <a:pt x="5751" y="8793"/>
                        <a:pt x="5751" y="8747"/>
                      </a:cubicBezTo>
                      <a:lnTo>
                        <a:pt x="5810" y="8211"/>
                      </a:lnTo>
                      <a:lnTo>
                        <a:pt x="5822" y="8140"/>
                      </a:lnTo>
                      <a:lnTo>
                        <a:pt x="5882" y="8187"/>
                      </a:lnTo>
                      <a:lnTo>
                        <a:pt x="6263" y="8437"/>
                      </a:lnTo>
                      <a:lnTo>
                        <a:pt x="6263" y="8402"/>
                      </a:lnTo>
                      <a:lnTo>
                        <a:pt x="6084" y="7854"/>
                      </a:lnTo>
                      <a:lnTo>
                        <a:pt x="6084" y="7842"/>
                      </a:lnTo>
                      <a:lnTo>
                        <a:pt x="6275" y="7854"/>
                      </a:lnTo>
                      <a:lnTo>
                        <a:pt x="6858" y="8080"/>
                      </a:lnTo>
                      <a:cubicBezTo>
                        <a:pt x="6876" y="8086"/>
                        <a:pt x="6895" y="8089"/>
                        <a:pt x="6914" y="8089"/>
                      </a:cubicBezTo>
                      <a:cubicBezTo>
                        <a:pt x="6970" y="8089"/>
                        <a:pt x="7022" y="8062"/>
                        <a:pt x="7013" y="8009"/>
                      </a:cubicBezTo>
                      <a:lnTo>
                        <a:pt x="6930" y="7473"/>
                      </a:lnTo>
                      <a:lnTo>
                        <a:pt x="6930" y="7390"/>
                      </a:lnTo>
                      <a:lnTo>
                        <a:pt x="7013" y="7414"/>
                      </a:lnTo>
                      <a:lnTo>
                        <a:pt x="7525" y="7545"/>
                      </a:lnTo>
                      <a:cubicBezTo>
                        <a:pt x="7534" y="7546"/>
                        <a:pt x="7542" y="7546"/>
                        <a:pt x="7549" y="7546"/>
                      </a:cubicBezTo>
                      <a:cubicBezTo>
                        <a:pt x="7615" y="7546"/>
                        <a:pt x="7641" y="7503"/>
                        <a:pt x="7620" y="7449"/>
                      </a:cubicBezTo>
                      <a:lnTo>
                        <a:pt x="7442" y="6914"/>
                      </a:lnTo>
                      <a:lnTo>
                        <a:pt x="7430" y="6890"/>
                      </a:lnTo>
                      <a:lnTo>
                        <a:pt x="7453" y="6890"/>
                      </a:lnTo>
                      <a:lnTo>
                        <a:pt x="8013" y="6878"/>
                      </a:lnTo>
                      <a:cubicBezTo>
                        <a:pt x="8016" y="6878"/>
                        <a:pt x="8020" y="6878"/>
                        <a:pt x="8023" y="6878"/>
                      </a:cubicBezTo>
                      <a:cubicBezTo>
                        <a:pt x="8148" y="6878"/>
                        <a:pt x="8214" y="6662"/>
                        <a:pt x="8168" y="6592"/>
                      </a:cubicBezTo>
                      <a:lnTo>
                        <a:pt x="7858" y="5925"/>
                      </a:lnTo>
                      <a:cubicBezTo>
                        <a:pt x="7827" y="5925"/>
                        <a:pt x="7778" y="6015"/>
                        <a:pt x="7750" y="6015"/>
                      </a:cubicBezTo>
                      <a:cubicBezTo>
                        <a:pt x="7746" y="6015"/>
                        <a:pt x="7742" y="6013"/>
                        <a:pt x="7739" y="6009"/>
                      </a:cubicBezTo>
                      <a:cubicBezTo>
                        <a:pt x="6746" y="4663"/>
                        <a:pt x="6042" y="4454"/>
                        <a:pt x="5700" y="4454"/>
                      </a:cubicBezTo>
                      <a:cubicBezTo>
                        <a:pt x="5546" y="4454"/>
                        <a:pt x="5465" y="4497"/>
                        <a:pt x="5465" y="4497"/>
                      </a:cubicBezTo>
                      <a:lnTo>
                        <a:pt x="5346" y="4568"/>
                      </a:lnTo>
                      <a:cubicBezTo>
                        <a:pt x="5203" y="4606"/>
                        <a:pt x="5084" y="4623"/>
                        <a:pt x="4983" y="4623"/>
                      </a:cubicBezTo>
                      <a:cubicBezTo>
                        <a:pt x="4740" y="4623"/>
                        <a:pt x="4605" y="4524"/>
                        <a:pt x="4513" y="4389"/>
                      </a:cubicBezTo>
                      <a:cubicBezTo>
                        <a:pt x="4441" y="4163"/>
                        <a:pt x="4441" y="3925"/>
                        <a:pt x="4834" y="3615"/>
                      </a:cubicBezTo>
                      <a:lnTo>
                        <a:pt x="4929" y="3556"/>
                      </a:lnTo>
                      <a:cubicBezTo>
                        <a:pt x="4929" y="3556"/>
                        <a:pt x="5715" y="3080"/>
                        <a:pt x="5013" y="758"/>
                      </a:cubicBezTo>
                      <a:cubicBezTo>
                        <a:pt x="5001" y="722"/>
                        <a:pt x="5013" y="603"/>
                        <a:pt x="5001" y="603"/>
                      </a:cubicBezTo>
                      <a:lnTo>
                        <a:pt x="4798" y="67"/>
                      </a:lnTo>
                      <a:cubicBezTo>
                        <a:pt x="4781" y="33"/>
                        <a:pt x="4759" y="18"/>
                        <a:pt x="4735" y="18"/>
                      </a:cubicBezTo>
                      <a:cubicBezTo>
                        <a:pt x="4709" y="18"/>
                        <a:pt x="4680" y="36"/>
                        <a:pt x="4655" y="67"/>
                      </a:cubicBezTo>
                      <a:lnTo>
                        <a:pt x="4298" y="520"/>
                      </a:lnTo>
                      <a:lnTo>
                        <a:pt x="4286" y="544"/>
                      </a:lnTo>
                      <a:lnTo>
                        <a:pt x="4274" y="520"/>
                      </a:lnTo>
                      <a:lnTo>
                        <a:pt x="3941" y="44"/>
                      </a:lnTo>
                      <a:cubicBezTo>
                        <a:pt x="3924" y="15"/>
                        <a:pt x="3902" y="0"/>
                        <a:pt x="3879" y="0"/>
                      </a:cubicBezTo>
                      <a:close/>
                    </a:path>
                  </a:pathLst>
                </a:custGeom>
                <a:solidFill>
                  <a:srgbClr val="EF98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38"/>
                <p:cNvSpPr/>
                <p:nvPr/>
              </p:nvSpPr>
              <p:spPr>
                <a:xfrm>
                  <a:off x="7430861" y="6425915"/>
                  <a:ext cx="165862" cy="185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9170" extrusionOk="0">
                      <a:moveTo>
                        <a:pt x="3884" y="1"/>
                      </a:moveTo>
                      <a:cubicBezTo>
                        <a:pt x="3856" y="1"/>
                        <a:pt x="3830" y="21"/>
                        <a:pt x="3810" y="66"/>
                      </a:cubicBezTo>
                      <a:lnTo>
                        <a:pt x="3715" y="412"/>
                      </a:lnTo>
                      <a:lnTo>
                        <a:pt x="3691" y="400"/>
                      </a:lnTo>
                      <a:lnTo>
                        <a:pt x="3239" y="90"/>
                      </a:lnTo>
                      <a:cubicBezTo>
                        <a:pt x="3225" y="73"/>
                        <a:pt x="3206" y="66"/>
                        <a:pt x="3187" y="66"/>
                      </a:cubicBezTo>
                      <a:cubicBezTo>
                        <a:pt x="3137" y="66"/>
                        <a:pt x="3080" y="111"/>
                        <a:pt x="3072" y="162"/>
                      </a:cubicBezTo>
                      <a:lnTo>
                        <a:pt x="2941" y="698"/>
                      </a:lnTo>
                      <a:lnTo>
                        <a:pt x="2917" y="733"/>
                      </a:lnTo>
                      <a:lnTo>
                        <a:pt x="2893" y="709"/>
                      </a:lnTo>
                      <a:lnTo>
                        <a:pt x="2441" y="388"/>
                      </a:lnTo>
                      <a:cubicBezTo>
                        <a:pt x="2422" y="373"/>
                        <a:pt x="2404" y="366"/>
                        <a:pt x="2387" y="366"/>
                      </a:cubicBezTo>
                      <a:cubicBezTo>
                        <a:pt x="2350" y="366"/>
                        <a:pt x="2322" y="398"/>
                        <a:pt x="2322" y="447"/>
                      </a:cubicBezTo>
                      <a:lnTo>
                        <a:pt x="2298" y="983"/>
                      </a:lnTo>
                      <a:lnTo>
                        <a:pt x="2298" y="1055"/>
                      </a:lnTo>
                      <a:lnTo>
                        <a:pt x="2227" y="1007"/>
                      </a:lnTo>
                      <a:lnTo>
                        <a:pt x="1762" y="745"/>
                      </a:lnTo>
                      <a:cubicBezTo>
                        <a:pt x="1744" y="730"/>
                        <a:pt x="1725" y="723"/>
                        <a:pt x="1708" y="723"/>
                      </a:cubicBezTo>
                      <a:cubicBezTo>
                        <a:pt x="1672" y="723"/>
                        <a:pt x="1647" y="756"/>
                        <a:pt x="1655" y="805"/>
                      </a:cubicBezTo>
                      <a:lnTo>
                        <a:pt x="1691" y="1329"/>
                      </a:lnTo>
                      <a:lnTo>
                        <a:pt x="1667" y="1340"/>
                      </a:lnTo>
                      <a:lnTo>
                        <a:pt x="1179" y="1114"/>
                      </a:lnTo>
                      <a:cubicBezTo>
                        <a:pt x="1161" y="1108"/>
                        <a:pt x="1145" y="1105"/>
                        <a:pt x="1130" y="1105"/>
                      </a:cubicBezTo>
                      <a:cubicBezTo>
                        <a:pt x="1087" y="1105"/>
                        <a:pt x="1063" y="1132"/>
                        <a:pt x="1072" y="1186"/>
                      </a:cubicBezTo>
                      <a:lnTo>
                        <a:pt x="1167" y="1721"/>
                      </a:lnTo>
                      <a:lnTo>
                        <a:pt x="1179" y="1805"/>
                      </a:lnTo>
                      <a:lnTo>
                        <a:pt x="1107" y="1781"/>
                      </a:lnTo>
                      <a:lnTo>
                        <a:pt x="584" y="1650"/>
                      </a:lnTo>
                      <a:cubicBezTo>
                        <a:pt x="576" y="1649"/>
                        <a:pt x="569" y="1648"/>
                        <a:pt x="562" y="1648"/>
                      </a:cubicBezTo>
                      <a:cubicBezTo>
                        <a:pt x="505" y="1648"/>
                        <a:pt x="479" y="1692"/>
                        <a:pt x="500" y="1745"/>
                      </a:cubicBezTo>
                      <a:lnTo>
                        <a:pt x="584" y="1888"/>
                      </a:lnTo>
                      <a:lnTo>
                        <a:pt x="107" y="2102"/>
                      </a:lnTo>
                      <a:cubicBezTo>
                        <a:pt x="36" y="2102"/>
                        <a:pt x="0" y="2257"/>
                        <a:pt x="48" y="2317"/>
                      </a:cubicBezTo>
                      <a:lnTo>
                        <a:pt x="393" y="2853"/>
                      </a:lnTo>
                      <a:lnTo>
                        <a:pt x="393" y="2888"/>
                      </a:lnTo>
                      <a:cubicBezTo>
                        <a:pt x="1516" y="4433"/>
                        <a:pt x="2266" y="4623"/>
                        <a:pt x="2567" y="4623"/>
                      </a:cubicBezTo>
                      <a:cubicBezTo>
                        <a:pt x="2665" y="4623"/>
                        <a:pt x="2715" y="4603"/>
                        <a:pt x="2715" y="4603"/>
                      </a:cubicBezTo>
                      <a:lnTo>
                        <a:pt x="2822" y="4567"/>
                      </a:lnTo>
                      <a:cubicBezTo>
                        <a:pt x="2957" y="4531"/>
                        <a:pt x="3070" y="4515"/>
                        <a:pt x="3166" y="4515"/>
                      </a:cubicBezTo>
                      <a:cubicBezTo>
                        <a:pt x="3417" y="4515"/>
                        <a:pt x="3552" y="4626"/>
                        <a:pt x="3655" y="4781"/>
                      </a:cubicBezTo>
                      <a:cubicBezTo>
                        <a:pt x="3727" y="4996"/>
                        <a:pt x="3715" y="5234"/>
                        <a:pt x="3310" y="5555"/>
                      </a:cubicBezTo>
                      <a:lnTo>
                        <a:pt x="3215" y="5615"/>
                      </a:lnTo>
                      <a:cubicBezTo>
                        <a:pt x="3215" y="5615"/>
                        <a:pt x="2441" y="6067"/>
                        <a:pt x="3191" y="8484"/>
                      </a:cubicBezTo>
                      <a:lnTo>
                        <a:pt x="3370" y="9044"/>
                      </a:lnTo>
                      <a:cubicBezTo>
                        <a:pt x="3377" y="9092"/>
                        <a:pt x="3400" y="9117"/>
                        <a:pt x="3427" y="9117"/>
                      </a:cubicBezTo>
                      <a:cubicBezTo>
                        <a:pt x="3447" y="9117"/>
                        <a:pt x="3469" y="9104"/>
                        <a:pt x="3489" y="9080"/>
                      </a:cubicBezTo>
                      <a:lnTo>
                        <a:pt x="3834" y="8651"/>
                      </a:lnTo>
                      <a:lnTo>
                        <a:pt x="3846" y="8615"/>
                      </a:lnTo>
                      <a:lnTo>
                        <a:pt x="3858" y="8651"/>
                      </a:lnTo>
                      <a:lnTo>
                        <a:pt x="4191" y="9127"/>
                      </a:lnTo>
                      <a:cubicBezTo>
                        <a:pt x="4208" y="9154"/>
                        <a:pt x="4229" y="9169"/>
                        <a:pt x="4251" y="9169"/>
                      </a:cubicBezTo>
                      <a:cubicBezTo>
                        <a:pt x="4276" y="9169"/>
                        <a:pt x="4303" y="9148"/>
                        <a:pt x="4322" y="9103"/>
                      </a:cubicBezTo>
                      <a:lnTo>
                        <a:pt x="4501" y="8627"/>
                      </a:lnTo>
                      <a:lnTo>
                        <a:pt x="4513" y="8568"/>
                      </a:lnTo>
                      <a:lnTo>
                        <a:pt x="4572" y="8627"/>
                      </a:lnTo>
                      <a:lnTo>
                        <a:pt x="4965" y="9008"/>
                      </a:lnTo>
                      <a:cubicBezTo>
                        <a:pt x="4978" y="9029"/>
                        <a:pt x="4996" y="9038"/>
                        <a:pt x="5015" y="9038"/>
                      </a:cubicBezTo>
                      <a:cubicBezTo>
                        <a:pt x="5050" y="9038"/>
                        <a:pt x="5088" y="9007"/>
                        <a:pt x="5096" y="8960"/>
                      </a:cubicBezTo>
                      <a:lnTo>
                        <a:pt x="5215" y="8437"/>
                      </a:lnTo>
                      <a:cubicBezTo>
                        <a:pt x="5215" y="8437"/>
                        <a:pt x="5227" y="8437"/>
                        <a:pt x="5239" y="8425"/>
                      </a:cubicBezTo>
                      <a:lnTo>
                        <a:pt x="5632" y="8770"/>
                      </a:lnTo>
                      <a:cubicBezTo>
                        <a:pt x="5653" y="8783"/>
                        <a:pt x="5675" y="8789"/>
                        <a:pt x="5693" y="8789"/>
                      </a:cubicBezTo>
                      <a:cubicBezTo>
                        <a:pt x="5726" y="8789"/>
                        <a:pt x="5751" y="8768"/>
                        <a:pt x="5751" y="8722"/>
                      </a:cubicBezTo>
                      <a:lnTo>
                        <a:pt x="5810" y="8187"/>
                      </a:lnTo>
                      <a:lnTo>
                        <a:pt x="5822" y="8115"/>
                      </a:lnTo>
                      <a:lnTo>
                        <a:pt x="5882" y="8151"/>
                      </a:lnTo>
                      <a:lnTo>
                        <a:pt x="6275" y="8413"/>
                      </a:lnTo>
                      <a:lnTo>
                        <a:pt x="6275" y="8377"/>
                      </a:lnTo>
                      <a:lnTo>
                        <a:pt x="6096" y="7829"/>
                      </a:lnTo>
                      <a:lnTo>
                        <a:pt x="6096" y="7806"/>
                      </a:lnTo>
                      <a:lnTo>
                        <a:pt x="6287" y="7817"/>
                      </a:lnTo>
                      <a:lnTo>
                        <a:pt x="6858" y="8032"/>
                      </a:lnTo>
                      <a:cubicBezTo>
                        <a:pt x="6880" y="8041"/>
                        <a:pt x="6903" y="8046"/>
                        <a:pt x="6923" y="8046"/>
                      </a:cubicBezTo>
                      <a:cubicBezTo>
                        <a:pt x="6979" y="8046"/>
                        <a:pt x="7022" y="8013"/>
                        <a:pt x="7013" y="7960"/>
                      </a:cubicBezTo>
                      <a:lnTo>
                        <a:pt x="6942" y="7425"/>
                      </a:lnTo>
                      <a:lnTo>
                        <a:pt x="6942" y="7353"/>
                      </a:lnTo>
                      <a:lnTo>
                        <a:pt x="7013" y="7365"/>
                      </a:lnTo>
                      <a:lnTo>
                        <a:pt x="7537" y="7508"/>
                      </a:lnTo>
                      <a:cubicBezTo>
                        <a:pt x="7544" y="7509"/>
                        <a:pt x="7551" y="7510"/>
                        <a:pt x="7558" y="7510"/>
                      </a:cubicBezTo>
                      <a:cubicBezTo>
                        <a:pt x="7617" y="7510"/>
                        <a:pt x="7652" y="7466"/>
                        <a:pt x="7620" y="7413"/>
                      </a:cubicBezTo>
                      <a:lnTo>
                        <a:pt x="7442" y="6877"/>
                      </a:lnTo>
                      <a:lnTo>
                        <a:pt x="7430" y="6853"/>
                      </a:lnTo>
                      <a:lnTo>
                        <a:pt x="7453" y="6853"/>
                      </a:lnTo>
                      <a:lnTo>
                        <a:pt x="8013" y="6829"/>
                      </a:lnTo>
                      <a:cubicBezTo>
                        <a:pt x="8029" y="6836"/>
                        <a:pt x="8043" y="6840"/>
                        <a:pt x="8057" y="6840"/>
                      </a:cubicBezTo>
                      <a:cubicBezTo>
                        <a:pt x="8160" y="6840"/>
                        <a:pt x="8211" y="6665"/>
                        <a:pt x="8180" y="6591"/>
                      </a:cubicBezTo>
                      <a:lnTo>
                        <a:pt x="7858" y="5924"/>
                      </a:lnTo>
                      <a:cubicBezTo>
                        <a:pt x="7837" y="5924"/>
                        <a:pt x="7785" y="6023"/>
                        <a:pt x="7750" y="6023"/>
                      </a:cubicBezTo>
                      <a:cubicBezTo>
                        <a:pt x="7746" y="6023"/>
                        <a:pt x="7742" y="6022"/>
                        <a:pt x="7739" y="6020"/>
                      </a:cubicBezTo>
                      <a:cubicBezTo>
                        <a:pt x="6738" y="4663"/>
                        <a:pt x="6030" y="4456"/>
                        <a:pt x="5691" y="4456"/>
                      </a:cubicBezTo>
                      <a:cubicBezTo>
                        <a:pt x="5543" y="4456"/>
                        <a:pt x="5465" y="4496"/>
                        <a:pt x="5465" y="4496"/>
                      </a:cubicBezTo>
                      <a:lnTo>
                        <a:pt x="5346" y="4567"/>
                      </a:lnTo>
                      <a:cubicBezTo>
                        <a:pt x="5202" y="4609"/>
                        <a:pt x="5082" y="4627"/>
                        <a:pt x="4981" y="4627"/>
                      </a:cubicBezTo>
                      <a:cubicBezTo>
                        <a:pt x="4739" y="4627"/>
                        <a:pt x="4605" y="4523"/>
                        <a:pt x="4513" y="4388"/>
                      </a:cubicBezTo>
                      <a:cubicBezTo>
                        <a:pt x="4441" y="4174"/>
                        <a:pt x="4441" y="3936"/>
                        <a:pt x="4846" y="3615"/>
                      </a:cubicBezTo>
                      <a:lnTo>
                        <a:pt x="4929" y="3555"/>
                      </a:lnTo>
                      <a:cubicBezTo>
                        <a:pt x="4929" y="3555"/>
                        <a:pt x="5715" y="3079"/>
                        <a:pt x="5025" y="757"/>
                      </a:cubicBezTo>
                      <a:cubicBezTo>
                        <a:pt x="5001" y="733"/>
                        <a:pt x="5025" y="614"/>
                        <a:pt x="5001" y="614"/>
                      </a:cubicBezTo>
                      <a:lnTo>
                        <a:pt x="4798" y="78"/>
                      </a:lnTo>
                      <a:cubicBezTo>
                        <a:pt x="4781" y="44"/>
                        <a:pt x="4759" y="29"/>
                        <a:pt x="4736" y="29"/>
                      </a:cubicBezTo>
                      <a:cubicBezTo>
                        <a:pt x="4711" y="29"/>
                        <a:pt x="4686" y="47"/>
                        <a:pt x="4667" y="78"/>
                      </a:cubicBezTo>
                      <a:lnTo>
                        <a:pt x="4310" y="519"/>
                      </a:lnTo>
                      <a:lnTo>
                        <a:pt x="4286" y="555"/>
                      </a:lnTo>
                      <a:lnTo>
                        <a:pt x="4275" y="519"/>
                      </a:lnTo>
                      <a:lnTo>
                        <a:pt x="3953" y="43"/>
                      </a:lnTo>
                      <a:cubicBezTo>
                        <a:pt x="3931" y="15"/>
                        <a:pt x="3907" y="1"/>
                        <a:pt x="3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38"/>
                <p:cNvSpPr/>
                <p:nvPr/>
              </p:nvSpPr>
              <p:spPr>
                <a:xfrm>
                  <a:off x="6969388" y="6829925"/>
                  <a:ext cx="166104" cy="18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9182" extrusionOk="0">
                      <a:moveTo>
                        <a:pt x="3872" y="0"/>
                      </a:moveTo>
                      <a:cubicBezTo>
                        <a:pt x="3844" y="0"/>
                        <a:pt x="3818" y="21"/>
                        <a:pt x="3798" y="66"/>
                      </a:cubicBezTo>
                      <a:lnTo>
                        <a:pt x="3715" y="423"/>
                      </a:lnTo>
                      <a:lnTo>
                        <a:pt x="3703" y="399"/>
                      </a:lnTo>
                      <a:lnTo>
                        <a:pt x="3239" y="90"/>
                      </a:lnTo>
                      <a:cubicBezTo>
                        <a:pt x="3225" y="73"/>
                        <a:pt x="3206" y="65"/>
                        <a:pt x="3186" y="65"/>
                      </a:cubicBezTo>
                      <a:cubicBezTo>
                        <a:pt x="3137" y="65"/>
                        <a:pt x="3080" y="110"/>
                        <a:pt x="3072" y="161"/>
                      </a:cubicBezTo>
                      <a:lnTo>
                        <a:pt x="2941" y="697"/>
                      </a:lnTo>
                      <a:lnTo>
                        <a:pt x="2929" y="733"/>
                      </a:lnTo>
                      <a:lnTo>
                        <a:pt x="2893" y="721"/>
                      </a:lnTo>
                      <a:lnTo>
                        <a:pt x="2453" y="387"/>
                      </a:lnTo>
                      <a:cubicBezTo>
                        <a:pt x="2434" y="372"/>
                        <a:pt x="2415" y="366"/>
                        <a:pt x="2399" y="366"/>
                      </a:cubicBezTo>
                      <a:cubicBezTo>
                        <a:pt x="2362" y="366"/>
                        <a:pt x="2334" y="398"/>
                        <a:pt x="2334" y="447"/>
                      </a:cubicBezTo>
                      <a:lnTo>
                        <a:pt x="2298" y="971"/>
                      </a:lnTo>
                      <a:lnTo>
                        <a:pt x="2298" y="1042"/>
                      </a:lnTo>
                      <a:lnTo>
                        <a:pt x="2227" y="995"/>
                      </a:lnTo>
                      <a:lnTo>
                        <a:pt x="1762" y="733"/>
                      </a:lnTo>
                      <a:cubicBezTo>
                        <a:pt x="1742" y="717"/>
                        <a:pt x="1723" y="709"/>
                        <a:pt x="1705" y="709"/>
                      </a:cubicBezTo>
                      <a:cubicBezTo>
                        <a:pt x="1671" y="709"/>
                        <a:pt x="1647" y="741"/>
                        <a:pt x="1655" y="804"/>
                      </a:cubicBezTo>
                      <a:lnTo>
                        <a:pt x="1691" y="1328"/>
                      </a:lnTo>
                      <a:lnTo>
                        <a:pt x="1667" y="1340"/>
                      </a:lnTo>
                      <a:lnTo>
                        <a:pt x="1179" y="1114"/>
                      </a:lnTo>
                      <a:cubicBezTo>
                        <a:pt x="1161" y="1108"/>
                        <a:pt x="1146" y="1105"/>
                        <a:pt x="1132" y="1105"/>
                      </a:cubicBezTo>
                      <a:cubicBezTo>
                        <a:pt x="1088" y="1105"/>
                        <a:pt x="1063" y="1134"/>
                        <a:pt x="1072" y="1197"/>
                      </a:cubicBezTo>
                      <a:lnTo>
                        <a:pt x="1167" y="1733"/>
                      </a:lnTo>
                      <a:lnTo>
                        <a:pt x="1179" y="1804"/>
                      </a:lnTo>
                      <a:lnTo>
                        <a:pt x="1107" y="1792"/>
                      </a:lnTo>
                      <a:lnTo>
                        <a:pt x="583" y="1649"/>
                      </a:lnTo>
                      <a:cubicBezTo>
                        <a:pt x="576" y="1648"/>
                        <a:pt x="569" y="1648"/>
                        <a:pt x="562" y="1648"/>
                      </a:cubicBezTo>
                      <a:cubicBezTo>
                        <a:pt x="505" y="1648"/>
                        <a:pt x="479" y="1691"/>
                        <a:pt x="500" y="1745"/>
                      </a:cubicBezTo>
                      <a:lnTo>
                        <a:pt x="583" y="1888"/>
                      </a:lnTo>
                      <a:lnTo>
                        <a:pt x="107" y="2102"/>
                      </a:lnTo>
                      <a:cubicBezTo>
                        <a:pt x="36" y="2102"/>
                        <a:pt x="0" y="2269"/>
                        <a:pt x="48" y="2340"/>
                      </a:cubicBezTo>
                      <a:lnTo>
                        <a:pt x="393" y="2876"/>
                      </a:lnTo>
                      <a:lnTo>
                        <a:pt x="393" y="2900"/>
                      </a:lnTo>
                      <a:cubicBezTo>
                        <a:pt x="1508" y="4442"/>
                        <a:pt x="2255" y="4636"/>
                        <a:pt x="2560" y="4636"/>
                      </a:cubicBezTo>
                      <a:cubicBezTo>
                        <a:pt x="2662" y="4636"/>
                        <a:pt x="2715" y="4614"/>
                        <a:pt x="2715" y="4614"/>
                      </a:cubicBezTo>
                      <a:lnTo>
                        <a:pt x="2822" y="4590"/>
                      </a:lnTo>
                      <a:cubicBezTo>
                        <a:pt x="2959" y="4550"/>
                        <a:pt x="3075" y="4533"/>
                        <a:pt x="3173" y="4533"/>
                      </a:cubicBezTo>
                      <a:cubicBezTo>
                        <a:pt x="3424" y="4533"/>
                        <a:pt x="3561" y="4647"/>
                        <a:pt x="3655" y="4793"/>
                      </a:cubicBezTo>
                      <a:cubicBezTo>
                        <a:pt x="3727" y="5019"/>
                        <a:pt x="3715" y="5257"/>
                        <a:pt x="3310" y="5567"/>
                      </a:cubicBezTo>
                      <a:lnTo>
                        <a:pt x="3227" y="5626"/>
                      </a:lnTo>
                      <a:cubicBezTo>
                        <a:pt x="3227" y="5626"/>
                        <a:pt x="2453" y="6091"/>
                        <a:pt x="3191" y="8496"/>
                      </a:cubicBezTo>
                      <a:lnTo>
                        <a:pt x="3370" y="9067"/>
                      </a:lnTo>
                      <a:cubicBezTo>
                        <a:pt x="3376" y="9108"/>
                        <a:pt x="3398" y="9129"/>
                        <a:pt x="3425" y="9129"/>
                      </a:cubicBezTo>
                      <a:cubicBezTo>
                        <a:pt x="3445" y="9129"/>
                        <a:pt x="3468" y="9117"/>
                        <a:pt x="3489" y="9091"/>
                      </a:cubicBezTo>
                      <a:lnTo>
                        <a:pt x="3834" y="8662"/>
                      </a:lnTo>
                      <a:lnTo>
                        <a:pt x="3846" y="8638"/>
                      </a:lnTo>
                      <a:lnTo>
                        <a:pt x="3858" y="8662"/>
                      </a:lnTo>
                      <a:lnTo>
                        <a:pt x="4191" y="9138"/>
                      </a:lnTo>
                      <a:cubicBezTo>
                        <a:pt x="4214" y="9167"/>
                        <a:pt x="4239" y="9182"/>
                        <a:pt x="4262" y="9182"/>
                      </a:cubicBezTo>
                      <a:cubicBezTo>
                        <a:pt x="4287" y="9182"/>
                        <a:pt x="4310" y="9164"/>
                        <a:pt x="4322" y="9127"/>
                      </a:cubicBezTo>
                      <a:lnTo>
                        <a:pt x="4501" y="8650"/>
                      </a:lnTo>
                      <a:lnTo>
                        <a:pt x="4513" y="8591"/>
                      </a:lnTo>
                      <a:lnTo>
                        <a:pt x="4572" y="8650"/>
                      </a:lnTo>
                      <a:lnTo>
                        <a:pt x="4965" y="9019"/>
                      </a:lnTo>
                      <a:cubicBezTo>
                        <a:pt x="4983" y="9042"/>
                        <a:pt x="5004" y="9053"/>
                        <a:pt x="5025" y="9053"/>
                      </a:cubicBezTo>
                      <a:cubicBezTo>
                        <a:pt x="5058" y="9053"/>
                        <a:pt x="5089" y="9024"/>
                        <a:pt x="5096" y="8972"/>
                      </a:cubicBezTo>
                      <a:lnTo>
                        <a:pt x="5215" y="8460"/>
                      </a:lnTo>
                      <a:cubicBezTo>
                        <a:pt x="5215" y="8460"/>
                        <a:pt x="5227" y="8460"/>
                        <a:pt x="5251" y="8436"/>
                      </a:cubicBezTo>
                      <a:lnTo>
                        <a:pt x="5632" y="8769"/>
                      </a:lnTo>
                      <a:cubicBezTo>
                        <a:pt x="5653" y="8786"/>
                        <a:pt x="5674" y="8794"/>
                        <a:pt x="5692" y="8794"/>
                      </a:cubicBezTo>
                      <a:cubicBezTo>
                        <a:pt x="5726" y="8794"/>
                        <a:pt x="5751" y="8768"/>
                        <a:pt x="5751" y="8722"/>
                      </a:cubicBezTo>
                      <a:lnTo>
                        <a:pt x="5810" y="8186"/>
                      </a:lnTo>
                      <a:lnTo>
                        <a:pt x="5822" y="8115"/>
                      </a:lnTo>
                      <a:lnTo>
                        <a:pt x="5882" y="8150"/>
                      </a:lnTo>
                      <a:lnTo>
                        <a:pt x="6275" y="8412"/>
                      </a:lnTo>
                      <a:lnTo>
                        <a:pt x="6275" y="8376"/>
                      </a:lnTo>
                      <a:lnTo>
                        <a:pt x="6096" y="7829"/>
                      </a:lnTo>
                      <a:lnTo>
                        <a:pt x="6096" y="7817"/>
                      </a:lnTo>
                      <a:lnTo>
                        <a:pt x="6287" y="7829"/>
                      </a:lnTo>
                      <a:lnTo>
                        <a:pt x="6870" y="8055"/>
                      </a:lnTo>
                      <a:cubicBezTo>
                        <a:pt x="6887" y="8061"/>
                        <a:pt x="6905" y="8064"/>
                        <a:pt x="6923" y="8064"/>
                      </a:cubicBezTo>
                      <a:cubicBezTo>
                        <a:pt x="6976" y="8064"/>
                        <a:pt x="7022" y="8035"/>
                        <a:pt x="7013" y="7972"/>
                      </a:cubicBezTo>
                      <a:lnTo>
                        <a:pt x="6941" y="7436"/>
                      </a:lnTo>
                      <a:lnTo>
                        <a:pt x="6941" y="7364"/>
                      </a:lnTo>
                      <a:lnTo>
                        <a:pt x="7013" y="7376"/>
                      </a:lnTo>
                      <a:lnTo>
                        <a:pt x="7537" y="7519"/>
                      </a:lnTo>
                      <a:cubicBezTo>
                        <a:pt x="7544" y="7520"/>
                        <a:pt x="7551" y="7521"/>
                        <a:pt x="7558" y="7521"/>
                      </a:cubicBezTo>
                      <a:cubicBezTo>
                        <a:pt x="7617" y="7521"/>
                        <a:pt x="7652" y="7477"/>
                        <a:pt x="7620" y="7424"/>
                      </a:cubicBezTo>
                      <a:lnTo>
                        <a:pt x="7441" y="6888"/>
                      </a:lnTo>
                      <a:lnTo>
                        <a:pt x="7430" y="6864"/>
                      </a:lnTo>
                      <a:lnTo>
                        <a:pt x="7465" y="6864"/>
                      </a:lnTo>
                      <a:lnTo>
                        <a:pt x="8013" y="6841"/>
                      </a:lnTo>
                      <a:cubicBezTo>
                        <a:pt x="8022" y="6843"/>
                        <a:pt x="8032" y="6844"/>
                        <a:pt x="8041" y="6844"/>
                      </a:cubicBezTo>
                      <a:cubicBezTo>
                        <a:pt x="8155" y="6844"/>
                        <a:pt x="8224" y="6646"/>
                        <a:pt x="8180" y="6591"/>
                      </a:cubicBezTo>
                      <a:lnTo>
                        <a:pt x="7858" y="5924"/>
                      </a:lnTo>
                      <a:cubicBezTo>
                        <a:pt x="7837" y="5924"/>
                        <a:pt x="7785" y="6022"/>
                        <a:pt x="7758" y="6022"/>
                      </a:cubicBezTo>
                      <a:cubicBezTo>
                        <a:pt x="7756" y="6022"/>
                        <a:pt x="7753" y="6021"/>
                        <a:pt x="7751" y="6019"/>
                      </a:cubicBezTo>
                      <a:cubicBezTo>
                        <a:pt x="6742" y="4662"/>
                        <a:pt x="6031" y="4455"/>
                        <a:pt x="5692" y="4455"/>
                      </a:cubicBezTo>
                      <a:cubicBezTo>
                        <a:pt x="5543" y="4455"/>
                        <a:pt x="5465" y="4495"/>
                        <a:pt x="5465" y="4495"/>
                      </a:cubicBezTo>
                      <a:lnTo>
                        <a:pt x="5346" y="4567"/>
                      </a:lnTo>
                      <a:cubicBezTo>
                        <a:pt x="5197" y="4610"/>
                        <a:pt x="5075" y="4629"/>
                        <a:pt x="4973" y="4629"/>
                      </a:cubicBezTo>
                      <a:cubicBezTo>
                        <a:pt x="4740" y="4629"/>
                        <a:pt x="4612" y="4529"/>
                        <a:pt x="4513" y="4388"/>
                      </a:cubicBezTo>
                      <a:cubicBezTo>
                        <a:pt x="4441" y="4174"/>
                        <a:pt x="4441" y="3935"/>
                        <a:pt x="4846" y="3614"/>
                      </a:cubicBezTo>
                      <a:lnTo>
                        <a:pt x="4929" y="3554"/>
                      </a:lnTo>
                      <a:cubicBezTo>
                        <a:pt x="4929" y="3554"/>
                        <a:pt x="5727" y="3078"/>
                        <a:pt x="5025" y="757"/>
                      </a:cubicBezTo>
                      <a:cubicBezTo>
                        <a:pt x="5013" y="733"/>
                        <a:pt x="5025" y="614"/>
                        <a:pt x="5013" y="614"/>
                      </a:cubicBezTo>
                      <a:lnTo>
                        <a:pt x="4798" y="78"/>
                      </a:lnTo>
                      <a:cubicBezTo>
                        <a:pt x="4787" y="44"/>
                        <a:pt x="4767" y="29"/>
                        <a:pt x="4745" y="29"/>
                      </a:cubicBezTo>
                      <a:cubicBezTo>
                        <a:pt x="4720" y="29"/>
                        <a:pt x="4692" y="47"/>
                        <a:pt x="4667" y="78"/>
                      </a:cubicBezTo>
                      <a:lnTo>
                        <a:pt x="4310" y="518"/>
                      </a:lnTo>
                      <a:lnTo>
                        <a:pt x="4274" y="554"/>
                      </a:lnTo>
                      <a:lnTo>
                        <a:pt x="4263" y="518"/>
                      </a:lnTo>
                      <a:lnTo>
                        <a:pt x="3941" y="42"/>
                      </a:lnTo>
                      <a:cubicBezTo>
                        <a:pt x="3919" y="15"/>
                        <a:pt x="3895" y="0"/>
                        <a:pt x="38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38"/>
                <p:cNvSpPr/>
                <p:nvPr/>
              </p:nvSpPr>
              <p:spPr>
                <a:xfrm>
                  <a:off x="6975144" y="6548998"/>
                  <a:ext cx="166670" cy="187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2" h="9280" extrusionOk="0">
                      <a:moveTo>
                        <a:pt x="3799" y="1"/>
                      </a:moveTo>
                      <a:cubicBezTo>
                        <a:pt x="3737" y="1"/>
                        <a:pt x="3647" y="62"/>
                        <a:pt x="3620" y="116"/>
                      </a:cubicBezTo>
                      <a:lnTo>
                        <a:pt x="3382" y="711"/>
                      </a:lnTo>
                      <a:lnTo>
                        <a:pt x="3358" y="723"/>
                      </a:lnTo>
                      <a:cubicBezTo>
                        <a:pt x="2549" y="3140"/>
                        <a:pt x="3311" y="3617"/>
                        <a:pt x="3311" y="3617"/>
                      </a:cubicBezTo>
                      <a:lnTo>
                        <a:pt x="3382" y="3676"/>
                      </a:lnTo>
                      <a:cubicBezTo>
                        <a:pt x="3787" y="3998"/>
                        <a:pt x="3787" y="4236"/>
                        <a:pt x="3692" y="4462"/>
                      </a:cubicBezTo>
                      <a:cubicBezTo>
                        <a:pt x="3599" y="4596"/>
                        <a:pt x="3472" y="4701"/>
                        <a:pt x="3229" y="4701"/>
                      </a:cubicBezTo>
                      <a:cubicBezTo>
                        <a:pt x="3127" y="4701"/>
                        <a:pt x="3006" y="4683"/>
                        <a:pt x="2858" y="4640"/>
                      </a:cubicBezTo>
                      <a:lnTo>
                        <a:pt x="2763" y="4605"/>
                      </a:lnTo>
                      <a:cubicBezTo>
                        <a:pt x="2763" y="4605"/>
                        <a:pt x="2704" y="4578"/>
                        <a:pt x="2589" y="4578"/>
                      </a:cubicBezTo>
                      <a:cubicBezTo>
                        <a:pt x="2273" y="4578"/>
                        <a:pt x="1531" y="4777"/>
                        <a:pt x="406" y="6260"/>
                      </a:cubicBezTo>
                      <a:lnTo>
                        <a:pt x="48" y="6736"/>
                      </a:lnTo>
                      <a:cubicBezTo>
                        <a:pt x="1" y="6795"/>
                        <a:pt x="37" y="6855"/>
                        <a:pt x="108" y="6855"/>
                      </a:cubicBezTo>
                      <a:lnTo>
                        <a:pt x="656" y="6891"/>
                      </a:lnTo>
                      <a:lnTo>
                        <a:pt x="691" y="6891"/>
                      </a:lnTo>
                      <a:lnTo>
                        <a:pt x="679" y="6915"/>
                      </a:lnTo>
                      <a:lnTo>
                        <a:pt x="477" y="7450"/>
                      </a:lnTo>
                      <a:cubicBezTo>
                        <a:pt x="457" y="7509"/>
                        <a:pt x="486" y="7552"/>
                        <a:pt x="537" y="7552"/>
                      </a:cubicBezTo>
                      <a:cubicBezTo>
                        <a:pt x="548" y="7552"/>
                        <a:pt x="560" y="7550"/>
                        <a:pt x="572" y="7546"/>
                      </a:cubicBezTo>
                      <a:lnTo>
                        <a:pt x="1072" y="7403"/>
                      </a:lnTo>
                      <a:lnTo>
                        <a:pt x="1132" y="7391"/>
                      </a:lnTo>
                      <a:lnTo>
                        <a:pt x="1120" y="7462"/>
                      </a:lnTo>
                      <a:lnTo>
                        <a:pt x="1049" y="7998"/>
                      </a:lnTo>
                      <a:cubicBezTo>
                        <a:pt x="1039" y="8068"/>
                        <a:pt x="1079" y="8096"/>
                        <a:pt x="1128" y="8096"/>
                      </a:cubicBezTo>
                      <a:cubicBezTo>
                        <a:pt x="1137" y="8096"/>
                        <a:pt x="1146" y="8095"/>
                        <a:pt x="1156" y="8093"/>
                      </a:cubicBezTo>
                      <a:lnTo>
                        <a:pt x="1644" y="7879"/>
                      </a:lnTo>
                      <a:lnTo>
                        <a:pt x="1656" y="7903"/>
                      </a:lnTo>
                      <a:lnTo>
                        <a:pt x="1608" y="8403"/>
                      </a:lnTo>
                      <a:cubicBezTo>
                        <a:pt x="1608" y="8455"/>
                        <a:pt x="1634" y="8488"/>
                        <a:pt x="1671" y="8488"/>
                      </a:cubicBezTo>
                      <a:cubicBezTo>
                        <a:pt x="1684" y="8488"/>
                        <a:pt x="1699" y="8484"/>
                        <a:pt x="1715" y="8474"/>
                      </a:cubicBezTo>
                      <a:lnTo>
                        <a:pt x="2192" y="8224"/>
                      </a:lnTo>
                      <a:lnTo>
                        <a:pt x="2263" y="8177"/>
                      </a:lnTo>
                      <a:lnTo>
                        <a:pt x="2263" y="8260"/>
                      </a:lnTo>
                      <a:lnTo>
                        <a:pt x="2287" y="8712"/>
                      </a:lnTo>
                      <a:lnTo>
                        <a:pt x="2299" y="8700"/>
                      </a:lnTo>
                      <a:lnTo>
                        <a:pt x="2644" y="8236"/>
                      </a:lnTo>
                      <a:lnTo>
                        <a:pt x="2656" y="8224"/>
                      </a:lnTo>
                      <a:lnTo>
                        <a:pt x="2763" y="8391"/>
                      </a:lnTo>
                      <a:lnTo>
                        <a:pt x="2906" y="8986"/>
                      </a:lnTo>
                      <a:cubicBezTo>
                        <a:pt x="2915" y="9038"/>
                        <a:pt x="2960" y="9077"/>
                        <a:pt x="3007" y="9077"/>
                      </a:cubicBezTo>
                      <a:cubicBezTo>
                        <a:pt x="3026" y="9077"/>
                        <a:pt x="3044" y="9071"/>
                        <a:pt x="3061" y="9058"/>
                      </a:cubicBezTo>
                      <a:lnTo>
                        <a:pt x="3442" y="8689"/>
                      </a:lnTo>
                      <a:lnTo>
                        <a:pt x="3501" y="8641"/>
                      </a:lnTo>
                      <a:lnTo>
                        <a:pt x="3537" y="8712"/>
                      </a:lnTo>
                      <a:lnTo>
                        <a:pt x="3727" y="9224"/>
                      </a:lnTo>
                      <a:cubicBezTo>
                        <a:pt x="3740" y="9262"/>
                        <a:pt x="3762" y="9280"/>
                        <a:pt x="3787" y="9280"/>
                      </a:cubicBezTo>
                      <a:cubicBezTo>
                        <a:pt x="3810" y="9280"/>
                        <a:pt x="3836" y="9265"/>
                        <a:pt x="3858" y="9236"/>
                      </a:cubicBezTo>
                      <a:lnTo>
                        <a:pt x="4192" y="8772"/>
                      </a:lnTo>
                      <a:lnTo>
                        <a:pt x="4204" y="8748"/>
                      </a:lnTo>
                      <a:lnTo>
                        <a:pt x="4216" y="8772"/>
                      </a:lnTo>
                      <a:lnTo>
                        <a:pt x="4561" y="9212"/>
                      </a:lnTo>
                      <a:cubicBezTo>
                        <a:pt x="4575" y="9227"/>
                        <a:pt x="4599" y="9233"/>
                        <a:pt x="4627" y="9233"/>
                      </a:cubicBezTo>
                      <a:cubicBezTo>
                        <a:pt x="4717" y="9233"/>
                        <a:pt x="4852" y="9172"/>
                        <a:pt x="4870" y="9117"/>
                      </a:cubicBezTo>
                      <a:lnTo>
                        <a:pt x="5228" y="8474"/>
                      </a:lnTo>
                      <a:cubicBezTo>
                        <a:pt x="5216" y="8450"/>
                        <a:pt x="5085" y="8462"/>
                        <a:pt x="5097" y="8427"/>
                      </a:cubicBezTo>
                      <a:cubicBezTo>
                        <a:pt x="5835" y="6129"/>
                        <a:pt x="5001" y="5688"/>
                        <a:pt x="5001" y="5688"/>
                      </a:cubicBezTo>
                      <a:lnTo>
                        <a:pt x="4870" y="5652"/>
                      </a:lnTo>
                      <a:cubicBezTo>
                        <a:pt x="4489" y="5319"/>
                        <a:pt x="4454" y="5093"/>
                        <a:pt x="4525" y="4879"/>
                      </a:cubicBezTo>
                      <a:cubicBezTo>
                        <a:pt x="4625" y="4738"/>
                        <a:pt x="4747" y="4637"/>
                        <a:pt x="4977" y="4637"/>
                      </a:cubicBezTo>
                      <a:cubicBezTo>
                        <a:pt x="5077" y="4637"/>
                        <a:pt x="5198" y="4657"/>
                        <a:pt x="5347" y="4700"/>
                      </a:cubicBezTo>
                      <a:lnTo>
                        <a:pt x="5442" y="4748"/>
                      </a:lnTo>
                      <a:cubicBezTo>
                        <a:pt x="5442" y="4748"/>
                        <a:pt x="5504" y="4774"/>
                        <a:pt x="5623" y="4774"/>
                      </a:cubicBezTo>
                      <a:cubicBezTo>
                        <a:pt x="5946" y="4774"/>
                        <a:pt x="6690" y="4584"/>
                        <a:pt x="7776" y="3176"/>
                      </a:cubicBezTo>
                      <a:cubicBezTo>
                        <a:pt x="7799" y="3152"/>
                        <a:pt x="7895" y="3093"/>
                        <a:pt x="7895" y="3093"/>
                      </a:cubicBezTo>
                      <a:lnTo>
                        <a:pt x="8204" y="2616"/>
                      </a:lnTo>
                      <a:cubicBezTo>
                        <a:pt x="8252" y="2557"/>
                        <a:pt x="8204" y="2509"/>
                        <a:pt x="8133" y="2497"/>
                      </a:cubicBezTo>
                      <a:lnTo>
                        <a:pt x="7561" y="2462"/>
                      </a:lnTo>
                      <a:lnTo>
                        <a:pt x="7537" y="2462"/>
                      </a:lnTo>
                      <a:lnTo>
                        <a:pt x="7549" y="2438"/>
                      </a:lnTo>
                      <a:lnTo>
                        <a:pt x="7740" y="1902"/>
                      </a:lnTo>
                      <a:cubicBezTo>
                        <a:pt x="7769" y="1843"/>
                        <a:pt x="7742" y="1801"/>
                        <a:pt x="7692" y="1801"/>
                      </a:cubicBezTo>
                      <a:cubicBezTo>
                        <a:pt x="7681" y="1801"/>
                        <a:pt x="7669" y="1803"/>
                        <a:pt x="7657" y="1807"/>
                      </a:cubicBezTo>
                      <a:lnTo>
                        <a:pt x="7311" y="1950"/>
                      </a:lnTo>
                      <a:lnTo>
                        <a:pt x="7311" y="1926"/>
                      </a:lnTo>
                      <a:lnTo>
                        <a:pt x="7299" y="1378"/>
                      </a:lnTo>
                      <a:cubicBezTo>
                        <a:pt x="7308" y="1323"/>
                        <a:pt x="7248" y="1283"/>
                        <a:pt x="7187" y="1283"/>
                      </a:cubicBezTo>
                      <a:cubicBezTo>
                        <a:pt x="7168" y="1283"/>
                        <a:pt x="7149" y="1286"/>
                        <a:pt x="7133" y="1295"/>
                      </a:cubicBezTo>
                      <a:lnTo>
                        <a:pt x="6609" y="1497"/>
                      </a:lnTo>
                      <a:lnTo>
                        <a:pt x="6585" y="1497"/>
                      </a:lnTo>
                      <a:lnTo>
                        <a:pt x="6585" y="1473"/>
                      </a:lnTo>
                      <a:lnTo>
                        <a:pt x="6597" y="914"/>
                      </a:lnTo>
                      <a:cubicBezTo>
                        <a:pt x="6597" y="865"/>
                        <a:pt x="6574" y="838"/>
                        <a:pt x="6537" y="838"/>
                      </a:cubicBezTo>
                      <a:cubicBezTo>
                        <a:pt x="6520" y="838"/>
                        <a:pt x="6500" y="843"/>
                        <a:pt x="6478" y="854"/>
                      </a:cubicBezTo>
                      <a:lnTo>
                        <a:pt x="6037" y="1140"/>
                      </a:lnTo>
                      <a:lnTo>
                        <a:pt x="5978" y="1188"/>
                      </a:lnTo>
                      <a:lnTo>
                        <a:pt x="5954" y="1116"/>
                      </a:lnTo>
                      <a:lnTo>
                        <a:pt x="5918" y="580"/>
                      </a:lnTo>
                      <a:cubicBezTo>
                        <a:pt x="5918" y="529"/>
                        <a:pt x="5895" y="500"/>
                        <a:pt x="5863" y="500"/>
                      </a:cubicBezTo>
                      <a:cubicBezTo>
                        <a:pt x="5844" y="500"/>
                        <a:pt x="5822" y="510"/>
                        <a:pt x="5799" y="533"/>
                      </a:cubicBezTo>
                      <a:lnTo>
                        <a:pt x="5394" y="854"/>
                      </a:lnTo>
                      <a:cubicBezTo>
                        <a:pt x="5394" y="854"/>
                        <a:pt x="5382" y="854"/>
                        <a:pt x="5382" y="842"/>
                      </a:cubicBezTo>
                      <a:lnTo>
                        <a:pt x="5275" y="319"/>
                      </a:lnTo>
                      <a:cubicBezTo>
                        <a:pt x="5268" y="276"/>
                        <a:pt x="5244" y="254"/>
                        <a:pt x="5215" y="254"/>
                      </a:cubicBezTo>
                      <a:cubicBezTo>
                        <a:pt x="5196" y="254"/>
                        <a:pt x="5175" y="264"/>
                        <a:pt x="5156" y="283"/>
                      </a:cubicBezTo>
                      <a:lnTo>
                        <a:pt x="4787" y="664"/>
                      </a:lnTo>
                      <a:lnTo>
                        <a:pt x="4728" y="723"/>
                      </a:lnTo>
                      <a:lnTo>
                        <a:pt x="4692" y="652"/>
                      </a:lnTo>
                      <a:lnTo>
                        <a:pt x="4501" y="140"/>
                      </a:lnTo>
                      <a:cubicBezTo>
                        <a:pt x="4483" y="103"/>
                        <a:pt x="4458" y="85"/>
                        <a:pt x="4433" y="85"/>
                      </a:cubicBezTo>
                      <a:cubicBezTo>
                        <a:pt x="4410" y="85"/>
                        <a:pt x="4387" y="100"/>
                        <a:pt x="4370" y="128"/>
                      </a:cubicBezTo>
                      <a:lnTo>
                        <a:pt x="4287" y="283"/>
                      </a:lnTo>
                      <a:lnTo>
                        <a:pt x="3847" y="21"/>
                      </a:lnTo>
                      <a:cubicBezTo>
                        <a:pt x="3835" y="7"/>
                        <a:pt x="3818" y="1"/>
                        <a:pt x="37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38"/>
                <p:cNvSpPr/>
                <p:nvPr/>
              </p:nvSpPr>
              <p:spPr>
                <a:xfrm>
                  <a:off x="7542189" y="6481215"/>
                  <a:ext cx="180869" cy="18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9195" extrusionOk="0">
                      <a:moveTo>
                        <a:pt x="4017" y="0"/>
                      </a:moveTo>
                      <a:cubicBezTo>
                        <a:pt x="3986" y="0"/>
                        <a:pt x="3957" y="25"/>
                        <a:pt x="3942" y="55"/>
                      </a:cubicBezTo>
                      <a:lnTo>
                        <a:pt x="3704" y="579"/>
                      </a:lnTo>
                      <a:lnTo>
                        <a:pt x="3692" y="615"/>
                      </a:lnTo>
                      <a:lnTo>
                        <a:pt x="3656" y="591"/>
                      </a:lnTo>
                      <a:lnTo>
                        <a:pt x="3227" y="222"/>
                      </a:lnTo>
                      <a:cubicBezTo>
                        <a:pt x="3206" y="205"/>
                        <a:pt x="3187" y="197"/>
                        <a:pt x="3170" y="197"/>
                      </a:cubicBezTo>
                      <a:cubicBezTo>
                        <a:pt x="3139" y="197"/>
                        <a:pt x="3116" y="223"/>
                        <a:pt x="3108" y="269"/>
                      </a:cubicBezTo>
                      <a:lnTo>
                        <a:pt x="3108" y="638"/>
                      </a:lnTo>
                      <a:lnTo>
                        <a:pt x="3096" y="627"/>
                      </a:lnTo>
                      <a:lnTo>
                        <a:pt x="2573" y="448"/>
                      </a:lnTo>
                      <a:cubicBezTo>
                        <a:pt x="2561" y="439"/>
                        <a:pt x="2549" y="435"/>
                        <a:pt x="2536" y="435"/>
                      </a:cubicBezTo>
                      <a:cubicBezTo>
                        <a:pt x="2481" y="435"/>
                        <a:pt x="2418" y="509"/>
                        <a:pt x="2418" y="567"/>
                      </a:cubicBezTo>
                      <a:lnTo>
                        <a:pt x="2418" y="1138"/>
                      </a:lnTo>
                      <a:lnTo>
                        <a:pt x="2418" y="1162"/>
                      </a:lnTo>
                      <a:lnTo>
                        <a:pt x="2394" y="1162"/>
                      </a:lnTo>
                      <a:lnTo>
                        <a:pt x="1882" y="960"/>
                      </a:lnTo>
                      <a:cubicBezTo>
                        <a:pt x="1865" y="952"/>
                        <a:pt x="1850" y="948"/>
                        <a:pt x="1836" y="948"/>
                      </a:cubicBezTo>
                      <a:cubicBezTo>
                        <a:pt x="1792" y="948"/>
                        <a:pt x="1768" y="989"/>
                        <a:pt x="1787" y="1043"/>
                      </a:cubicBezTo>
                      <a:lnTo>
                        <a:pt x="1882" y="1567"/>
                      </a:lnTo>
                      <a:lnTo>
                        <a:pt x="1906" y="1639"/>
                      </a:lnTo>
                      <a:lnTo>
                        <a:pt x="1906" y="1639"/>
                      </a:lnTo>
                      <a:lnTo>
                        <a:pt x="1822" y="1627"/>
                      </a:lnTo>
                      <a:lnTo>
                        <a:pt x="1310" y="1472"/>
                      </a:lnTo>
                      <a:cubicBezTo>
                        <a:pt x="1300" y="1470"/>
                        <a:pt x="1290" y="1470"/>
                        <a:pt x="1281" y="1470"/>
                      </a:cubicBezTo>
                      <a:cubicBezTo>
                        <a:pt x="1219" y="1470"/>
                        <a:pt x="1194" y="1505"/>
                        <a:pt x="1215" y="1567"/>
                      </a:cubicBezTo>
                      <a:lnTo>
                        <a:pt x="1382" y="2055"/>
                      </a:lnTo>
                      <a:lnTo>
                        <a:pt x="1370" y="2067"/>
                      </a:lnTo>
                      <a:lnTo>
                        <a:pt x="846" y="1984"/>
                      </a:lnTo>
                      <a:cubicBezTo>
                        <a:pt x="837" y="1982"/>
                        <a:pt x="829" y="1982"/>
                        <a:pt x="821" y="1982"/>
                      </a:cubicBezTo>
                      <a:cubicBezTo>
                        <a:pt x="767" y="1982"/>
                        <a:pt x="743" y="2018"/>
                        <a:pt x="775" y="2091"/>
                      </a:cubicBezTo>
                      <a:lnTo>
                        <a:pt x="989" y="2579"/>
                      </a:lnTo>
                      <a:lnTo>
                        <a:pt x="1025" y="2651"/>
                      </a:lnTo>
                      <a:lnTo>
                        <a:pt x="417" y="2651"/>
                      </a:lnTo>
                      <a:cubicBezTo>
                        <a:pt x="334" y="2651"/>
                        <a:pt x="310" y="2698"/>
                        <a:pt x="358" y="2770"/>
                      </a:cubicBezTo>
                      <a:lnTo>
                        <a:pt x="477" y="2889"/>
                      </a:lnTo>
                      <a:lnTo>
                        <a:pt x="72" y="3222"/>
                      </a:lnTo>
                      <a:cubicBezTo>
                        <a:pt x="1" y="3234"/>
                        <a:pt x="13" y="3413"/>
                        <a:pt x="72" y="3460"/>
                      </a:cubicBezTo>
                      <a:lnTo>
                        <a:pt x="548" y="3889"/>
                      </a:lnTo>
                      <a:lnTo>
                        <a:pt x="560" y="3913"/>
                      </a:lnTo>
                      <a:cubicBezTo>
                        <a:pt x="1739" y="4897"/>
                        <a:pt x="2471" y="5092"/>
                        <a:pt x="2866" y="5092"/>
                      </a:cubicBezTo>
                      <a:cubicBezTo>
                        <a:pt x="3125" y="5092"/>
                        <a:pt x="3239" y="5008"/>
                        <a:pt x="3239" y="5008"/>
                      </a:cubicBezTo>
                      <a:lnTo>
                        <a:pt x="3335" y="4960"/>
                      </a:lnTo>
                      <a:cubicBezTo>
                        <a:pt x="3536" y="4846"/>
                        <a:pt x="3692" y="4801"/>
                        <a:pt x="3820" y="4801"/>
                      </a:cubicBezTo>
                      <a:cubicBezTo>
                        <a:pt x="3972" y="4801"/>
                        <a:pt x="4083" y="4864"/>
                        <a:pt x="4180" y="4948"/>
                      </a:cubicBezTo>
                      <a:cubicBezTo>
                        <a:pt x="4311" y="5139"/>
                        <a:pt x="4358" y="5377"/>
                        <a:pt x="4049" y="5782"/>
                      </a:cubicBezTo>
                      <a:lnTo>
                        <a:pt x="3977" y="5853"/>
                      </a:lnTo>
                      <a:cubicBezTo>
                        <a:pt x="3977" y="5853"/>
                        <a:pt x="3335" y="6496"/>
                        <a:pt x="4656" y="8651"/>
                      </a:cubicBezTo>
                      <a:lnTo>
                        <a:pt x="4966" y="9151"/>
                      </a:lnTo>
                      <a:cubicBezTo>
                        <a:pt x="4988" y="9180"/>
                        <a:pt x="5014" y="9195"/>
                        <a:pt x="5038" y="9195"/>
                      </a:cubicBezTo>
                      <a:cubicBezTo>
                        <a:pt x="5065" y="9195"/>
                        <a:pt x="5090" y="9177"/>
                        <a:pt x="5109" y="9139"/>
                      </a:cubicBezTo>
                      <a:lnTo>
                        <a:pt x="5323" y="8639"/>
                      </a:lnTo>
                      <a:lnTo>
                        <a:pt x="5347" y="8604"/>
                      </a:lnTo>
                      <a:lnTo>
                        <a:pt x="5370" y="8616"/>
                      </a:lnTo>
                      <a:lnTo>
                        <a:pt x="5799" y="8997"/>
                      </a:lnTo>
                      <a:cubicBezTo>
                        <a:pt x="5820" y="9009"/>
                        <a:pt x="5840" y="9016"/>
                        <a:pt x="5857" y="9016"/>
                      </a:cubicBezTo>
                      <a:cubicBezTo>
                        <a:pt x="5888" y="9016"/>
                        <a:pt x="5911" y="8995"/>
                        <a:pt x="5918" y="8949"/>
                      </a:cubicBezTo>
                      <a:lnTo>
                        <a:pt x="5978" y="8437"/>
                      </a:lnTo>
                      <a:lnTo>
                        <a:pt x="5978" y="8377"/>
                      </a:lnTo>
                      <a:lnTo>
                        <a:pt x="6037" y="8425"/>
                      </a:lnTo>
                      <a:lnTo>
                        <a:pt x="6502" y="8699"/>
                      </a:lnTo>
                      <a:cubicBezTo>
                        <a:pt x="6517" y="8708"/>
                        <a:pt x="6533" y="8713"/>
                        <a:pt x="6547" y="8713"/>
                      </a:cubicBezTo>
                      <a:cubicBezTo>
                        <a:pt x="6588" y="8713"/>
                        <a:pt x="6621" y="8677"/>
                        <a:pt x="6621" y="8616"/>
                      </a:cubicBezTo>
                      <a:lnTo>
                        <a:pt x="6609" y="8080"/>
                      </a:lnTo>
                      <a:lnTo>
                        <a:pt x="6621" y="8068"/>
                      </a:lnTo>
                      <a:lnTo>
                        <a:pt x="7085" y="8294"/>
                      </a:lnTo>
                      <a:cubicBezTo>
                        <a:pt x="7103" y="8300"/>
                        <a:pt x="7119" y="8303"/>
                        <a:pt x="7134" y="8303"/>
                      </a:cubicBezTo>
                      <a:cubicBezTo>
                        <a:pt x="7177" y="8303"/>
                        <a:pt x="7201" y="8276"/>
                        <a:pt x="7192" y="8223"/>
                      </a:cubicBezTo>
                      <a:lnTo>
                        <a:pt x="7109" y="7687"/>
                      </a:lnTo>
                      <a:lnTo>
                        <a:pt x="7097" y="7604"/>
                      </a:lnTo>
                      <a:lnTo>
                        <a:pt x="7168" y="7639"/>
                      </a:lnTo>
                      <a:lnTo>
                        <a:pt x="7597" y="7782"/>
                      </a:lnTo>
                      <a:lnTo>
                        <a:pt x="7597" y="7782"/>
                      </a:lnTo>
                      <a:lnTo>
                        <a:pt x="7585" y="7770"/>
                      </a:lnTo>
                      <a:lnTo>
                        <a:pt x="7275" y="7282"/>
                      </a:lnTo>
                      <a:lnTo>
                        <a:pt x="7275" y="7270"/>
                      </a:lnTo>
                      <a:lnTo>
                        <a:pt x="7466" y="7223"/>
                      </a:lnTo>
                      <a:lnTo>
                        <a:pt x="8073" y="7294"/>
                      </a:lnTo>
                      <a:cubicBezTo>
                        <a:pt x="8080" y="7295"/>
                        <a:pt x="8088" y="7296"/>
                        <a:pt x="8094" y="7296"/>
                      </a:cubicBezTo>
                      <a:cubicBezTo>
                        <a:pt x="8168" y="7296"/>
                        <a:pt x="8225" y="7240"/>
                        <a:pt x="8192" y="7175"/>
                      </a:cubicBezTo>
                      <a:lnTo>
                        <a:pt x="8002" y="6687"/>
                      </a:lnTo>
                      <a:lnTo>
                        <a:pt x="7990" y="6615"/>
                      </a:lnTo>
                      <a:lnTo>
                        <a:pt x="8609" y="6615"/>
                      </a:lnTo>
                      <a:cubicBezTo>
                        <a:pt x="8692" y="6615"/>
                        <a:pt x="8716" y="6568"/>
                        <a:pt x="8669" y="6496"/>
                      </a:cubicBezTo>
                      <a:lnTo>
                        <a:pt x="8359" y="6020"/>
                      </a:lnTo>
                      <a:lnTo>
                        <a:pt x="8347" y="5984"/>
                      </a:lnTo>
                      <a:lnTo>
                        <a:pt x="8371" y="5972"/>
                      </a:lnTo>
                      <a:lnTo>
                        <a:pt x="8907" y="5818"/>
                      </a:lnTo>
                      <a:cubicBezTo>
                        <a:pt x="8954" y="5794"/>
                        <a:pt x="8954" y="5556"/>
                        <a:pt x="8919" y="5508"/>
                      </a:cubicBezTo>
                      <a:lnTo>
                        <a:pt x="8454" y="4948"/>
                      </a:lnTo>
                      <a:cubicBezTo>
                        <a:pt x="8423" y="4959"/>
                        <a:pt x="8401" y="5050"/>
                        <a:pt x="8372" y="5050"/>
                      </a:cubicBezTo>
                      <a:cubicBezTo>
                        <a:pt x="8368" y="5050"/>
                        <a:pt x="8364" y="5048"/>
                        <a:pt x="8359" y="5044"/>
                      </a:cubicBezTo>
                      <a:cubicBezTo>
                        <a:pt x="7333" y="4201"/>
                        <a:pt x="6658" y="4010"/>
                        <a:pt x="6259" y="4010"/>
                      </a:cubicBezTo>
                      <a:cubicBezTo>
                        <a:pt x="5930" y="4010"/>
                        <a:pt x="5787" y="4139"/>
                        <a:pt x="5787" y="4139"/>
                      </a:cubicBezTo>
                      <a:lnTo>
                        <a:pt x="5704" y="4246"/>
                      </a:lnTo>
                      <a:cubicBezTo>
                        <a:pt x="5481" y="4369"/>
                        <a:pt x="5313" y="4417"/>
                        <a:pt x="5179" y="4417"/>
                      </a:cubicBezTo>
                      <a:cubicBezTo>
                        <a:pt x="5040" y="4417"/>
                        <a:pt x="4937" y="4366"/>
                        <a:pt x="4847" y="4294"/>
                      </a:cubicBezTo>
                      <a:cubicBezTo>
                        <a:pt x="4716" y="4091"/>
                        <a:pt x="4668" y="3877"/>
                        <a:pt x="4978" y="3460"/>
                      </a:cubicBezTo>
                      <a:lnTo>
                        <a:pt x="5061" y="3377"/>
                      </a:lnTo>
                      <a:cubicBezTo>
                        <a:pt x="5061" y="3377"/>
                        <a:pt x="5692" y="2722"/>
                        <a:pt x="4442" y="638"/>
                      </a:cubicBezTo>
                      <a:cubicBezTo>
                        <a:pt x="4430" y="615"/>
                        <a:pt x="4418" y="496"/>
                        <a:pt x="4406" y="496"/>
                      </a:cubicBezTo>
                      <a:lnTo>
                        <a:pt x="4073" y="31"/>
                      </a:lnTo>
                      <a:cubicBezTo>
                        <a:pt x="4055" y="9"/>
                        <a:pt x="4035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38"/>
                <p:cNvSpPr/>
                <p:nvPr/>
              </p:nvSpPr>
              <p:spPr>
                <a:xfrm>
                  <a:off x="7250012" y="6682281"/>
                  <a:ext cx="188079" cy="161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" h="7972" extrusionOk="0">
                      <a:moveTo>
                        <a:pt x="2426" y="1"/>
                      </a:moveTo>
                      <a:cubicBezTo>
                        <a:pt x="2389" y="1"/>
                        <a:pt x="2364" y="50"/>
                        <a:pt x="2346" y="113"/>
                      </a:cubicBezTo>
                      <a:lnTo>
                        <a:pt x="2346" y="673"/>
                      </a:lnTo>
                      <a:lnTo>
                        <a:pt x="2346" y="708"/>
                      </a:lnTo>
                      <a:lnTo>
                        <a:pt x="2322" y="685"/>
                      </a:lnTo>
                      <a:lnTo>
                        <a:pt x="1775" y="506"/>
                      </a:lnTo>
                      <a:cubicBezTo>
                        <a:pt x="1764" y="505"/>
                        <a:pt x="1754" y="504"/>
                        <a:pt x="1745" y="504"/>
                      </a:cubicBezTo>
                      <a:cubicBezTo>
                        <a:pt x="1683" y="504"/>
                        <a:pt x="1659" y="539"/>
                        <a:pt x="1679" y="601"/>
                      </a:cubicBezTo>
                      <a:lnTo>
                        <a:pt x="1834" y="947"/>
                      </a:lnTo>
                      <a:lnTo>
                        <a:pt x="1810" y="947"/>
                      </a:lnTo>
                      <a:lnTo>
                        <a:pt x="1263" y="982"/>
                      </a:lnTo>
                      <a:cubicBezTo>
                        <a:pt x="1259" y="982"/>
                        <a:pt x="1255" y="981"/>
                        <a:pt x="1252" y="981"/>
                      </a:cubicBezTo>
                      <a:cubicBezTo>
                        <a:pt x="1187" y="981"/>
                        <a:pt x="1146" y="1081"/>
                        <a:pt x="1179" y="1149"/>
                      </a:cubicBezTo>
                      <a:lnTo>
                        <a:pt x="1394" y="1661"/>
                      </a:lnTo>
                      <a:lnTo>
                        <a:pt x="1418" y="1685"/>
                      </a:lnTo>
                      <a:lnTo>
                        <a:pt x="1382" y="1697"/>
                      </a:lnTo>
                      <a:lnTo>
                        <a:pt x="834" y="1720"/>
                      </a:lnTo>
                      <a:cubicBezTo>
                        <a:pt x="763" y="1720"/>
                        <a:pt x="727" y="1780"/>
                        <a:pt x="775" y="1840"/>
                      </a:cubicBezTo>
                      <a:lnTo>
                        <a:pt x="1072" y="2268"/>
                      </a:lnTo>
                      <a:lnTo>
                        <a:pt x="1108" y="2328"/>
                      </a:lnTo>
                      <a:lnTo>
                        <a:pt x="1037" y="2340"/>
                      </a:lnTo>
                      <a:lnTo>
                        <a:pt x="501" y="2411"/>
                      </a:lnTo>
                      <a:cubicBezTo>
                        <a:pt x="429" y="2435"/>
                        <a:pt x="417" y="2471"/>
                        <a:pt x="465" y="2530"/>
                      </a:cubicBezTo>
                      <a:lnTo>
                        <a:pt x="798" y="2923"/>
                      </a:lnTo>
                      <a:lnTo>
                        <a:pt x="798" y="2935"/>
                      </a:lnTo>
                      <a:lnTo>
                        <a:pt x="275" y="3054"/>
                      </a:lnTo>
                      <a:cubicBezTo>
                        <a:pt x="203" y="3066"/>
                        <a:pt x="191" y="3125"/>
                        <a:pt x="251" y="3173"/>
                      </a:cubicBezTo>
                      <a:lnTo>
                        <a:pt x="656" y="3530"/>
                      </a:lnTo>
                      <a:lnTo>
                        <a:pt x="715" y="3578"/>
                      </a:lnTo>
                      <a:lnTo>
                        <a:pt x="632" y="3602"/>
                      </a:lnTo>
                      <a:lnTo>
                        <a:pt x="144" y="3816"/>
                      </a:lnTo>
                      <a:cubicBezTo>
                        <a:pt x="72" y="3840"/>
                        <a:pt x="72" y="3899"/>
                        <a:pt x="132" y="3947"/>
                      </a:cubicBezTo>
                      <a:lnTo>
                        <a:pt x="298" y="4006"/>
                      </a:lnTo>
                      <a:lnTo>
                        <a:pt x="60" y="4471"/>
                      </a:lnTo>
                      <a:cubicBezTo>
                        <a:pt x="1" y="4518"/>
                        <a:pt x="84" y="4661"/>
                        <a:pt x="167" y="4697"/>
                      </a:cubicBezTo>
                      <a:lnTo>
                        <a:pt x="775" y="4899"/>
                      </a:lnTo>
                      <a:lnTo>
                        <a:pt x="786" y="4935"/>
                      </a:lnTo>
                      <a:cubicBezTo>
                        <a:pt x="1539" y="5148"/>
                        <a:pt x="2103" y="5222"/>
                        <a:pt x="2523" y="5222"/>
                      </a:cubicBezTo>
                      <a:cubicBezTo>
                        <a:pt x="3463" y="5222"/>
                        <a:pt x="3680" y="4852"/>
                        <a:pt x="3680" y="4852"/>
                      </a:cubicBezTo>
                      <a:lnTo>
                        <a:pt x="3739" y="4768"/>
                      </a:lnTo>
                      <a:cubicBezTo>
                        <a:pt x="3968" y="4470"/>
                        <a:pt x="4157" y="4385"/>
                        <a:pt x="4332" y="4385"/>
                      </a:cubicBezTo>
                      <a:cubicBezTo>
                        <a:pt x="4394" y="4385"/>
                        <a:pt x="4454" y="4396"/>
                        <a:pt x="4513" y="4411"/>
                      </a:cubicBezTo>
                      <a:cubicBezTo>
                        <a:pt x="4704" y="4542"/>
                        <a:pt x="4847" y="4733"/>
                        <a:pt x="4716" y="5233"/>
                      </a:cubicBezTo>
                      <a:lnTo>
                        <a:pt x="4692" y="5328"/>
                      </a:lnTo>
                      <a:cubicBezTo>
                        <a:pt x="4692" y="5328"/>
                        <a:pt x="4358" y="6162"/>
                        <a:pt x="6442" y="7614"/>
                      </a:cubicBezTo>
                      <a:lnTo>
                        <a:pt x="6930" y="7947"/>
                      </a:lnTo>
                      <a:cubicBezTo>
                        <a:pt x="6951" y="7964"/>
                        <a:pt x="6971" y="7972"/>
                        <a:pt x="6989" y="7972"/>
                      </a:cubicBezTo>
                      <a:cubicBezTo>
                        <a:pt x="7023" y="7972"/>
                        <a:pt x="7049" y="7943"/>
                        <a:pt x="7049" y="7888"/>
                      </a:cubicBezTo>
                      <a:lnTo>
                        <a:pt x="7049" y="7340"/>
                      </a:lnTo>
                      <a:lnTo>
                        <a:pt x="7049" y="7316"/>
                      </a:lnTo>
                      <a:lnTo>
                        <a:pt x="7085" y="7328"/>
                      </a:lnTo>
                      <a:lnTo>
                        <a:pt x="7633" y="7507"/>
                      </a:lnTo>
                      <a:cubicBezTo>
                        <a:pt x="7647" y="7512"/>
                        <a:pt x="7661" y="7514"/>
                        <a:pt x="7673" y="7514"/>
                      </a:cubicBezTo>
                      <a:cubicBezTo>
                        <a:pt x="7720" y="7514"/>
                        <a:pt x="7747" y="7478"/>
                        <a:pt x="7728" y="7412"/>
                      </a:cubicBezTo>
                      <a:lnTo>
                        <a:pt x="7573" y="6924"/>
                      </a:lnTo>
                      <a:lnTo>
                        <a:pt x="7537" y="6864"/>
                      </a:lnTo>
                      <a:lnTo>
                        <a:pt x="7621" y="6876"/>
                      </a:lnTo>
                      <a:lnTo>
                        <a:pt x="8156" y="6935"/>
                      </a:lnTo>
                      <a:cubicBezTo>
                        <a:pt x="8168" y="6939"/>
                        <a:pt x="8178" y="6941"/>
                        <a:pt x="8187" y="6941"/>
                      </a:cubicBezTo>
                      <a:cubicBezTo>
                        <a:pt x="8237" y="6941"/>
                        <a:pt x="8258" y="6890"/>
                        <a:pt x="8228" y="6840"/>
                      </a:cubicBezTo>
                      <a:lnTo>
                        <a:pt x="8002" y="6340"/>
                      </a:lnTo>
                      <a:lnTo>
                        <a:pt x="8025" y="6328"/>
                      </a:lnTo>
                      <a:lnTo>
                        <a:pt x="8537" y="6364"/>
                      </a:lnTo>
                      <a:cubicBezTo>
                        <a:pt x="8621" y="6364"/>
                        <a:pt x="8645" y="6316"/>
                        <a:pt x="8597" y="6245"/>
                      </a:cubicBezTo>
                      <a:lnTo>
                        <a:pt x="8323" y="5781"/>
                      </a:lnTo>
                      <a:lnTo>
                        <a:pt x="8276" y="5721"/>
                      </a:lnTo>
                      <a:lnTo>
                        <a:pt x="8347" y="5721"/>
                      </a:lnTo>
                      <a:lnTo>
                        <a:pt x="8811" y="5685"/>
                      </a:lnTo>
                      <a:lnTo>
                        <a:pt x="8799" y="5673"/>
                      </a:lnTo>
                      <a:lnTo>
                        <a:pt x="8323" y="5352"/>
                      </a:lnTo>
                      <a:lnTo>
                        <a:pt x="8299" y="5328"/>
                      </a:lnTo>
                      <a:lnTo>
                        <a:pt x="8466" y="5209"/>
                      </a:lnTo>
                      <a:lnTo>
                        <a:pt x="9049" y="5030"/>
                      </a:lnTo>
                      <a:cubicBezTo>
                        <a:pt x="9121" y="5019"/>
                        <a:pt x="9168" y="4935"/>
                        <a:pt x="9109" y="4888"/>
                      </a:cubicBezTo>
                      <a:lnTo>
                        <a:pt x="8716" y="4518"/>
                      </a:lnTo>
                      <a:lnTo>
                        <a:pt x="8668" y="4459"/>
                      </a:lnTo>
                      <a:lnTo>
                        <a:pt x="8752" y="4423"/>
                      </a:lnTo>
                      <a:lnTo>
                        <a:pt x="9240" y="4221"/>
                      </a:lnTo>
                      <a:cubicBezTo>
                        <a:pt x="9311" y="4185"/>
                        <a:pt x="9311" y="4126"/>
                        <a:pt x="9252" y="4078"/>
                      </a:cubicBezTo>
                      <a:lnTo>
                        <a:pt x="8776" y="3768"/>
                      </a:lnTo>
                      <a:lnTo>
                        <a:pt x="8752" y="3756"/>
                      </a:lnTo>
                      <a:lnTo>
                        <a:pt x="8776" y="3745"/>
                      </a:lnTo>
                      <a:lnTo>
                        <a:pt x="9192" y="3387"/>
                      </a:lnTo>
                      <a:cubicBezTo>
                        <a:pt x="9288" y="3364"/>
                        <a:pt x="9192" y="3149"/>
                        <a:pt x="9121" y="3114"/>
                      </a:cubicBezTo>
                      <a:lnTo>
                        <a:pt x="8466" y="2768"/>
                      </a:lnTo>
                      <a:cubicBezTo>
                        <a:pt x="8443" y="2780"/>
                        <a:pt x="8464" y="2912"/>
                        <a:pt x="8424" y="2912"/>
                      </a:cubicBezTo>
                      <a:cubicBezTo>
                        <a:pt x="8422" y="2912"/>
                        <a:pt x="8420" y="2912"/>
                        <a:pt x="8418" y="2911"/>
                      </a:cubicBezTo>
                      <a:cubicBezTo>
                        <a:pt x="7773" y="2730"/>
                        <a:pt x="7278" y="2665"/>
                        <a:pt x="6898" y="2665"/>
                      </a:cubicBezTo>
                      <a:cubicBezTo>
                        <a:pt x="5903" y="2665"/>
                        <a:pt x="5704" y="3114"/>
                        <a:pt x="5704" y="3114"/>
                      </a:cubicBezTo>
                      <a:lnTo>
                        <a:pt x="5656" y="3244"/>
                      </a:lnTo>
                      <a:cubicBezTo>
                        <a:pt x="5421" y="3551"/>
                        <a:pt x="5235" y="3653"/>
                        <a:pt x="5059" y="3653"/>
                      </a:cubicBezTo>
                      <a:cubicBezTo>
                        <a:pt x="5003" y="3653"/>
                        <a:pt x="4949" y="3643"/>
                        <a:pt x="4894" y="3625"/>
                      </a:cubicBezTo>
                      <a:cubicBezTo>
                        <a:pt x="4704" y="3483"/>
                        <a:pt x="4573" y="3304"/>
                        <a:pt x="4692" y="2804"/>
                      </a:cubicBezTo>
                      <a:lnTo>
                        <a:pt x="4716" y="2697"/>
                      </a:lnTo>
                      <a:cubicBezTo>
                        <a:pt x="4716" y="2697"/>
                        <a:pt x="5049" y="1840"/>
                        <a:pt x="3061" y="435"/>
                      </a:cubicBezTo>
                      <a:cubicBezTo>
                        <a:pt x="3037" y="423"/>
                        <a:pt x="2977" y="316"/>
                        <a:pt x="2965" y="316"/>
                      </a:cubicBezTo>
                      <a:lnTo>
                        <a:pt x="2465" y="18"/>
                      </a:lnTo>
                      <a:cubicBezTo>
                        <a:pt x="2451" y="6"/>
                        <a:pt x="2437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38"/>
                <p:cNvSpPr/>
                <p:nvPr/>
              </p:nvSpPr>
              <p:spPr>
                <a:xfrm>
                  <a:off x="7144198" y="6514925"/>
                  <a:ext cx="188079" cy="16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2" h="7983" extrusionOk="0">
                      <a:moveTo>
                        <a:pt x="2412" y="0"/>
                      </a:moveTo>
                      <a:cubicBezTo>
                        <a:pt x="2373" y="0"/>
                        <a:pt x="2346" y="47"/>
                        <a:pt x="2346" y="101"/>
                      </a:cubicBezTo>
                      <a:lnTo>
                        <a:pt x="2346" y="672"/>
                      </a:lnTo>
                      <a:lnTo>
                        <a:pt x="2346" y="720"/>
                      </a:lnTo>
                      <a:lnTo>
                        <a:pt x="2323" y="696"/>
                      </a:lnTo>
                      <a:lnTo>
                        <a:pt x="1775" y="517"/>
                      </a:lnTo>
                      <a:cubicBezTo>
                        <a:pt x="1764" y="516"/>
                        <a:pt x="1755" y="515"/>
                        <a:pt x="1746" y="515"/>
                      </a:cubicBezTo>
                      <a:cubicBezTo>
                        <a:pt x="1683" y="515"/>
                        <a:pt x="1659" y="550"/>
                        <a:pt x="1680" y="612"/>
                      </a:cubicBezTo>
                      <a:lnTo>
                        <a:pt x="1834" y="958"/>
                      </a:lnTo>
                      <a:lnTo>
                        <a:pt x="1811" y="958"/>
                      </a:lnTo>
                      <a:lnTo>
                        <a:pt x="1263" y="993"/>
                      </a:lnTo>
                      <a:cubicBezTo>
                        <a:pt x="1259" y="993"/>
                        <a:pt x="1256" y="993"/>
                        <a:pt x="1252" y="993"/>
                      </a:cubicBezTo>
                      <a:cubicBezTo>
                        <a:pt x="1187" y="993"/>
                        <a:pt x="1145" y="1092"/>
                        <a:pt x="1168" y="1160"/>
                      </a:cubicBezTo>
                      <a:lnTo>
                        <a:pt x="1394" y="1672"/>
                      </a:lnTo>
                      <a:lnTo>
                        <a:pt x="1406" y="1696"/>
                      </a:lnTo>
                      <a:lnTo>
                        <a:pt x="1382" y="1708"/>
                      </a:lnTo>
                      <a:lnTo>
                        <a:pt x="834" y="1732"/>
                      </a:lnTo>
                      <a:cubicBezTo>
                        <a:pt x="751" y="1732"/>
                        <a:pt x="727" y="1791"/>
                        <a:pt x="775" y="1851"/>
                      </a:cubicBezTo>
                      <a:lnTo>
                        <a:pt x="1072" y="2279"/>
                      </a:lnTo>
                      <a:lnTo>
                        <a:pt x="1108" y="2339"/>
                      </a:lnTo>
                      <a:lnTo>
                        <a:pt x="1037" y="2351"/>
                      </a:lnTo>
                      <a:lnTo>
                        <a:pt x="501" y="2422"/>
                      </a:lnTo>
                      <a:cubicBezTo>
                        <a:pt x="430" y="2446"/>
                        <a:pt x="418" y="2482"/>
                        <a:pt x="453" y="2541"/>
                      </a:cubicBezTo>
                      <a:lnTo>
                        <a:pt x="799" y="2934"/>
                      </a:lnTo>
                      <a:lnTo>
                        <a:pt x="799" y="2946"/>
                      </a:lnTo>
                      <a:lnTo>
                        <a:pt x="275" y="3065"/>
                      </a:lnTo>
                      <a:cubicBezTo>
                        <a:pt x="203" y="3077"/>
                        <a:pt x="191" y="3137"/>
                        <a:pt x="251" y="3184"/>
                      </a:cubicBezTo>
                      <a:lnTo>
                        <a:pt x="656" y="3541"/>
                      </a:lnTo>
                      <a:lnTo>
                        <a:pt x="715" y="3589"/>
                      </a:lnTo>
                      <a:lnTo>
                        <a:pt x="632" y="3613"/>
                      </a:lnTo>
                      <a:lnTo>
                        <a:pt x="144" y="3827"/>
                      </a:lnTo>
                      <a:cubicBezTo>
                        <a:pt x="72" y="3851"/>
                        <a:pt x="72" y="3911"/>
                        <a:pt x="132" y="3958"/>
                      </a:cubicBezTo>
                      <a:lnTo>
                        <a:pt x="299" y="4018"/>
                      </a:lnTo>
                      <a:lnTo>
                        <a:pt x="60" y="4482"/>
                      </a:lnTo>
                      <a:cubicBezTo>
                        <a:pt x="1" y="4530"/>
                        <a:pt x="84" y="4673"/>
                        <a:pt x="156" y="4708"/>
                      </a:cubicBezTo>
                      <a:lnTo>
                        <a:pt x="775" y="4911"/>
                      </a:lnTo>
                      <a:lnTo>
                        <a:pt x="787" y="4946"/>
                      </a:lnTo>
                      <a:cubicBezTo>
                        <a:pt x="1540" y="5159"/>
                        <a:pt x="2102" y="5233"/>
                        <a:pt x="2520" y="5233"/>
                      </a:cubicBezTo>
                      <a:cubicBezTo>
                        <a:pt x="3457" y="5233"/>
                        <a:pt x="3668" y="4863"/>
                        <a:pt x="3668" y="4863"/>
                      </a:cubicBezTo>
                      <a:lnTo>
                        <a:pt x="3728" y="4780"/>
                      </a:lnTo>
                      <a:cubicBezTo>
                        <a:pt x="3965" y="4481"/>
                        <a:pt x="4157" y="4396"/>
                        <a:pt x="4327" y="4396"/>
                      </a:cubicBezTo>
                      <a:cubicBezTo>
                        <a:pt x="4387" y="4396"/>
                        <a:pt x="4445" y="4407"/>
                        <a:pt x="4501" y="4422"/>
                      </a:cubicBezTo>
                      <a:cubicBezTo>
                        <a:pt x="4704" y="4553"/>
                        <a:pt x="4847" y="4744"/>
                        <a:pt x="4716" y="5244"/>
                      </a:cubicBezTo>
                      <a:lnTo>
                        <a:pt x="4680" y="5339"/>
                      </a:lnTo>
                      <a:cubicBezTo>
                        <a:pt x="4680" y="5339"/>
                        <a:pt x="4359" y="6173"/>
                        <a:pt x="6442" y="7625"/>
                      </a:cubicBezTo>
                      <a:lnTo>
                        <a:pt x="6930" y="7959"/>
                      </a:lnTo>
                      <a:cubicBezTo>
                        <a:pt x="6951" y="7975"/>
                        <a:pt x="6971" y="7983"/>
                        <a:pt x="6989" y="7983"/>
                      </a:cubicBezTo>
                      <a:cubicBezTo>
                        <a:pt x="7024" y="7983"/>
                        <a:pt x="7049" y="7954"/>
                        <a:pt x="7049" y="7899"/>
                      </a:cubicBezTo>
                      <a:lnTo>
                        <a:pt x="7049" y="7351"/>
                      </a:lnTo>
                      <a:lnTo>
                        <a:pt x="7049" y="7328"/>
                      </a:lnTo>
                      <a:lnTo>
                        <a:pt x="7085" y="7339"/>
                      </a:lnTo>
                      <a:lnTo>
                        <a:pt x="7633" y="7518"/>
                      </a:lnTo>
                      <a:cubicBezTo>
                        <a:pt x="7644" y="7520"/>
                        <a:pt x="7655" y="7521"/>
                        <a:pt x="7665" y="7521"/>
                      </a:cubicBezTo>
                      <a:cubicBezTo>
                        <a:pt x="7717" y="7521"/>
                        <a:pt x="7746" y="7493"/>
                        <a:pt x="7716" y="7423"/>
                      </a:cubicBezTo>
                      <a:lnTo>
                        <a:pt x="7573" y="6935"/>
                      </a:lnTo>
                      <a:lnTo>
                        <a:pt x="7538" y="6875"/>
                      </a:lnTo>
                      <a:lnTo>
                        <a:pt x="7621" y="6887"/>
                      </a:lnTo>
                      <a:lnTo>
                        <a:pt x="8157" y="6947"/>
                      </a:lnTo>
                      <a:cubicBezTo>
                        <a:pt x="8167" y="6950"/>
                        <a:pt x="8177" y="6952"/>
                        <a:pt x="8186" y="6952"/>
                      </a:cubicBezTo>
                      <a:cubicBezTo>
                        <a:pt x="8234" y="6952"/>
                        <a:pt x="8248" y="6898"/>
                        <a:pt x="8228" y="6828"/>
                      </a:cubicBezTo>
                      <a:lnTo>
                        <a:pt x="8002" y="6339"/>
                      </a:lnTo>
                      <a:lnTo>
                        <a:pt x="8014" y="6327"/>
                      </a:lnTo>
                      <a:lnTo>
                        <a:pt x="8538" y="6339"/>
                      </a:lnTo>
                      <a:cubicBezTo>
                        <a:pt x="8609" y="6339"/>
                        <a:pt x="8645" y="6292"/>
                        <a:pt x="8597" y="6220"/>
                      </a:cubicBezTo>
                      <a:lnTo>
                        <a:pt x="8311" y="5756"/>
                      </a:lnTo>
                      <a:lnTo>
                        <a:pt x="8276" y="5696"/>
                      </a:lnTo>
                      <a:lnTo>
                        <a:pt x="8347" y="5696"/>
                      </a:lnTo>
                      <a:lnTo>
                        <a:pt x="8812" y="5673"/>
                      </a:lnTo>
                      <a:lnTo>
                        <a:pt x="8788" y="5661"/>
                      </a:lnTo>
                      <a:lnTo>
                        <a:pt x="8311" y="5327"/>
                      </a:lnTo>
                      <a:lnTo>
                        <a:pt x="8300" y="5315"/>
                      </a:lnTo>
                      <a:lnTo>
                        <a:pt x="8466" y="5196"/>
                      </a:lnTo>
                      <a:lnTo>
                        <a:pt x="9050" y="5018"/>
                      </a:lnTo>
                      <a:cubicBezTo>
                        <a:pt x="9121" y="5006"/>
                        <a:pt x="9169" y="4911"/>
                        <a:pt x="9109" y="4863"/>
                      </a:cubicBezTo>
                      <a:lnTo>
                        <a:pt x="8716" y="4494"/>
                      </a:lnTo>
                      <a:lnTo>
                        <a:pt x="8669" y="4434"/>
                      </a:lnTo>
                      <a:lnTo>
                        <a:pt x="8752" y="4411"/>
                      </a:lnTo>
                      <a:lnTo>
                        <a:pt x="9240" y="4196"/>
                      </a:lnTo>
                      <a:cubicBezTo>
                        <a:pt x="9312" y="4172"/>
                        <a:pt x="9312" y="4113"/>
                        <a:pt x="9252" y="4065"/>
                      </a:cubicBezTo>
                      <a:lnTo>
                        <a:pt x="8776" y="3756"/>
                      </a:lnTo>
                      <a:lnTo>
                        <a:pt x="8752" y="3732"/>
                      </a:lnTo>
                      <a:lnTo>
                        <a:pt x="8776" y="3720"/>
                      </a:lnTo>
                      <a:lnTo>
                        <a:pt x="9193" y="3363"/>
                      </a:lnTo>
                      <a:cubicBezTo>
                        <a:pt x="9252" y="3339"/>
                        <a:pt x="9169" y="3113"/>
                        <a:pt x="9109" y="3101"/>
                      </a:cubicBezTo>
                      <a:lnTo>
                        <a:pt x="8454" y="2756"/>
                      </a:lnTo>
                      <a:cubicBezTo>
                        <a:pt x="8420" y="2767"/>
                        <a:pt x="8451" y="2887"/>
                        <a:pt x="8412" y="2887"/>
                      </a:cubicBezTo>
                      <a:cubicBezTo>
                        <a:pt x="8411" y="2887"/>
                        <a:pt x="8409" y="2887"/>
                        <a:pt x="8407" y="2887"/>
                      </a:cubicBezTo>
                      <a:cubicBezTo>
                        <a:pt x="7768" y="2707"/>
                        <a:pt x="7275" y="2642"/>
                        <a:pt x="6895" y="2642"/>
                      </a:cubicBezTo>
                      <a:cubicBezTo>
                        <a:pt x="5887" y="2642"/>
                        <a:pt x="5680" y="3101"/>
                        <a:pt x="5680" y="3101"/>
                      </a:cubicBezTo>
                      <a:lnTo>
                        <a:pt x="5644" y="3232"/>
                      </a:lnTo>
                      <a:cubicBezTo>
                        <a:pt x="5405" y="3534"/>
                        <a:pt x="5225" y="3630"/>
                        <a:pt x="5055" y="3630"/>
                      </a:cubicBezTo>
                      <a:cubicBezTo>
                        <a:pt x="4997" y="3630"/>
                        <a:pt x="4940" y="3619"/>
                        <a:pt x="4882" y="3601"/>
                      </a:cubicBezTo>
                      <a:cubicBezTo>
                        <a:pt x="4692" y="3470"/>
                        <a:pt x="4549" y="3291"/>
                        <a:pt x="4668" y="2779"/>
                      </a:cubicBezTo>
                      <a:lnTo>
                        <a:pt x="4704" y="2696"/>
                      </a:lnTo>
                      <a:cubicBezTo>
                        <a:pt x="4704" y="2696"/>
                        <a:pt x="5025" y="1827"/>
                        <a:pt x="3049" y="434"/>
                      </a:cubicBezTo>
                      <a:cubicBezTo>
                        <a:pt x="3025" y="422"/>
                        <a:pt x="2966" y="315"/>
                        <a:pt x="2942" y="315"/>
                      </a:cubicBezTo>
                      <a:lnTo>
                        <a:pt x="2454" y="17"/>
                      </a:lnTo>
                      <a:cubicBezTo>
                        <a:pt x="2439" y="5"/>
                        <a:pt x="2425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EF98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38"/>
                <p:cNvSpPr/>
                <p:nvPr/>
              </p:nvSpPr>
              <p:spPr>
                <a:xfrm>
                  <a:off x="7252658" y="6863655"/>
                  <a:ext cx="188564" cy="179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8900" extrusionOk="0">
                      <a:moveTo>
                        <a:pt x="3497" y="0"/>
                      </a:moveTo>
                      <a:cubicBezTo>
                        <a:pt x="3466" y="0"/>
                        <a:pt x="3430" y="38"/>
                        <a:pt x="3406" y="87"/>
                      </a:cubicBezTo>
                      <a:lnTo>
                        <a:pt x="3263" y="634"/>
                      </a:lnTo>
                      <a:lnTo>
                        <a:pt x="3239" y="670"/>
                      </a:lnTo>
                      <a:lnTo>
                        <a:pt x="3215" y="646"/>
                      </a:lnTo>
                      <a:lnTo>
                        <a:pt x="2727" y="349"/>
                      </a:lnTo>
                      <a:cubicBezTo>
                        <a:pt x="2709" y="338"/>
                        <a:pt x="2690" y="332"/>
                        <a:pt x="2674" y="332"/>
                      </a:cubicBezTo>
                      <a:cubicBezTo>
                        <a:pt x="2638" y="332"/>
                        <a:pt x="2612" y="359"/>
                        <a:pt x="2620" y="408"/>
                      </a:cubicBezTo>
                      <a:lnTo>
                        <a:pt x="2680" y="789"/>
                      </a:lnTo>
                      <a:lnTo>
                        <a:pt x="2668" y="789"/>
                      </a:lnTo>
                      <a:lnTo>
                        <a:pt x="2132" y="694"/>
                      </a:lnTo>
                      <a:cubicBezTo>
                        <a:pt x="2122" y="691"/>
                        <a:pt x="2112" y="690"/>
                        <a:pt x="2103" y="690"/>
                      </a:cubicBezTo>
                      <a:cubicBezTo>
                        <a:pt x="2036" y="690"/>
                        <a:pt x="1992" y="762"/>
                        <a:pt x="2013" y="825"/>
                      </a:cubicBezTo>
                      <a:lnTo>
                        <a:pt x="2096" y="1384"/>
                      </a:lnTo>
                      <a:lnTo>
                        <a:pt x="2096" y="1408"/>
                      </a:lnTo>
                      <a:lnTo>
                        <a:pt x="2072" y="1408"/>
                      </a:lnTo>
                      <a:lnTo>
                        <a:pt x="1537" y="1289"/>
                      </a:lnTo>
                      <a:cubicBezTo>
                        <a:pt x="1528" y="1288"/>
                        <a:pt x="1520" y="1287"/>
                        <a:pt x="1513" y="1287"/>
                      </a:cubicBezTo>
                      <a:cubicBezTo>
                        <a:pt x="1449" y="1287"/>
                        <a:pt x="1431" y="1332"/>
                        <a:pt x="1441" y="1396"/>
                      </a:cubicBezTo>
                      <a:lnTo>
                        <a:pt x="1620" y="1884"/>
                      </a:lnTo>
                      <a:lnTo>
                        <a:pt x="1656" y="1956"/>
                      </a:lnTo>
                      <a:lnTo>
                        <a:pt x="1572" y="1944"/>
                      </a:lnTo>
                      <a:lnTo>
                        <a:pt x="1036" y="1884"/>
                      </a:lnTo>
                      <a:cubicBezTo>
                        <a:pt x="1030" y="1883"/>
                        <a:pt x="1024" y="1883"/>
                        <a:pt x="1019" y="1883"/>
                      </a:cubicBezTo>
                      <a:cubicBezTo>
                        <a:pt x="961" y="1883"/>
                        <a:pt x="943" y="1937"/>
                        <a:pt x="965" y="1992"/>
                      </a:cubicBezTo>
                      <a:lnTo>
                        <a:pt x="1203" y="2456"/>
                      </a:lnTo>
                      <a:lnTo>
                        <a:pt x="1191" y="2468"/>
                      </a:lnTo>
                      <a:lnTo>
                        <a:pt x="655" y="2468"/>
                      </a:lnTo>
                      <a:cubicBezTo>
                        <a:pt x="584" y="2468"/>
                        <a:pt x="548" y="2516"/>
                        <a:pt x="596" y="2587"/>
                      </a:cubicBezTo>
                      <a:lnTo>
                        <a:pt x="894" y="3027"/>
                      </a:lnTo>
                      <a:lnTo>
                        <a:pt x="941" y="3087"/>
                      </a:lnTo>
                      <a:lnTo>
                        <a:pt x="858" y="3111"/>
                      </a:lnTo>
                      <a:lnTo>
                        <a:pt x="322" y="3194"/>
                      </a:lnTo>
                      <a:cubicBezTo>
                        <a:pt x="251" y="3206"/>
                        <a:pt x="239" y="3254"/>
                        <a:pt x="286" y="3313"/>
                      </a:cubicBezTo>
                      <a:lnTo>
                        <a:pt x="417" y="3420"/>
                      </a:lnTo>
                      <a:lnTo>
                        <a:pt x="72" y="3801"/>
                      </a:lnTo>
                      <a:cubicBezTo>
                        <a:pt x="1" y="3837"/>
                        <a:pt x="48" y="4004"/>
                        <a:pt x="120" y="4040"/>
                      </a:cubicBezTo>
                      <a:lnTo>
                        <a:pt x="655" y="4397"/>
                      </a:lnTo>
                      <a:lnTo>
                        <a:pt x="667" y="4432"/>
                      </a:lnTo>
                      <a:cubicBezTo>
                        <a:pt x="1748" y="5061"/>
                        <a:pt x="2446" y="5220"/>
                        <a:pt x="2876" y="5220"/>
                      </a:cubicBezTo>
                      <a:cubicBezTo>
                        <a:pt x="3318" y="5220"/>
                        <a:pt x="3477" y="5052"/>
                        <a:pt x="3477" y="5052"/>
                      </a:cubicBezTo>
                      <a:lnTo>
                        <a:pt x="3573" y="4992"/>
                      </a:lnTo>
                      <a:cubicBezTo>
                        <a:pt x="3795" y="4815"/>
                        <a:pt x="3967" y="4754"/>
                        <a:pt x="4108" y="4754"/>
                      </a:cubicBezTo>
                      <a:cubicBezTo>
                        <a:pt x="4224" y="4754"/>
                        <a:pt x="4320" y="4795"/>
                        <a:pt x="4406" y="4849"/>
                      </a:cubicBezTo>
                      <a:cubicBezTo>
                        <a:pt x="4573" y="5028"/>
                        <a:pt x="4656" y="5254"/>
                        <a:pt x="4418" y="5694"/>
                      </a:cubicBezTo>
                      <a:lnTo>
                        <a:pt x="4358" y="5790"/>
                      </a:lnTo>
                      <a:cubicBezTo>
                        <a:pt x="4358" y="5790"/>
                        <a:pt x="3834" y="6516"/>
                        <a:pt x="5501" y="8421"/>
                      </a:cubicBezTo>
                      <a:lnTo>
                        <a:pt x="5894" y="8862"/>
                      </a:lnTo>
                      <a:cubicBezTo>
                        <a:pt x="5915" y="8887"/>
                        <a:pt x="5938" y="8900"/>
                        <a:pt x="5958" y="8900"/>
                      </a:cubicBezTo>
                      <a:cubicBezTo>
                        <a:pt x="5984" y="8900"/>
                        <a:pt x="6007" y="8878"/>
                        <a:pt x="6013" y="8838"/>
                      </a:cubicBezTo>
                      <a:lnTo>
                        <a:pt x="6144" y="8302"/>
                      </a:lnTo>
                      <a:lnTo>
                        <a:pt x="6156" y="8266"/>
                      </a:lnTo>
                      <a:lnTo>
                        <a:pt x="6192" y="8290"/>
                      </a:lnTo>
                      <a:lnTo>
                        <a:pt x="6680" y="8588"/>
                      </a:lnTo>
                      <a:cubicBezTo>
                        <a:pt x="6698" y="8599"/>
                        <a:pt x="6717" y="8604"/>
                        <a:pt x="6733" y="8604"/>
                      </a:cubicBezTo>
                      <a:cubicBezTo>
                        <a:pt x="6770" y="8604"/>
                        <a:pt x="6795" y="8577"/>
                        <a:pt x="6787" y="8528"/>
                      </a:cubicBezTo>
                      <a:lnTo>
                        <a:pt x="6751" y="8004"/>
                      </a:lnTo>
                      <a:lnTo>
                        <a:pt x="6740" y="7945"/>
                      </a:lnTo>
                      <a:lnTo>
                        <a:pt x="6811" y="7969"/>
                      </a:lnTo>
                      <a:lnTo>
                        <a:pt x="7323" y="8171"/>
                      </a:lnTo>
                      <a:cubicBezTo>
                        <a:pt x="7336" y="8175"/>
                        <a:pt x="7348" y="8177"/>
                        <a:pt x="7358" y="8177"/>
                      </a:cubicBezTo>
                      <a:cubicBezTo>
                        <a:pt x="7409" y="8177"/>
                        <a:pt x="7440" y="8134"/>
                        <a:pt x="7430" y="8076"/>
                      </a:cubicBezTo>
                      <a:lnTo>
                        <a:pt x="7323" y="7552"/>
                      </a:lnTo>
                      <a:lnTo>
                        <a:pt x="7335" y="7540"/>
                      </a:lnTo>
                      <a:lnTo>
                        <a:pt x="7823" y="7695"/>
                      </a:lnTo>
                      <a:cubicBezTo>
                        <a:pt x="7834" y="7696"/>
                        <a:pt x="7843" y="7697"/>
                        <a:pt x="7852" y="7697"/>
                      </a:cubicBezTo>
                      <a:cubicBezTo>
                        <a:pt x="7914" y="7697"/>
                        <a:pt x="7939" y="7662"/>
                        <a:pt x="7918" y="7599"/>
                      </a:cubicBezTo>
                      <a:lnTo>
                        <a:pt x="7752" y="7099"/>
                      </a:lnTo>
                      <a:lnTo>
                        <a:pt x="7728" y="7016"/>
                      </a:lnTo>
                      <a:lnTo>
                        <a:pt x="7799" y="7040"/>
                      </a:lnTo>
                      <a:lnTo>
                        <a:pt x="8240" y="7111"/>
                      </a:lnTo>
                      <a:lnTo>
                        <a:pt x="8228" y="7099"/>
                      </a:lnTo>
                      <a:lnTo>
                        <a:pt x="7847" y="6659"/>
                      </a:lnTo>
                      <a:lnTo>
                        <a:pt x="7823" y="6647"/>
                      </a:lnTo>
                      <a:lnTo>
                        <a:pt x="8002" y="6576"/>
                      </a:lnTo>
                      <a:lnTo>
                        <a:pt x="8621" y="6540"/>
                      </a:lnTo>
                      <a:cubicBezTo>
                        <a:pt x="8692" y="6540"/>
                        <a:pt x="8764" y="6468"/>
                        <a:pt x="8716" y="6409"/>
                      </a:cubicBezTo>
                      <a:lnTo>
                        <a:pt x="8442" y="5944"/>
                      </a:lnTo>
                      <a:lnTo>
                        <a:pt x="8406" y="5873"/>
                      </a:lnTo>
                      <a:lnTo>
                        <a:pt x="8502" y="5861"/>
                      </a:lnTo>
                      <a:lnTo>
                        <a:pt x="9037" y="5766"/>
                      </a:lnTo>
                      <a:cubicBezTo>
                        <a:pt x="9109" y="5754"/>
                        <a:pt x="9121" y="5706"/>
                        <a:pt x="9073" y="5647"/>
                      </a:cubicBezTo>
                      <a:lnTo>
                        <a:pt x="8692" y="5230"/>
                      </a:lnTo>
                      <a:lnTo>
                        <a:pt x="8680" y="5206"/>
                      </a:lnTo>
                      <a:lnTo>
                        <a:pt x="8704" y="5194"/>
                      </a:lnTo>
                      <a:lnTo>
                        <a:pt x="9192" y="4956"/>
                      </a:lnTo>
                      <a:cubicBezTo>
                        <a:pt x="9335" y="4909"/>
                        <a:pt x="9323" y="4671"/>
                        <a:pt x="9240" y="4623"/>
                      </a:cubicBezTo>
                      <a:lnTo>
                        <a:pt x="8692" y="4135"/>
                      </a:lnTo>
                      <a:cubicBezTo>
                        <a:pt x="8658" y="4146"/>
                        <a:pt x="8646" y="4255"/>
                        <a:pt x="8624" y="4255"/>
                      </a:cubicBezTo>
                      <a:cubicBezTo>
                        <a:pt x="8623" y="4255"/>
                        <a:pt x="8622" y="4254"/>
                        <a:pt x="8621" y="4254"/>
                      </a:cubicBezTo>
                      <a:cubicBezTo>
                        <a:pt x="7666" y="3717"/>
                        <a:pt x="7023" y="3570"/>
                        <a:pt x="6605" y="3570"/>
                      </a:cubicBezTo>
                      <a:cubicBezTo>
                        <a:pt x="6094" y="3570"/>
                        <a:pt x="5918" y="3789"/>
                        <a:pt x="5918" y="3789"/>
                      </a:cubicBezTo>
                      <a:lnTo>
                        <a:pt x="5847" y="3909"/>
                      </a:lnTo>
                      <a:cubicBezTo>
                        <a:pt x="5610" y="4103"/>
                        <a:pt x="5439" y="4172"/>
                        <a:pt x="5295" y="4172"/>
                      </a:cubicBezTo>
                      <a:cubicBezTo>
                        <a:pt x="5192" y="4172"/>
                        <a:pt x="5102" y="4137"/>
                        <a:pt x="5013" y="4087"/>
                      </a:cubicBezTo>
                      <a:cubicBezTo>
                        <a:pt x="4846" y="3909"/>
                        <a:pt x="4763" y="3706"/>
                        <a:pt x="5013" y="3254"/>
                      </a:cubicBezTo>
                      <a:lnTo>
                        <a:pt x="5073" y="3170"/>
                      </a:lnTo>
                      <a:cubicBezTo>
                        <a:pt x="5073" y="3170"/>
                        <a:pt x="5597" y="2408"/>
                        <a:pt x="4013" y="563"/>
                      </a:cubicBezTo>
                      <a:cubicBezTo>
                        <a:pt x="3989" y="527"/>
                        <a:pt x="3954" y="432"/>
                        <a:pt x="3942" y="432"/>
                      </a:cubicBezTo>
                      <a:lnTo>
                        <a:pt x="3537" y="27"/>
                      </a:lnTo>
                      <a:cubicBezTo>
                        <a:pt x="3525" y="8"/>
                        <a:pt x="3512" y="0"/>
                        <a:pt x="34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38"/>
                <p:cNvSpPr/>
                <p:nvPr/>
              </p:nvSpPr>
              <p:spPr>
                <a:xfrm>
                  <a:off x="7167627" y="6613953"/>
                  <a:ext cx="146290" cy="18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3" h="9172" extrusionOk="0">
                      <a:moveTo>
                        <a:pt x="2937" y="0"/>
                      </a:moveTo>
                      <a:cubicBezTo>
                        <a:pt x="2912" y="0"/>
                        <a:pt x="2890" y="18"/>
                        <a:pt x="2877" y="55"/>
                      </a:cubicBezTo>
                      <a:lnTo>
                        <a:pt x="2841" y="222"/>
                      </a:lnTo>
                      <a:lnTo>
                        <a:pt x="2353" y="55"/>
                      </a:lnTo>
                      <a:cubicBezTo>
                        <a:pt x="2343" y="47"/>
                        <a:pt x="2331" y="43"/>
                        <a:pt x="2317" y="43"/>
                      </a:cubicBezTo>
                      <a:cubicBezTo>
                        <a:pt x="2253" y="43"/>
                        <a:pt x="2163" y="127"/>
                        <a:pt x="2163" y="186"/>
                      </a:cubicBezTo>
                      <a:lnTo>
                        <a:pt x="2056" y="829"/>
                      </a:lnTo>
                      <a:lnTo>
                        <a:pt x="2020" y="853"/>
                      </a:lnTo>
                      <a:cubicBezTo>
                        <a:pt x="1722" y="3377"/>
                        <a:pt x="2556" y="3687"/>
                        <a:pt x="2556" y="3687"/>
                      </a:cubicBezTo>
                      <a:lnTo>
                        <a:pt x="2651" y="3734"/>
                      </a:lnTo>
                      <a:cubicBezTo>
                        <a:pt x="3091" y="3972"/>
                        <a:pt x="3151" y="4211"/>
                        <a:pt x="3127" y="4449"/>
                      </a:cubicBezTo>
                      <a:cubicBezTo>
                        <a:pt x="3043" y="4638"/>
                        <a:pt x="2894" y="4790"/>
                        <a:pt x="2515" y="4790"/>
                      </a:cubicBezTo>
                      <a:cubicBezTo>
                        <a:pt x="2465" y="4790"/>
                        <a:pt x="2411" y="4788"/>
                        <a:pt x="2353" y="4782"/>
                      </a:cubicBezTo>
                      <a:lnTo>
                        <a:pt x="2246" y="4770"/>
                      </a:lnTo>
                      <a:cubicBezTo>
                        <a:pt x="2246" y="4770"/>
                        <a:pt x="2228" y="4766"/>
                        <a:pt x="2194" y="4766"/>
                      </a:cubicBezTo>
                      <a:cubicBezTo>
                        <a:pt x="1990" y="4766"/>
                        <a:pt x="1210" y="4906"/>
                        <a:pt x="282" y="6866"/>
                      </a:cubicBezTo>
                      <a:lnTo>
                        <a:pt x="32" y="7401"/>
                      </a:lnTo>
                      <a:cubicBezTo>
                        <a:pt x="0" y="7474"/>
                        <a:pt x="24" y="7511"/>
                        <a:pt x="78" y="7511"/>
                      </a:cubicBezTo>
                      <a:cubicBezTo>
                        <a:pt x="86" y="7511"/>
                        <a:pt x="94" y="7510"/>
                        <a:pt x="103" y="7509"/>
                      </a:cubicBezTo>
                      <a:lnTo>
                        <a:pt x="651" y="7425"/>
                      </a:lnTo>
                      <a:lnTo>
                        <a:pt x="686" y="7425"/>
                      </a:lnTo>
                      <a:lnTo>
                        <a:pt x="686" y="7449"/>
                      </a:lnTo>
                      <a:lnTo>
                        <a:pt x="615" y="8021"/>
                      </a:lnTo>
                      <a:cubicBezTo>
                        <a:pt x="597" y="8074"/>
                        <a:pt x="619" y="8101"/>
                        <a:pt x="662" y="8101"/>
                      </a:cubicBezTo>
                      <a:cubicBezTo>
                        <a:pt x="676" y="8101"/>
                        <a:pt x="692" y="8098"/>
                        <a:pt x="710" y="8092"/>
                      </a:cubicBezTo>
                      <a:lnTo>
                        <a:pt x="1175" y="7866"/>
                      </a:lnTo>
                      <a:lnTo>
                        <a:pt x="1222" y="7842"/>
                      </a:lnTo>
                      <a:lnTo>
                        <a:pt x="1222" y="7913"/>
                      </a:lnTo>
                      <a:lnTo>
                        <a:pt x="1246" y="8449"/>
                      </a:lnTo>
                      <a:cubicBezTo>
                        <a:pt x="1246" y="8498"/>
                        <a:pt x="1274" y="8530"/>
                        <a:pt x="1311" y="8530"/>
                      </a:cubicBezTo>
                      <a:cubicBezTo>
                        <a:pt x="1328" y="8530"/>
                        <a:pt x="1346" y="8524"/>
                        <a:pt x="1365" y="8509"/>
                      </a:cubicBezTo>
                      <a:lnTo>
                        <a:pt x="1817" y="8211"/>
                      </a:lnTo>
                      <a:cubicBezTo>
                        <a:pt x="1817" y="8211"/>
                        <a:pt x="1829" y="8211"/>
                        <a:pt x="1841" y="8223"/>
                      </a:cubicBezTo>
                      <a:lnTo>
                        <a:pt x="1901" y="8735"/>
                      </a:lnTo>
                      <a:cubicBezTo>
                        <a:pt x="1915" y="8778"/>
                        <a:pt x="1934" y="8799"/>
                        <a:pt x="1959" y="8799"/>
                      </a:cubicBezTo>
                      <a:cubicBezTo>
                        <a:pt x="1976" y="8799"/>
                        <a:pt x="1996" y="8790"/>
                        <a:pt x="2020" y="8771"/>
                      </a:cubicBezTo>
                      <a:lnTo>
                        <a:pt x="2425" y="8437"/>
                      </a:lnTo>
                      <a:lnTo>
                        <a:pt x="2484" y="8390"/>
                      </a:lnTo>
                      <a:lnTo>
                        <a:pt x="2496" y="8461"/>
                      </a:lnTo>
                      <a:lnTo>
                        <a:pt x="2603" y="8913"/>
                      </a:lnTo>
                      <a:cubicBezTo>
                        <a:pt x="2603" y="8913"/>
                        <a:pt x="2603" y="8890"/>
                        <a:pt x="2615" y="8890"/>
                      </a:cubicBezTo>
                      <a:lnTo>
                        <a:pt x="2853" y="8378"/>
                      </a:lnTo>
                      <a:lnTo>
                        <a:pt x="2877" y="8354"/>
                      </a:lnTo>
                      <a:lnTo>
                        <a:pt x="3008" y="8497"/>
                      </a:lnTo>
                      <a:lnTo>
                        <a:pt x="3270" y="9044"/>
                      </a:lnTo>
                      <a:cubicBezTo>
                        <a:pt x="3293" y="9091"/>
                        <a:pt x="3336" y="9122"/>
                        <a:pt x="3377" y="9122"/>
                      </a:cubicBezTo>
                      <a:cubicBezTo>
                        <a:pt x="3399" y="9122"/>
                        <a:pt x="3420" y="9113"/>
                        <a:pt x="3437" y="9092"/>
                      </a:cubicBezTo>
                      <a:lnTo>
                        <a:pt x="3746" y="8652"/>
                      </a:lnTo>
                      <a:lnTo>
                        <a:pt x="3794" y="8592"/>
                      </a:lnTo>
                      <a:lnTo>
                        <a:pt x="3842" y="8675"/>
                      </a:lnTo>
                      <a:lnTo>
                        <a:pt x="4127" y="9128"/>
                      </a:lnTo>
                      <a:cubicBezTo>
                        <a:pt x="4144" y="9156"/>
                        <a:pt x="4167" y="9171"/>
                        <a:pt x="4190" y="9171"/>
                      </a:cubicBezTo>
                      <a:cubicBezTo>
                        <a:pt x="4214" y="9171"/>
                        <a:pt x="4240" y="9153"/>
                        <a:pt x="4258" y="9116"/>
                      </a:cubicBezTo>
                      <a:lnTo>
                        <a:pt x="4496" y="8592"/>
                      </a:lnTo>
                      <a:lnTo>
                        <a:pt x="4508" y="8568"/>
                      </a:lnTo>
                      <a:lnTo>
                        <a:pt x="4544" y="8580"/>
                      </a:lnTo>
                      <a:lnTo>
                        <a:pt x="4961" y="8937"/>
                      </a:lnTo>
                      <a:cubicBezTo>
                        <a:pt x="4964" y="8938"/>
                        <a:pt x="4968" y="8938"/>
                        <a:pt x="4972" y="8938"/>
                      </a:cubicBezTo>
                      <a:cubicBezTo>
                        <a:pt x="5051" y="8938"/>
                        <a:pt x="5236" y="8827"/>
                        <a:pt x="5258" y="8759"/>
                      </a:cubicBezTo>
                      <a:lnTo>
                        <a:pt x="5473" y="8056"/>
                      </a:lnTo>
                      <a:cubicBezTo>
                        <a:pt x="5469" y="8054"/>
                        <a:pt x="5463" y="8054"/>
                        <a:pt x="5456" y="8054"/>
                      </a:cubicBezTo>
                      <a:cubicBezTo>
                        <a:pt x="5432" y="8054"/>
                        <a:pt x="5394" y="8061"/>
                        <a:pt x="5368" y="8061"/>
                      </a:cubicBezTo>
                      <a:cubicBezTo>
                        <a:pt x="5350" y="8061"/>
                        <a:pt x="5337" y="8057"/>
                        <a:pt x="5342" y="8044"/>
                      </a:cubicBezTo>
                      <a:cubicBezTo>
                        <a:pt x="5592" y="5639"/>
                        <a:pt x="4699" y="5401"/>
                        <a:pt x="4699" y="5401"/>
                      </a:cubicBezTo>
                      <a:lnTo>
                        <a:pt x="4568" y="5377"/>
                      </a:lnTo>
                      <a:cubicBezTo>
                        <a:pt x="4127" y="5139"/>
                        <a:pt x="4044" y="4925"/>
                        <a:pt x="4080" y="4699"/>
                      </a:cubicBezTo>
                      <a:cubicBezTo>
                        <a:pt x="4180" y="4499"/>
                        <a:pt x="4310" y="4351"/>
                        <a:pt x="4752" y="4351"/>
                      </a:cubicBezTo>
                      <a:cubicBezTo>
                        <a:pt x="4784" y="4351"/>
                        <a:pt x="4818" y="4352"/>
                        <a:pt x="4854" y="4353"/>
                      </a:cubicBezTo>
                      <a:lnTo>
                        <a:pt x="4961" y="4365"/>
                      </a:lnTo>
                      <a:cubicBezTo>
                        <a:pt x="4961" y="4365"/>
                        <a:pt x="4979" y="4369"/>
                        <a:pt x="5012" y="4369"/>
                      </a:cubicBezTo>
                      <a:cubicBezTo>
                        <a:pt x="5219" y="4369"/>
                        <a:pt x="6015" y="4237"/>
                        <a:pt x="6925" y="2365"/>
                      </a:cubicBezTo>
                      <a:cubicBezTo>
                        <a:pt x="6937" y="2329"/>
                        <a:pt x="7021" y="2258"/>
                        <a:pt x="7009" y="2246"/>
                      </a:cubicBezTo>
                      <a:lnTo>
                        <a:pt x="7223" y="1710"/>
                      </a:lnTo>
                      <a:cubicBezTo>
                        <a:pt x="7243" y="1640"/>
                        <a:pt x="7204" y="1612"/>
                        <a:pt x="7149" y="1612"/>
                      </a:cubicBezTo>
                      <a:cubicBezTo>
                        <a:pt x="7138" y="1612"/>
                        <a:pt x="7127" y="1613"/>
                        <a:pt x="7116" y="1615"/>
                      </a:cubicBezTo>
                      <a:lnTo>
                        <a:pt x="6544" y="1710"/>
                      </a:lnTo>
                      <a:lnTo>
                        <a:pt x="6520" y="1710"/>
                      </a:lnTo>
                      <a:lnTo>
                        <a:pt x="6520" y="1675"/>
                      </a:lnTo>
                      <a:lnTo>
                        <a:pt x="6592" y="1115"/>
                      </a:lnTo>
                      <a:cubicBezTo>
                        <a:pt x="6601" y="1052"/>
                        <a:pt x="6569" y="1023"/>
                        <a:pt x="6527" y="1023"/>
                      </a:cubicBezTo>
                      <a:cubicBezTo>
                        <a:pt x="6514" y="1023"/>
                        <a:pt x="6499" y="1026"/>
                        <a:pt x="6485" y="1032"/>
                      </a:cubicBezTo>
                      <a:lnTo>
                        <a:pt x="6175" y="1234"/>
                      </a:lnTo>
                      <a:lnTo>
                        <a:pt x="6175" y="1210"/>
                      </a:lnTo>
                      <a:lnTo>
                        <a:pt x="6044" y="674"/>
                      </a:lnTo>
                      <a:cubicBezTo>
                        <a:pt x="6044" y="625"/>
                        <a:pt x="5987" y="598"/>
                        <a:pt x="5933" y="598"/>
                      </a:cubicBezTo>
                      <a:cubicBezTo>
                        <a:pt x="5908" y="598"/>
                        <a:pt x="5884" y="604"/>
                        <a:pt x="5866" y="615"/>
                      </a:cubicBezTo>
                      <a:lnTo>
                        <a:pt x="5401" y="936"/>
                      </a:lnTo>
                      <a:lnTo>
                        <a:pt x="5377" y="948"/>
                      </a:lnTo>
                      <a:lnTo>
                        <a:pt x="5354" y="913"/>
                      </a:lnTo>
                      <a:lnTo>
                        <a:pt x="5258" y="377"/>
                      </a:lnTo>
                      <a:cubicBezTo>
                        <a:pt x="5244" y="334"/>
                        <a:pt x="5217" y="312"/>
                        <a:pt x="5190" y="312"/>
                      </a:cubicBezTo>
                      <a:cubicBezTo>
                        <a:pt x="5172" y="312"/>
                        <a:pt x="5154" y="322"/>
                        <a:pt x="5139" y="341"/>
                      </a:cubicBezTo>
                      <a:lnTo>
                        <a:pt x="4746" y="710"/>
                      </a:lnTo>
                      <a:lnTo>
                        <a:pt x="4687" y="758"/>
                      </a:lnTo>
                      <a:lnTo>
                        <a:pt x="4663" y="674"/>
                      </a:lnTo>
                      <a:lnTo>
                        <a:pt x="4496" y="174"/>
                      </a:lnTo>
                      <a:cubicBezTo>
                        <a:pt x="4489" y="131"/>
                        <a:pt x="4464" y="105"/>
                        <a:pt x="4435" y="105"/>
                      </a:cubicBezTo>
                      <a:cubicBezTo>
                        <a:pt x="4416" y="105"/>
                        <a:pt x="4396" y="115"/>
                        <a:pt x="4377" y="139"/>
                      </a:cubicBezTo>
                      <a:lnTo>
                        <a:pt x="4044" y="543"/>
                      </a:lnTo>
                      <a:lnTo>
                        <a:pt x="4020" y="543"/>
                      </a:lnTo>
                      <a:lnTo>
                        <a:pt x="3806" y="55"/>
                      </a:lnTo>
                      <a:cubicBezTo>
                        <a:pt x="3793" y="18"/>
                        <a:pt x="3771" y="0"/>
                        <a:pt x="3746" y="0"/>
                      </a:cubicBezTo>
                      <a:cubicBezTo>
                        <a:pt x="3723" y="0"/>
                        <a:pt x="3698" y="15"/>
                        <a:pt x="3675" y="43"/>
                      </a:cubicBezTo>
                      <a:lnTo>
                        <a:pt x="3377" y="484"/>
                      </a:lnTo>
                      <a:lnTo>
                        <a:pt x="3330" y="543"/>
                      </a:lnTo>
                      <a:lnTo>
                        <a:pt x="3294" y="484"/>
                      </a:lnTo>
                      <a:lnTo>
                        <a:pt x="3008" y="43"/>
                      </a:lnTo>
                      <a:cubicBezTo>
                        <a:pt x="2985" y="15"/>
                        <a:pt x="2960" y="0"/>
                        <a:pt x="293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38"/>
                <p:cNvSpPr/>
                <p:nvPr/>
              </p:nvSpPr>
              <p:spPr>
                <a:xfrm>
                  <a:off x="7365502" y="6910453"/>
                  <a:ext cx="146270" cy="185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184" extrusionOk="0">
                      <a:moveTo>
                        <a:pt x="2936" y="0"/>
                      </a:moveTo>
                      <a:cubicBezTo>
                        <a:pt x="2911" y="0"/>
                        <a:pt x="2886" y="18"/>
                        <a:pt x="2867" y="56"/>
                      </a:cubicBezTo>
                      <a:lnTo>
                        <a:pt x="2843" y="222"/>
                      </a:lnTo>
                      <a:lnTo>
                        <a:pt x="2343" y="56"/>
                      </a:lnTo>
                      <a:cubicBezTo>
                        <a:pt x="2334" y="50"/>
                        <a:pt x="2324" y="48"/>
                        <a:pt x="2313" y="48"/>
                      </a:cubicBezTo>
                      <a:cubicBezTo>
                        <a:pt x="2248" y="48"/>
                        <a:pt x="2153" y="128"/>
                        <a:pt x="2153" y="199"/>
                      </a:cubicBezTo>
                      <a:lnTo>
                        <a:pt x="2046" y="830"/>
                      </a:lnTo>
                      <a:lnTo>
                        <a:pt x="2022" y="865"/>
                      </a:lnTo>
                      <a:cubicBezTo>
                        <a:pt x="1724" y="3377"/>
                        <a:pt x="2558" y="3687"/>
                        <a:pt x="2558" y="3687"/>
                      </a:cubicBezTo>
                      <a:lnTo>
                        <a:pt x="2641" y="3735"/>
                      </a:lnTo>
                      <a:cubicBezTo>
                        <a:pt x="3105" y="3973"/>
                        <a:pt x="3153" y="4211"/>
                        <a:pt x="3117" y="4449"/>
                      </a:cubicBezTo>
                      <a:cubicBezTo>
                        <a:pt x="3043" y="4649"/>
                        <a:pt x="2895" y="4802"/>
                        <a:pt x="2508" y="4802"/>
                      </a:cubicBezTo>
                      <a:cubicBezTo>
                        <a:pt x="2457" y="4802"/>
                        <a:pt x="2403" y="4800"/>
                        <a:pt x="2343" y="4794"/>
                      </a:cubicBezTo>
                      <a:lnTo>
                        <a:pt x="2248" y="4782"/>
                      </a:lnTo>
                      <a:cubicBezTo>
                        <a:pt x="2248" y="4782"/>
                        <a:pt x="2228" y="4778"/>
                        <a:pt x="2191" y="4778"/>
                      </a:cubicBezTo>
                      <a:cubicBezTo>
                        <a:pt x="1979" y="4778"/>
                        <a:pt x="1205" y="4924"/>
                        <a:pt x="283" y="6878"/>
                      </a:cubicBezTo>
                      <a:lnTo>
                        <a:pt x="21" y="7414"/>
                      </a:lnTo>
                      <a:cubicBezTo>
                        <a:pt x="0" y="7478"/>
                        <a:pt x="17" y="7523"/>
                        <a:pt x="81" y="7523"/>
                      </a:cubicBezTo>
                      <a:cubicBezTo>
                        <a:pt x="88" y="7523"/>
                        <a:pt x="96" y="7522"/>
                        <a:pt x="105" y="7521"/>
                      </a:cubicBezTo>
                      <a:lnTo>
                        <a:pt x="653" y="7426"/>
                      </a:lnTo>
                      <a:lnTo>
                        <a:pt x="676" y="7426"/>
                      </a:lnTo>
                      <a:lnTo>
                        <a:pt x="676" y="7461"/>
                      </a:lnTo>
                      <a:lnTo>
                        <a:pt x="605" y="8021"/>
                      </a:lnTo>
                      <a:cubicBezTo>
                        <a:pt x="596" y="8073"/>
                        <a:pt x="619" y="8106"/>
                        <a:pt x="660" y="8106"/>
                      </a:cubicBezTo>
                      <a:cubicBezTo>
                        <a:pt x="675" y="8106"/>
                        <a:pt x="693" y="8102"/>
                        <a:pt x="712" y="8092"/>
                      </a:cubicBezTo>
                      <a:lnTo>
                        <a:pt x="1176" y="7878"/>
                      </a:lnTo>
                      <a:lnTo>
                        <a:pt x="1212" y="7842"/>
                      </a:lnTo>
                      <a:lnTo>
                        <a:pt x="1212" y="7914"/>
                      </a:lnTo>
                      <a:lnTo>
                        <a:pt x="1248" y="8461"/>
                      </a:lnTo>
                      <a:cubicBezTo>
                        <a:pt x="1248" y="8508"/>
                        <a:pt x="1273" y="8534"/>
                        <a:pt x="1306" y="8534"/>
                      </a:cubicBezTo>
                      <a:cubicBezTo>
                        <a:pt x="1325" y="8534"/>
                        <a:pt x="1346" y="8526"/>
                        <a:pt x="1367" y="8509"/>
                      </a:cubicBezTo>
                      <a:lnTo>
                        <a:pt x="1807" y="8211"/>
                      </a:lnTo>
                      <a:cubicBezTo>
                        <a:pt x="1807" y="8211"/>
                        <a:pt x="1831" y="8211"/>
                        <a:pt x="1843" y="8235"/>
                      </a:cubicBezTo>
                      <a:lnTo>
                        <a:pt x="1903" y="8735"/>
                      </a:lnTo>
                      <a:cubicBezTo>
                        <a:pt x="1910" y="8781"/>
                        <a:pt x="1933" y="8808"/>
                        <a:pt x="1964" y="8808"/>
                      </a:cubicBezTo>
                      <a:cubicBezTo>
                        <a:pt x="1981" y="8808"/>
                        <a:pt x="2001" y="8800"/>
                        <a:pt x="2022" y="8783"/>
                      </a:cubicBezTo>
                      <a:lnTo>
                        <a:pt x="2427" y="8438"/>
                      </a:lnTo>
                      <a:lnTo>
                        <a:pt x="2486" y="8390"/>
                      </a:lnTo>
                      <a:lnTo>
                        <a:pt x="2498" y="8473"/>
                      </a:lnTo>
                      <a:lnTo>
                        <a:pt x="2605" y="8914"/>
                      </a:lnTo>
                      <a:cubicBezTo>
                        <a:pt x="2605" y="8902"/>
                        <a:pt x="2605" y="8902"/>
                        <a:pt x="2617" y="8902"/>
                      </a:cubicBezTo>
                      <a:lnTo>
                        <a:pt x="2855" y="8378"/>
                      </a:lnTo>
                      <a:lnTo>
                        <a:pt x="2867" y="8366"/>
                      </a:lnTo>
                      <a:lnTo>
                        <a:pt x="2998" y="8497"/>
                      </a:lnTo>
                      <a:lnTo>
                        <a:pt x="3272" y="9045"/>
                      </a:lnTo>
                      <a:cubicBezTo>
                        <a:pt x="3287" y="9097"/>
                        <a:pt x="3329" y="9126"/>
                        <a:pt x="3371" y="9126"/>
                      </a:cubicBezTo>
                      <a:cubicBezTo>
                        <a:pt x="3396" y="9126"/>
                        <a:pt x="3421" y="9115"/>
                        <a:pt x="3439" y="9092"/>
                      </a:cubicBezTo>
                      <a:lnTo>
                        <a:pt x="3748" y="8664"/>
                      </a:lnTo>
                      <a:lnTo>
                        <a:pt x="3796" y="8604"/>
                      </a:lnTo>
                      <a:lnTo>
                        <a:pt x="3831" y="8676"/>
                      </a:lnTo>
                      <a:lnTo>
                        <a:pt x="4117" y="9140"/>
                      </a:lnTo>
                      <a:cubicBezTo>
                        <a:pt x="4140" y="9168"/>
                        <a:pt x="4165" y="9183"/>
                        <a:pt x="4188" y="9183"/>
                      </a:cubicBezTo>
                      <a:cubicBezTo>
                        <a:pt x="4214" y="9183"/>
                        <a:pt x="4236" y="9166"/>
                        <a:pt x="4248" y="9128"/>
                      </a:cubicBezTo>
                      <a:lnTo>
                        <a:pt x="4486" y="8604"/>
                      </a:lnTo>
                      <a:lnTo>
                        <a:pt x="4510" y="8569"/>
                      </a:lnTo>
                      <a:lnTo>
                        <a:pt x="4534" y="8592"/>
                      </a:lnTo>
                      <a:lnTo>
                        <a:pt x="4951" y="8950"/>
                      </a:lnTo>
                      <a:cubicBezTo>
                        <a:pt x="4956" y="8950"/>
                        <a:pt x="4961" y="8950"/>
                        <a:pt x="4966" y="8950"/>
                      </a:cubicBezTo>
                      <a:cubicBezTo>
                        <a:pt x="5076" y="8950"/>
                        <a:pt x="5260" y="8839"/>
                        <a:pt x="5260" y="8771"/>
                      </a:cubicBezTo>
                      <a:lnTo>
                        <a:pt x="5486" y="8069"/>
                      </a:lnTo>
                      <a:cubicBezTo>
                        <a:pt x="5481" y="8066"/>
                        <a:pt x="5471" y="8065"/>
                        <a:pt x="5458" y="8065"/>
                      </a:cubicBezTo>
                      <a:cubicBezTo>
                        <a:pt x="5436" y="8065"/>
                        <a:pt x="5406" y="8068"/>
                        <a:pt x="5384" y="8068"/>
                      </a:cubicBezTo>
                      <a:cubicBezTo>
                        <a:pt x="5365" y="8068"/>
                        <a:pt x="5351" y="8065"/>
                        <a:pt x="5355" y="8057"/>
                      </a:cubicBezTo>
                      <a:cubicBezTo>
                        <a:pt x="5606" y="5640"/>
                        <a:pt x="4713" y="5402"/>
                        <a:pt x="4713" y="5402"/>
                      </a:cubicBezTo>
                      <a:lnTo>
                        <a:pt x="4582" y="5390"/>
                      </a:lnTo>
                      <a:cubicBezTo>
                        <a:pt x="4129" y="5151"/>
                        <a:pt x="4058" y="4925"/>
                        <a:pt x="4093" y="4699"/>
                      </a:cubicBezTo>
                      <a:cubicBezTo>
                        <a:pt x="4180" y="4515"/>
                        <a:pt x="4316" y="4361"/>
                        <a:pt x="4714" y="4361"/>
                      </a:cubicBezTo>
                      <a:cubicBezTo>
                        <a:pt x="4755" y="4361"/>
                        <a:pt x="4798" y="4362"/>
                        <a:pt x="4844" y="4366"/>
                      </a:cubicBezTo>
                      <a:lnTo>
                        <a:pt x="4951" y="4378"/>
                      </a:lnTo>
                      <a:cubicBezTo>
                        <a:pt x="4951" y="4378"/>
                        <a:pt x="4968" y="4381"/>
                        <a:pt x="5002" y="4381"/>
                      </a:cubicBezTo>
                      <a:cubicBezTo>
                        <a:pt x="5207" y="4381"/>
                        <a:pt x="6004" y="4249"/>
                        <a:pt x="6915" y="2365"/>
                      </a:cubicBezTo>
                      <a:cubicBezTo>
                        <a:pt x="6927" y="2342"/>
                        <a:pt x="7022" y="2258"/>
                        <a:pt x="7010" y="2246"/>
                      </a:cubicBezTo>
                      <a:lnTo>
                        <a:pt x="7213" y="1711"/>
                      </a:lnTo>
                      <a:cubicBezTo>
                        <a:pt x="7241" y="1654"/>
                        <a:pt x="7210" y="1620"/>
                        <a:pt x="7154" y="1620"/>
                      </a:cubicBezTo>
                      <a:cubicBezTo>
                        <a:pt x="7139" y="1620"/>
                        <a:pt x="7123" y="1622"/>
                        <a:pt x="7106" y="1627"/>
                      </a:cubicBezTo>
                      <a:lnTo>
                        <a:pt x="6546" y="1711"/>
                      </a:lnTo>
                      <a:lnTo>
                        <a:pt x="6510" y="1711"/>
                      </a:lnTo>
                      <a:lnTo>
                        <a:pt x="6510" y="1687"/>
                      </a:lnTo>
                      <a:lnTo>
                        <a:pt x="6594" y="1115"/>
                      </a:lnTo>
                      <a:cubicBezTo>
                        <a:pt x="6602" y="1063"/>
                        <a:pt x="6573" y="1030"/>
                        <a:pt x="6533" y="1030"/>
                      </a:cubicBezTo>
                      <a:cubicBezTo>
                        <a:pt x="6518" y="1030"/>
                        <a:pt x="6503" y="1034"/>
                        <a:pt x="6487" y="1044"/>
                      </a:cubicBezTo>
                      <a:lnTo>
                        <a:pt x="6177" y="1234"/>
                      </a:lnTo>
                      <a:lnTo>
                        <a:pt x="6177" y="1222"/>
                      </a:lnTo>
                      <a:lnTo>
                        <a:pt x="6034" y="687"/>
                      </a:lnTo>
                      <a:cubicBezTo>
                        <a:pt x="6034" y="638"/>
                        <a:pt x="5978" y="605"/>
                        <a:pt x="5924" y="605"/>
                      </a:cubicBezTo>
                      <a:cubicBezTo>
                        <a:pt x="5899" y="605"/>
                        <a:pt x="5874" y="612"/>
                        <a:pt x="5856" y="627"/>
                      </a:cubicBezTo>
                      <a:lnTo>
                        <a:pt x="5403" y="937"/>
                      </a:lnTo>
                      <a:lnTo>
                        <a:pt x="5367" y="949"/>
                      </a:lnTo>
                      <a:lnTo>
                        <a:pt x="5355" y="925"/>
                      </a:lnTo>
                      <a:lnTo>
                        <a:pt x="5248" y="389"/>
                      </a:lnTo>
                      <a:cubicBezTo>
                        <a:pt x="5241" y="343"/>
                        <a:pt x="5213" y="317"/>
                        <a:pt x="5182" y="317"/>
                      </a:cubicBezTo>
                      <a:cubicBezTo>
                        <a:pt x="5164" y="317"/>
                        <a:pt x="5146" y="325"/>
                        <a:pt x="5129" y="341"/>
                      </a:cubicBezTo>
                      <a:lnTo>
                        <a:pt x="4748" y="710"/>
                      </a:lnTo>
                      <a:lnTo>
                        <a:pt x="4689" y="758"/>
                      </a:lnTo>
                      <a:lnTo>
                        <a:pt x="4653" y="687"/>
                      </a:lnTo>
                      <a:lnTo>
                        <a:pt x="4486" y="175"/>
                      </a:lnTo>
                      <a:cubicBezTo>
                        <a:pt x="4480" y="134"/>
                        <a:pt x="4457" y="113"/>
                        <a:pt x="4431" y="113"/>
                      </a:cubicBezTo>
                      <a:cubicBezTo>
                        <a:pt x="4411" y="113"/>
                        <a:pt x="4388" y="125"/>
                        <a:pt x="4367" y="151"/>
                      </a:cubicBezTo>
                      <a:lnTo>
                        <a:pt x="4046" y="556"/>
                      </a:lnTo>
                      <a:lnTo>
                        <a:pt x="4010" y="556"/>
                      </a:lnTo>
                      <a:lnTo>
                        <a:pt x="3808" y="56"/>
                      </a:lnTo>
                      <a:cubicBezTo>
                        <a:pt x="3789" y="18"/>
                        <a:pt x="3764" y="0"/>
                        <a:pt x="3739" y="0"/>
                      </a:cubicBezTo>
                      <a:cubicBezTo>
                        <a:pt x="3716" y="0"/>
                        <a:pt x="3694" y="15"/>
                        <a:pt x="3677" y="44"/>
                      </a:cubicBezTo>
                      <a:lnTo>
                        <a:pt x="3379" y="496"/>
                      </a:lnTo>
                      <a:lnTo>
                        <a:pt x="3331" y="556"/>
                      </a:lnTo>
                      <a:lnTo>
                        <a:pt x="3284" y="496"/>
                      </a:lnTo>
                      <a:lnTo>
                        <a:pt x="2998" y="44"/>
                      </a:lnTo>
                      <a:cubicBezTo>
                        <a:pt x="2981" y="15"/>
                        <a:pt x="2959" y="0"/>
                        <a:pt x="29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38"/>
                <p:cNvSpPr/>
                <p:nvPr/>
              </p:nvSpPr>
              <p:spPr>
                <a:xfrm>
                  <a:off x="6895627" y="6536072"/>
                  <a:ext cx="147826" cy="201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9" h="9955" extrusionOk="0">
                      <a:moveTo>
                        <a:pt x="3591" y="0"/>
                      </a:moveTo>
                      <a:cubicBezTo>
                        <a:pt x="3566" y="0"/>
                        <a:pt x="3539" y="18"/>
                        <a:pt x="3521" y="54"/>
                      </a:cubicBezTo>
                      <a:lnTo>
                        <a:pt x="3235" y="566"/>
                      </a:lnTo>
                      <a:lnTo>
                        <a:pt x="3200" y="637"/>
                      </a:lnTo>
                      <a:lnTo>
                        <a:pt x="3152" y="566"/>
                      </a:lnTo>
                      <a:lnTo>
                        <a:pt x="2807" y="89"/>
                      </a:lnTo>
                      <a:cubicBezTo>
                        <a:pt x="2790" y="61"/>
                        <a:pt x="2764" y="46"/>
                        <a:pt x="2740" y="46"/>
                      </a:cubicBezTo>
                      <a:cubicBezTo>
                        <a:pt x="2714" y="46"/>
                        <a:pt x="2688" y="64"/>
                        <a:pt x="2676" y="101"/>
                      </a:cubicBezTo>
                      <a:lnTo>
                        <a:pt x="2450" y="685"/>
                      </a:lnTo>
                      <a:lnTo>
                        <a:pt x="2438" y="708"/>
                      </a:lnTo>
                      <a:lnTo>
                        <a:pt x="2402" y="697"/>
                      </a:lnTo>
                      <a:lnTo>
                        <a:pt x="1926" y="339"/>
                      </a:lnTo>
                      <a:cubicBezTo>
                        <a:pt x="1903" y="322"/>
                        <a:pt x="1881" y="312"/>
                        <a:pt x="1862" y="312"/>
                      </a:cubicBezTo>
                      <a:cubicBezTo>
                        <a:pt x="1830" y="312"/>
                        <a:pt x="1807" y="339"/>
                        <a:pt x="1807" y="399"/>
                      </a:cubicBezTo>
                      <a:lnTo>
                        <a:pt x="1771" y="1054"/>
                      </a:lnTo>
                      <a:cubicBezTo>
                        <a:pt x="1604" y="3804"/>
                        <a:pt x="2545" y="4090"/>
                        <a:pt x="2545" y="4090"/>
                      </a:cubicBezTo>
                      <a:lnTo>
                        <a:pt x="2652" y="4137"/>
                      </a:lnTo>
                      <a:cubicBezTo>
                        <a:pt x="3152" y="4352"/>
                        <a:pt x="3223" y="4614"/>
                        <a:pt x="3212" y="4876"/>
                      </a:cubicBezTo>
                      <a:cubicBezTo>
                        <a:pt x="3128" y="5114"/>
                        <a:pt x="2950" y="5304"/>
                        <a:pt x="2390" y="5304"/>
                      </a:cubicBezTo>
                      <a:lnTo>
                        <a:pt x="2271" y="5292"/>
                      </a:lnTo>
                      <a:cubicBezTo>
                        <a:pt x="2271" y="5292"/>
                        <a:pt x="2261" y="5291"/>
                        <a:pt x="2243" y="5291"/>
                      </a:cubicBezTo>
                      <a:cubicBezTo>
                        <a:pt x="2077" y="5291"/>
                        <a:pt x="1203" y="5407"/>
                        <a:pt x="271" y="7709"/>
                      </a:cubicBezTo>
                      <a:lnTo>
                        <a:pt x="33" y="8317"/>
                      </a:lnTo>
                      <a:cubicBezTo>
                        <a:pt x="1" y="8381"/>
                        <a:pt x="36" y="8426"/>
                        <a:pt x="95" y="8426"/>
                      </a:cubicBezTo>
                      <a:cubicBezTo>
                        <a:pt x="101" y="8426"/>
                        <a:pt x="109" y="8425"/>
                        <a:pt x="116" y="8424"/>
                      </a:cubicBezTo>
                      <a:lnTo>
                        <a:pt x="699" y="8305"/>
                      </a:lnTo>
                      <a:lnTo>
                        <a:pt x="723" y="8281"/>
                      </a:lnTo>
                      <a:lnTo>
                        <a:pt x="723" y="8317"/>
                      </a:lnTo>
                      <a:lnTo>
                        <a:pt x="664" y="8936"/>
                      </a:lnTo>
                      <a:cubicBezTo>
                        <a:pt x="664" y="8997"/>
                        <a:pt x="690" y="9033"/>
                        <a:pt x="732" y="9033"/>
                      </a:cubicBezTo>
                      <a:cubicBezTo>
                        <a:pt x="747" y="9033"/>
                        <a:pt x="764" y="9028"/>
                        <a:pt x="783" y="9019"/>
                      </a:cubicBezTo>
                      <a:lnTo>
                        <a:pt x="1295" y="8733"/>
                      </a:lnTo>
                      <a:lnTo>
                        <a:pt x="1366" y="8686"/>
                      </a:lnTo>
                      <a:lnTo>
                        <a:pt x="1366" y="8781"/>
                      </a:lnTo>
                      <a:lnTo>
                        <a:pt x="1414" y="9352"/>
                      </a:lnTo>
                      <a:cubicBezTo>
                        <a:pt x="1414" y="9407"/>
                        <a:pt x="1439" y="9436"/>
                        <a:pt x="1477" y="9436"/>
                      </a:cubicBezTo>
                      <a:cubicBezTo>
                        <a:pt x="1497" y="9436"/>
                        <a:pt x="1520" y="9428"/>
                        <a:pt x="1545" y="9412"/>
                      </a:cubicBezTo>
                      <a:lnTo>
                        <a:pt x="2009" y="9055"/>
                      </a:lnTo>
                      <a:cubicBezTo>
                        <a:pt x="2009" y="9055"/>
                        <a:pt x="2021" y="9055"/>
                        <a:pt x="2033" y="9079"/>
                      </a:cubicBezTo>
                      <a:lnTo>
                        <a:pt x="2140" y="9626"/>
                      </a:lnTo>
                      <a:cubicBezTo>
                        <a:pt x="2126" y="9667"/>
                        <a:pt x="2140" y="9688"/>
                        <a:pt x="2165" y="9688"/>
                      </a:cubicBezTo>
                      <a:cubicBezTo>
                        <a:pt x="2184" y="9688"/>
                        <a:pt x="2209" y="9676"/>
                        <a:pt x="2235" y="9650"/>
                      </a:cubicBezTo>
                      <a:lnTo>
                        <a:pt x="2640" y="9257"/>
                      </a:lnTo>
                      <a:lnTo>
                        <a:pt x="2700" y="9198"/>
                      </a:lnTo>
                      <a:lnTo>
                        <a:pt x="2735" y="9269"/>
                      </a:lnTo>
                      <a:lnTo>
                        <a:pt x="2902" y="9817"/>
                      </a:lnTo>
                      <a:cubicBezTo>
                        <a:pt x="2914" y="9854"/>
                        <a:pt x="2933" y="9872"/>
                        <a:pt x="2955" y="9872"/>
                      </a:cubicBezTo>
                      <a:cubicBezTo>
                        <a:pt x="2976" y="9872"/>
                        <a:pt x="2998" y="9857"/>
                        <a:pt x="3021" y="9829"/>
                      </a:cubicBezTo>
                      <a:lnTo>
                        <a:pt x="3378" y="9352"/>
                      </a:lnTo>
                      <a:lnTo>
                        <a:pt x="3390" y="9340"/>
                      </a:lnTo>
                      <a:lnTo>
                        <a:pt x="3426" y="9376"/>
                      </a:lnTo>
                      <a:lnTo>
                        <a:pt x="3688" y="9888"/>
                      </a:lnTo>
                      <a:cubicBezTo>
                        <a:pt x="3707" y="9933"/>
                        <a:pt x="3737" y="9954"/>
                        <a:pt x="3766" y="9954"/>
                      </a:cubicBezTo>
                      <a:cubicBezTo>
                        <a:pt x="3790" y="9954"/>
                        <a:pt x="3814" y="9939"/>
                        <a:pt x="3831" y="9912"/>
                      </a:cubicBezTo>
                      <a:lnTo>
                        <a:pt x="4128" y="9400"/>
                      </a:lnTo>
                      <a:lnTo>
                        <a:pt x="4176" y="9329"/>
                      </a:lnTo>
                      <a:lnTo>
                        <a:pt x="4224" y="9400"/>
                      </a:lnTo>
                      <a:lnTo>
                        <a:pt x="4569" y="9876"/>
                      </a:lnTo>
                      <a:cubicBezTo>
                        <a:pt x="4586" y="9905"/>
                        <a:pt x="4608" y="9920"/>
                        <a:pt x="4631" y="9920"/>
                      </a:cubicBezTo>
                      <a:cubicBezTo>
                        <a:pt x="4656" y="9920"/>
                        <a:pt x="4681" y="9902"/>
                        <a:pt x="4700" y="9864"/>
                      </a:cubicBezTo>
                      <a:lnTo>
                        <a:pt x="4926" y="9281"/>
                      </a:lnTo>
                      <a:lnTo>
                        <a:pt x="4938" y="9257"/>
                      </a:lnTo>
                      <a:lnTo>
                        <a:pt x="4962" y="9269"/>
                      </a:lnTo>
                      <a:lnTo>
                        <a:pt x="5438" y="9638"/>
                      </a:lnTo>
                      <a:cubicBezTo>
                        <a:pt x="5483" y="9674"/>
                        <a:pt x="5595" y="9750"/>
                        <a:pt x="5658" y="9750"/>
                      </a:cubicBezTo>
                      <a:cubicBezTo>
                        <a:pt x="5679" y="9750"/>
                        <a:pt x="5694" y="9742"/>
                        <a:pt x="5700" y="9721"/>
                      </a:cubicBezTo>
                      <a:lnTo>
                        <a:pt x="5855" y="9210"/>
                      </a:lnTo>
                      <a:cubicBezTo>
                        <a:pt x="5855" y="9198"/>
                        <a:pt x="5748" y="8983"/>
                        <a:pt x="5748" y="8936"/>
                      </a:cubicBezTo>
                      <a:cubicBezTo>
                        <a:pt x="5879" y="6304"/>
                        <a:pt x="4890" y="5959"/>
                        <a:pt x="4890" y="5959"/>
                      </a:cubicBezTo>
                      <a:lnTo>
                        <a:pt x="4759" y="5888"/>
                      </a:lnTo>
                      <a:cubicBezTo>
                        <a:pt x="4259" y="5661"/>
                        <a:pt x="4164" y="5400"/>
                        <a:pt x="4176" y="5126"/>
                      </a:cubicBezTo>
                      <a:cubicBezTo>
                        <a:pt x="4269" y="4894"/>
                        <a:pt x="4429" y="4697"/>
                        <a:pt x="4951" y="4697"/>
                      </a:cubicBezTo>
                      <a:cubicBezTo>
                        <a:pt x="4966" y="4697"/>
                        <a:pt x="4982" y="4697"/>
                        <a:pt x="4997" y="4697"/>
                      </a:cubicBezTo>
                      <a:lnTo>
                        <a:pt x="5117" y="4697"/>
                      </a:lnTo>
                      <a:cubicBezTo>
                        <a:pt x="5117" y="4697"/>
                        <a:pt x="5126" y="4699"/>
                        <a:pt x="5144" y="4699"/>
                      </a:cubicBezTo>
                      <a:cubicBezTo>
                        <a:pt x="5298" y="4699"/>
                        <a:pt x="6081" y="4584"/>
                        <a:pt x="6998" y="2399"/>
                      </a:cubicBezTo>
                      <a:cubicBezTo>
                        <a:pt x="7010" y="2363"/>
                        <a:pt x="6962" y="2328"/>
                        <a:pt x="6962" y="2280"/>
                      </a:cubicBezTo>
                      <a:lnTo>
                        <a:pt x="7295" y="1673"/>
                      </a:lnTo>
                      <a:cubicBezTo>
                        <a:pt x="7317" y="1609"/>
                        <a:pt x="7319" y="1564"/>
                        <a:pt x="7268" y="1564"/>
                      </a:cubicBezTo>
                      <a:cubicBezTo>
                        <a:pt x="7262" y="1564"/>
                        <a:pt x="7255" y="1564"/>
                        <a:pt x="7248" y="1566"/>
                      </a:cubicBezTo>
                      <a:lnTo>
                        <a:pt x="6498" y="1685"/>
                      </a:lnTo>
                      <a:lnTo>
                        <a:pt x="6319" y="1709"/>
                      </a:lnTo>
                      <a:lnTo>
                        <a:pt x="6319" y="1673"/>
                      </a:lnTo>
                      <a:lnTo>
                        <a:pt x="6545" y="1054"/>
                      </a:lnTo>
                      <a:cubicBezTo>
                        <a:pt x="6545" y="1002"/>
                        <a:pt x="6570" y="963"/>
                        <a:pt x="6553" y="963"/>
                      </a:cubicBezTo>
                      <a:cubicBezTo>
                        <a:pt x="6546" y="963"/>
                        <a:pt x="6533" y="969"/>
                        <a:pt x="6510" y="982"/>
                      </a:cubicBezTo>
                      <a:lnTo>
                        <a:pt x="6105" y="1256"/>
                      </a:lnTo>
                      <a:lnTo>
                        <a:pt x="6105" y="1185"/>
                      </a:lnTo>
                      <a:lnTo>
                        <a:pt x="6010" y="601"/>
                      </a:lnTo>
                      <a:cubicBezTo>
                        <a:pt x="6010" y="547"/>
                        <a:pt x="5969" y="523"/>
                        <a:pt x="5924" y="523"/>
                      </a:cubicBezTo>
                      <a:cubicBezTo>
                        <a:pt x="5900" y="523"/>
                        <a:pt x="5875" y="529"/>
                        <a:pt x="5855" y="542"/>
                      </a:cubicBezTo>
                      <a:lnTo>
                        <a:pt x="5402" y="899"/>
                      </a:lnTo>
                      <a:lnTo>
                        <a:pt x="5367" y="923"/>
                      </a:lnTo>
                      <a:lnTo>
                        <a:pt x="5355" y="887"/>
                      </a:lnTo>
                      <a:lnTo>
                        <a:pt x="5224" y="304"/>
                      </a:lnTo>
                      <a:cubicBezTo>
                        <a:pt x="5210" y="263"/>
                        <a:pt x="5185" y="242"/>
                        <a:pt x="5155" y="242"/>
                      </a:cubicBezTo>
                      <a:cubicBezTo>
                        <a:pt x="5132" y="242"/>
                        <a:pt x="5107" y="254"/>
                        <a:pt x="5081" y="280"/>
                      </a:cubicBezTo>
                      <a:lnTo>
                        <a:pt x="4700" y="697"/>
                      </a:lnTo>
                      <a:lnTo>
                        <a:pt x="4640" y="756"/>
                      </a:lnTo>
                      <a:lnTo>
                        <a:pt x="4605" y="685"/>
                      </a:lnTo>
                      <a:lnTo>
                        <a:pt x="4402" y="125"/>
                      </a:lnTo>
                      <a:cubicBezTo>
                        <a:pt x="4383" y="86"/>
                        <a:pt x="4357" y="65"/>
                        <a:pt x="4331" y="65"/>
                      </a:cubicBezTo>
                      <a:cubicBezTo>
                        <a:pt x="4309" y="65"/>
                        <a:pt x="4288" y="80"/>
                        <a:pt x="4271" y="113"/>
                      </a:cubicBezTo>
                      <a:lnTo>
                        <a:pt x="3938" y="578"/>
                      </a:lnTo>
                      <a:lnTo>
                        <a:pt x="3914" y="578"/>
                      </a:lnTo>
                      <a:lnTo>
                        <a:pt x="3652" y="54"/>
                      </a:lnTo>
                      <a:cubicBezTo>
                        <a:pt x="3640" y="18"/>
                        <a:pt x="3616" y="0"/>
                        <a:pt x="359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38"/>
                <p:cNvSpPr/>
                <p:nvPr/>
              </p:nvSpPr>
              <p:spPr>
                <a:xfrm>
                  <a:off x="6974054" y="6584627"/>
                  <a:ext cx="59502" cy="4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" h="2357" extrusionOk="0">
                      <a:moveTo>
                        <a:pt x="1461" y="0"/>
                      </a:moveTo>
                      <a:cubicBezTo>
                        <a:pt x="1409" y="0"/>
                        <a:pt x="1357" y="2"/>
                        <a:pt x="1305" y="7"/>
                      </a:cubicBezTo>
                      <a:cubicBezTo>
                        <a:pt x="638" y="43"/>
                        <a:pt x="138" y="1829"/>
                        <a:pt x="19" y="2293"/>
                      </a:cubicBezTo>
                      <a:cubicBezTo>
                        <a:pt x="1" y="2339"/>
                        <a:pt x="18" y="2357"/>
                        <a:pt x="49" y="2357"/>
                      </a:cubicBezTo>
                      <a:cubicBezTo>
                        <a:pt x="58" y="2357"/>
                        <a:pt x="68" y="2355"/>
                        <a:pt x="79" y="2353"/>
                      </a:cubicBezTo>
                      <a:cubicBezTo>
                        <a:pt x="2946" y="677"/>
                        <a:pt x="2330" y="0"/>
                        <a:pt x="146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720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38"/>
                <p:cNvSpPr/>
                <p:nvPr/>
              </p:nvSpPr>
              <p:spPr>
                <a:xfrm>
                  <a:off x="6936385" y="6572468"/>
                  <a:ext cx="39749" cy="58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2875" extrusionOk="0">
                      <a:moveTo>
                        <a:pt x="761" y="1"/>
                      </a:moveTo>
                      <a:cubicBezTo>
                        <a:pt x="215" y="1"/>
                        <a:pt x="0" y="661"/>
                        <a:pt x="1479" y="2836"/>
                      </a:cubicBezTo>
                      <a:cubicBezTo>
                        <a:pt x="1501" y="2862"/>
                        <a:pt x="1517" y="2875"/>
                        <a:pt x="1530" y="2875"/>
                      </a:cubicBezTo>
                      <a:cubicBezTo>
                        <a:pt x="1546" y="2875"/>
                        <a:pt x="1556" y="2856"/>
                        <a:pt x="1563" y="2824"/>
                      </a:cubicBezTo>
                      <a:cubicBezTo>
                        <a:pt x="1658" y="2359"/>
                        <a:pt x="1967" y="526"/>
                        <a:pt x="1372" y="192"/>
                      </a:cubicBezTo>
                      <a:cubicBezTo>
                        <a:pt x="1165" y="76"/>
                        <a:pt x="944" y="1"/>
                        <a:pt x="761" y="1"/>
                      </a:cubicBezTo>
                      <a:close/>
                    </a:path>
                  </a:pathLst>
                </a:custGeom>
                <a:solidFill>
                  <a:srgbClr val="FFA333">
                    <a:alpha val="720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38"/>
                <p:cNvSpPr/>
                <p:nvPr/>
              </p:nvSpPr>
              <p:spPr>
                <a:xfrm>
                  <a:off x="6962885" y="6644189"/>
                  <a:ext cx="40011" cy="5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2868" extrusionOk="0">
                      <a:moveTo>
                        <a:pt x="436" y="0"/>
                      </a:moveTo>
                      <a:cubicBezTo>
                        <a:pt x="421" y="0"/>
                        <a:pt x="412" y="15"/>
                        <a:pt x="405" y="47"/>
                      </a:cubicBezTo>
                      <a:cubicBezTo>
                        <a:pt x="310" y="511"/>
                        <a:pt x="1" y="2333"/>
                        <a:pt x="596" y="2678"/>
                      </a:cubicBezTo>
                      <a:cubicBezTo>
                        <a:pt x="801" y="2794"/>
                        <a:pt x="1022" y="2868"/>
                        <a:pt x="1205" y="2868"/>
                      </a:cubicBezTo>
                      <a:cubicBezTo>
                        <a:pt x="1757" y="2868"/>
                        <a:pt x="1980" y="2205"/>
                        <a:pt x="489" y="35"/>
                      </a:cubicBezTo>
                      <a:cubicBezTo>
                        <a:pt x="466" y="12"/>
                        <a:pt x="449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720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38"/>
                <p:cNvSpPr/>
                <p:nvPr/>
              </p:nvSpPr>
              <p:spPr>
                <a:xfrm>
                  <a:off x="6905463" y="6642432"/>
                  <a:ext cx="59542" cy="47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2367" extrusionOk="0">
                      <a:moveTo>
                        <a:pt x="2903" y="0"/>
                      </a:moveTo>
                      <a:cubicBezTo>
                        <a:pt x="2893" y="0"/>
                        <a:pt x="2881" y="5"/>
                        <a:pt x="2867" y="14"/>
                      </a:cubicBezTo>
                      <a:cubicBezTo>
                        <a:pt x="0" y="1690"/>
                        <a:pt x="616" y="2367"/>
                        <a:pt x="1485" y="2367"/>
                      </a:cubicBezTo>
                      <a:cubicBezTo>
                        <a:pt x="1537" y="2367"/>
                        <a:pt x="1589" y="2365"/>
                        <a:pt x="1641" y="2360"/>
                      </a:cubicBezTo>
                      <a:cubicBezTo>
                        <a:pt x="2308" y="2324"/>
                        <a:pt x="2820" y="538"/>
                        <a:pt x="2939" y="74"/>
                      </a:cubicBezTo>
                      <a:cubicBezTo>
                        <a:pt x="2947" y="31"/>
                        <a:pt x="2931" y="0"/>
                        <a:pt x="2903" y="0"/>
                      </a:cubicBezTo>
                      <a:close/>
                    </a:path>
                  </a:pathLst>
                </a:custGeom>
                <a:solidFill>
                  <a:srgbClr val="FFA333">
                    <a:alpha val="720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38"/>
                <p:cNvSpPr/>
                <p:nvPr/>
              </p:nvSpPr>
              <p:spPr>
                <a:xfrm>
                  <a:off x="7122566" y="6713608"/>
                  <a:ext cx="200097" cy="123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7" h="6113" extrusionOk="0">
                      <a:moveTo>
                        <a:pt x="1091" y="1"/>
                      </a:moveTo>
                      <a:cubicBezTo>
                        <a:pt x="1028" y="1"/>
                        <a:pt x="1003" y="37"/>
                        <a:pt x="1024" y="110"/>
                      </a:cubicBezTo>
                      <a:lnTo>
                        <a:pt x="1251" y="670"/>
                      </a:lnTo>
                      <a:lnTo>
                        <a:pt x="1262" y="705"/>
                      </a:lnTo>
                      <a:lnTo>
                        <a:pt x="1227" y="705"/>
                      </a:lnTo>
                      <a:lnTo>
                        <a:pt x="608" y="741"/>
                      </a:lnTo>
                      <a:cubicBezTo>
                        <a:pt x="536" y="741"/>
                        <a:pt x="500" y="801"/>
                        <a:pt x="548" y="884"/>
                      </a:cubicBezTo>
                      <a:lnTo>
                        <a:pt x="905" y="1336"/>
                      </a:lnTo>
                      <a:lnTo>
                        <a:pt x="965" y="1396"/>
                      </a:lnTo>
                      <a:lnTo>
                        <a:pt x="870" y="1420"/>
                      </a:lnTo>
                      <a:lnTo>
                        <a:pt x="310" y="1551"/>
                      </a:lnTo>
                      <a:cubicBezTo>
                        <a:pt x="238" y="1563"/>
                        <a:pt x="215" y="1622"/>
                        <a:pt x="274" y="1682"/>
                      </a:cubicBezTo>
                      <a:lnTo>
                        <a:pt x="715" y="2074"/>
                      </a:lnTo>
                      <a:lnTo>
                        <a:pt x="715" y="2098"/>
                      </a:lnTo>
                      <a:lnTo>
                        <a:pt x="179" y="2289"/>
                      </a:lnTo>
                      <a:cubicBezTo>
                        <a:pt x="72" y="2325"/>
                        <a:pt x="60" y="2384"/>
                        <a:pt x="119" y="2432"/>
                      </a:cubicBezTo>
                      <a:lnTo>
                        <a:pt x="584" y="2765"/>
                      </a:lnTo>
                      <a:lnTo>
                        <a:pt x="655" y="2813"/>
                      </a:lnTo>
                      <a:lnTo>
                        <a:pt x="584" y="2860"/>
                      </a:lnTo>
                      <a:lnTo>
                        <a:pt x="72" y="3110"/>
                      </a:lnTo>
                      <a:cubicBezTo>
                        <a:pt x="0" y="3146"/>
                        <a:pt x="12" y="3182"/>
                        <a:pt x="84" y="3229"/>
                      </a:cubicBezTo>
                      <a:lnTo>
                        <a:pt x="619" y="3515"/>
                      </a:lnTo>
                      <a:lnTo>
                        <a:pt x="643" y="3527"/>
                      </a:lnTo>
                      <a:lnTo>
                        <a:pt x="608" y="3563"/>
                      </a:lnTo>
                      <a:lnTo>
                        <a:pt x="131" y="3920"/>
                      </a:lnTo>
                      <a:cubicBezTo>
                        <a:pt x="72" y="3956"/>
                        <a:pt x="72" y="4039"/>
                        <a:pt x="143" y="4063"/>
                      </a:cubicBezTo>
                      <a:lnTo>
                        <a:pt x="703" y="4277"/>
                      </a:lnTo>
                      <a:lnTo>
                        <a:pt x="774" y="4301"/>
                      </a:lnTo>
                      <a:lnTo>
                        <a:pt x="715" y="4360"/>
                      </a:lnTo>
                      <a:lnTo>
                        <a:pt x="298" y="4777"/>
                      </a:lnTo>
                      <a:cubicBezTo>
                        <a:pt x="238" y="4837"/>
                        <a:pt x="250" y="4896"/>
                        <a:pt x="346" y="4908"/>
                      </a:cubicBezTo>
                      <a:lnTo>
                        <a:pt x="953" y="5027"/>
                      </a:lnTo>
                      <a:lnTo>
                        <a:pt x="977" y="5051"/>
                      </a:lnTo>
                      <a:lnTo>
                        <a:pt x="965" y="5075"/>
                      </a:lnTo>
                      <a:lnTo>
                        <a:pt x="679" y="5611"/>
                      </a:lnTo>
                      <a:cubicBezTo>
                        <a:pt x="645" y="5680"/>
                        <a:pt x="566" y="5837"/>
                        <a:pt x="635" y="5837"/>
                      </a:cubicBezTo>
                      <a:cubicBezTo>
                        <a:pt x="638" y="5837"/>
                        <a:pt x="640" y="5837"/>
                        <a:pt x="643" y="5837"/>
                      </a:cubicBezTo>
                      <a:lnTo>
                        <a:pt x="1179" y="5884"/>
                      </a:lnTo>
                      <a:cubicBezTo>
                        <a:pt x="1191" y="5884"/>
                        <a:pt x="1381" y="5765"/>
                        <a:pt x="1417" y="5765"/>
                      </a:cubicBezTo>
                      <a:cubicBezTo>
                        <a:pt x="4037" y="5468"/>
                        <a:pt x="4215" y="4456"/>
                        <a:pt x="4215" y="4456"/>
                      </a:cubicBezTo>
                      <a:lnTo>
                        <a:pt x="4251" y="4301"/>
                      </a:lnTo>
                      <a:cubicBezTo>
                        <a:pt x="4406" y="3765"/>
                        <a:pt x="4644" y="3634"/>
                        <a:pt x="4906" y="3622"/>
                      </a:cubicBezTo>
                      <a:cubicBezTo>
                        <a:pt x="5168" y="3682"/>
                        <a:pt x="5382" y="3801"/>
                        <a:pt x="5477" y="4349"/>
                      </a:cubicBezTo>
                      <a:lnTo>
                        <a:pt x="5489" y="4468"/>
                      </a:lnTo>
                      <a:cubicBezTo>
                        <a:pt x="5489" y="4468"/>
                        <a:pt x="5489" y="5325"/>
                        <a:pt x="8061" y="5944"/>
                      </a:cubicBezTo>
                      <a:cubicBezTo>
                        <a:pt x="8065" y="5945"/>
                        <a:pt x="8068" y="5945"/>
                        <a:pt x="8072" y="5945"/>
                      </a:cubicBezTo>
                      <a:cubicBezTo>
                        <a:pt x="8114" y="5945"/>
                        <a:pt x="8147" y="5884"/>
                        <a:pt x="8180" y="5884"/>
                      </a:cubicBezTo>
                      <a:lnTo>
                        <a:pt x="8823" y="6099"/>
                      </a:lnTo>
                      <a:cubicBezTo>
                        <a:pt x="8848" y="6107"/>
                        <a:pt x="8870" y="6112"/>
                        <a:pt x="8886" y="6112"/>
                      </a:cubicBezTo>
                      <a:cubicBezTo>
                        <a:pt x="8917" y="6112"/>
                        <a:pt x="8929" y="6094"/>
                        <a:pt x="8906" y="6039"/>
                      </a:cubicBezTo>
                      <a:lnTo>
                        <a:pt x="8668" y="5420"/>
                      </a:lnTo>
                      <a:lnTo>
                        <a:pt x="8644" y="5313"/>
                      </a:lnTo>
                      <a:lnTo>
                        <a:pt x="8668" y="5313"/>
                      </a:lnTo>
                      <a:lnTo>
                        <a:pt x="9311" y="5361"/>
                      </a:lnTo>
                      <a:cubicBezTo>
                        <a:pt x="9382" y="5361"/>
                        <a:pt x="9430" y="5349"/>
                        <a:pt x="9371" y="5289"/>
                      </a:cubicBezTo>
                      <a:lnTo>
                        <a:pt x="9013" y="4849"/>
                      </a:lnTo>
                      <a:lnTo>
                        <a:pt x="8966" y="4789"/>
                      </a:lnTo>
                      <a:lnTo>
                        <a:pt x="9061" y="4777"/>
                      </a:lnTo>
                      <a:lnTo>
                        <a:pt x="9621" y="4646"/>
                      </a:lnTo>
                      <a:cubicBezTo>
                        <a:pt x="9704" y="4634"/>
                        <a:pt x="9716" y="4575"/>
                        <a:pt x="9656" y="4515"/>
                      </a:cubicBezTo>
                      <a:lnTo>
                        <a:pt x="9228" y="4122"/>
                      </a:lnTo>
                      <a:lnTo>
                        <a:pt x="9204" y="4110"/>
                      </a:lnTo>
                      <a:lnTo>
                        <a:pt x="9240" y="4099"/>
                      </a:lnTo>
                      <a:lnTo>
                        <a:pt x="9787" y="3860"/>
                      </a:lnTo>
                      <a:cubicBezTo>
                        <a:pt x="9871" y="3825"/>
                        <a:pt x="9883" y="3765"/>
                        <a:pt x="9811" y="3718"/>
                      </a:cubicBezTo>
                      <a:lnTo>
                        <a:pt x="9335" y="3408"/>
                      </a:lnTo>
                      <a:lnTo>
                        <a:pt x="9252" y="3360"/>
                      </a:lnTo>
                      <a:lnTo>
                        <a:pt x="9335" y="3325"/>
                      </a:lnTo>
                      <a:lnTo>
                        <a:pt x="9835" y="3027"/>
                      </a:lnTo>
                      <a:cubicBezTo>
                        <a:pt x="9906" y="2979"/>
                        <a:pt x="9906" y="2920"/>
                        <a:pt x="9835" y="2884"/>
                      </a:cubicBezTo>
                      <a:lnTo>
                        <a:pt x="9335" y="2634"/>
                      </a:lnTo>
                      <a:lnTo>
                        <a:pt x="9335" y="2610"/>
                      </a:lnTo>
                      <a:lnTo>
                        <a:pt x="9811" y="2265"/>
                      </a:lnTo>
                      <a:cubicBezTo>
                        <a:pt x="9871" y="2217"/>
                        <a:pt x="9871" y="2158"/>
                        <a:pt x="9787" y="2134"/>
                      </a:cubicBezTo>
                      <a:lnTo>
                        <a:pt x="9240" y="1920"/>
                      </a:lnTo>
                      <a:lnTo>
                        <a:pt x="9168" y="1896"/>
                      </a:lnTo>
                      <a:lnTo>
                        <a:pt x="9228" y="1836"/>
                      </a:lnTo>
                      <a:lnTo>
                        <a:pt x="9644" y="1420"/>
                      </a:lnTo>
                      <a:cubicBezTo>
                        <a:pt x="9704" y="1360"/>
                        <a:pt x="9680" y="1301"/>
                        <a:pt x="9597" y="1277"/>
                      </a:cubicBezTo>
                      <a:lnTo>
                        <a:pt x="8990" y="1158"/>
                      </a:lnTo>
                      <a:lnTo>
                        <a:pt x="8954" y="1158"/>
                      </a:lnTo>
                      <a:lnTo>
                        <a:pt x="8966" y="1134"/>
                      </a:lnTo>
                      <a:lnTo>
                        <a:pt x="9252" y="598"/>
                      </a:lnTo>
                      <a:cubicBezTo>
                        <a:pt x="9299" y="527"/>
                        <a:pt x="9252" y="479"/>
                        <a:pt x="9180" y="479"/>
                      </a:cubicBezTo>
                      <a:lnTo>
                        <a:pt x="8537" y="539"/>
                      </a:lnTo>
                      <a:cubicBezTo>
                        <a:pt x="5787" y="824"/>
                        <a:pt x="5668" y="1801"/>
                        <a:pt x="5668" y="1801"/>
                      </a:cubicBezTo>
                      <a:lnTo>
                        <a:pt x="5656" y="1920"/>
                      </a:lnTo>
                      <a:cubicBezTo>
                        <a:pt x="5501" y="2455"/>
                        <a:pt x="5263" y="2575"/>
                        <a:pt x="5013" y="2586"/>
                      </a:cubicBezTo>
                      <a:cubicBezTo>
                        <a:pt x="4763" y="2551"/>
                        <a:pt x="4537" y="2396"/>
                        <a:pt x="4465" y="1848"/>
                      </a:cubicBezTo>
                      <a:lnTo>
                        <a:pt x="4441" y="1729"/>
                      </a:lnTo>
                      <a:cubicBezTo>
                        <a:pt x="4441" y="1729"/>
                        <a:pt x="4441" y="741"/>
                        <a:pt x="1751" y="134"/>
                      </a:cubicBezTo>
                      <a:lnTo>
                        <a:pt x="1120" y="3"/>
                      </a:lnTo>
                      <a:cubicBezTo>
                        <a:pt x="1109" y="1"/>
                        <a:pt x="1099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38"/>
                <p:cNvSpPr/>
                <p:nvPr/>
              </p:nvSpPr>
              <p:spPr>
                <a:xfrm>
                  <a:off x="7227654" y="6779553"/>
                  <a:ext cx="53806" cy="37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1842" extrusionOk="0">
                      <a:moveTo>
                        <a:pt x="84" y="0"/>
                      </a:moveTo>
                      <a:cubicBezTo>
                        <a:pt x="24" y="0"/>
                        <a:pt x="0" y="24"/>
                        <a:pt x="36" y="72"/>
                      </a:cubicBezTo>
                      <a:cubicBezTo>
                        <a:pt x="1129" y="1399"/>
                        <a:pt x="1809" y="1842"/>
                        <a:pt x="2191" y="1842"/>
                      </a:cubicBezTo>
                      <a:cubicBezTo>
                        <a:pt x="2587" y="1842"/>
                        <a:pt x="2663" y="1366"/>
                        <a:pt x="2548" y="905"/>
                      </a:cubicBezTo>
                      <a:cubicBezTo>
                        <a:pt x="2405" y="250"/>
                        <a:pt x="560" y="36"/>
                        <a:pt x="84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38"/>
                <p:cNvSpPr/>
                <p:nvPr/>
              </p:nvSpPr>
              <p:spPr>
                <a:xfrm>
                  <a:off x="7228138" y="6740996"/>
                  <a:ext cx="56634" cy="32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1596" extrusionOk="0">
                      <a:moveTo>
                        <a:pt x="2323" y="1"/>
                      </a:moveTo>
                      <a:cubicBezTo>
                        <a:pt x="1929" y="1"/>
                        <a:pt x="1216" y="386"/>
                        <a:pt x="36" y="1516"/>
                      </a:cubicBezTo>
                      <a:cubicBezTo>
                        <a:pt x="0" y="1552"/>
                        <a:pt x="12" y="1588"/>
                        <a:pt x="72" y="1588"/>
                      </a:cubicBezTo>
                      <a:cubicBezTo>
                        <a:pt x="155" y="1592"/>
                        <a:pt x="280" y="1596"/>
                        <a:pt x="432" y="1596"/>
                      </a:cubicBezTo>
                      <a:cubicBezTo>
                        <a:pt x="1147" y="1596"/>
                        <a:pt x="2445" y="1511"/>
                        <a:pt x="2631" y="980"/>
                      </a:cubicBezTo>
                      <a:cubicBezTo>
                        <a:pt x="2803" y="509"/>
                        <a:pt x="2774" y="1"/>
                        <a:pt x="2323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38"/>
                <p:cNvSpPr/>
                <p:nvPr/>
              </p:nvSpPr>
              <p:spPr>
                <a:xfrm>
                  <a:off x="7159245" y="6778502"/>
                  <a:ext cx="56876" cy="3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" h="1592" extrusionOk="0">
                      <a:moveTo>
                        <a:pt x="2432" y="1"/>
                      </a:moveTo>
                      <a:cubicBezTo>
                        <a:pt x="1732" y="1"/>
                        <a:pt x="365" y="66"/>
                        <a:pt x="173" y="612"/>
                      </a:cubicBezTo>
                      <a:cubicBezTo>
                        <a:pt x="1" y="1083"/>
                        <a:pt x="30" y="1591"/>
                        <a:pt x="482" y="1591"/>
                      </a:cubicBezTo>
                      <a:cubicBezTo>
                        <a:pt x="875" y="1591"/>
                        <a:pt x="1588" y="1206"/>
                        <a:pt x="2768" y="76"/>
                      </a:cubicBezTo>
                      <a:cubicBezTo>
                        <a:pt x="2816" y="52"/>
                        <a:pt x="2816" y="16"/>
                        <a:pt x="2733" y="4"/>
                      </a:cubicBezTo>
                      <a:cubicBezTo>
                        <a:pt x="2661" y="3"/>
                        <a:pt x="2557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38"/>
                <p:cNvSpPr/>
                <p:nvPr/>
              </p:nvSpPr>
              <p:spPr>
                <a:xfrm>
                  <a:off x="7162921" y="6734896"/>
                  <a:ext cx="53645" cy="3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1856" extrusionOk="0">
                      <a:moveTo>
                        <a:pt x="473" y="1"/>
                      </a:moveTo>
                      <a:cubicBezTo>
                        <a:pt x="77" y="1"/>
                        <a:pt x="1" y="477"/>
                        <a:pt x="110" y="937"/>
                      </a:cubicBezTo>
                      <a:cubicBezTo>
                        <a:pt x="265" y="1592"/>
                        <a:pt x="2110" y="1806"/>
                        <a:pt x="2586" y="1854"/>
                      </a:cubicBezTo>
                      <a:cubicBezTo>
                        <a:pt x="2593" y="1855"/>
                        <a:pt x="2598" y="1856"/>
                        <a:pt x="2604" y="1856"/>
                      </a:cubicBezTo>
                      <a:cubicBezTo>
                        <a:pt x="2648" y="1856"/>
                        <a:pt x="2655" y="1813"/>
                        <a:pt x="2634" y="1771"/>
                      </a:cubicBezTo>
                      <a:cubicBezTo>
                        <a:pt x="1535" y="444"/>
                        <a:pt x="855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38"/>
                <p:cNvSpPr/>
                <p:nvPr/>
              </p:nvSpPr>
              <p:spPr>
                <a:xfrm>
                  <a:off x="7310140" y="6610722"/>
                  <a:ext cx="202258" cy="18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4" h="9263" extrusionOk="0">
                      <a:moveTo>
                        <a:pt x="7101" y="0"/>
                      </a:moveTo>
                      <a:cubicBezTo>
                        <a:pt x="7083" y="0"/>
                        <a:pt x="7061" y="8"/>
                        <a:pt x="7037" y="25"/>
                      </a:cubicBezTo>
                      <a:lnTo>
                        <a:pt x="6549" y="441"/>
                      </a:lnTo>
                      <a:cubicBezTo>
                        <a:pt x="4429" y="2192"/>
                        <a:pt x="4882" y="3097"/>
                        <a:pt x="4882" y="3097"/>
                      </a:cubicBezTo>
                      <a:lnTo>
                        <a:pt x="4929" y="3204"/>
                      </a:lnTo>
                      <a:cubicBezTo>
                        <a:pt x="5108" y="3728"/>
                        <a:pt x="4965" y="3966"/>
                        <a:pt x="4775" y="4109"/>
                      </a:cubicBezTo>
                      <a:cubicBezTo>
                        <a:pt x="4694" y="4145"/>
                        <a:pt x="4611" y="4169"/>
                        <a:pt x="4523" y="4169"/>
                      </a:cubicBezTo>
                      <a:cubicBezTo>
                        <a:pt x="4350" y="4169"/>
                        <a:pt x="4153" y="4078"/>
                        <a:pt x="3894" y="3811"/>
                      </a:cubicBezTo>
                      <a:lnTo>
                        <a:pt x="3822" y="3728"/>
                      </a:lnTo>
                      <a:cubicBezTo>
                        <a:pt x="3822" y="3728"/>
                        <a:pt x="3615" y="3421"/>
                        <a:pt x="2856" y="3421"/>
                      </a:cubicBezTo>
                      <a:cubicBezTo>
                        <a:pt x="2382" y="3421"/>
                        <a:pt x="1692" y="3541"/>
                        <a:pt x="703" y="3930"/>
                      </a:cubicBezTo>
                      <a:lnTo>
                        <a:pt x="84" y="4168"/>
                      </a:lnTo>
                      <a:cubicBezTo>
                        <a:pt x="12" y="4204"/>
                        <a:pt x="0" y="4263"/>
                        <a:pt x="72" y="4311"/>
                      </a:cubicBezTo>
                      <a:lnTo>
                        <a:pt x="560" y="4644"/>
                      </a:lnTo>
                      <a:lnTo>
                        <a:pt x="596" y="4668"/>
                      </a:lnTo>
                      <a:lnTo>
                        <a:pt x="560" y="4692"/>
                      </a:lnTo>
                      <a:lnTo>
                        <a:pt x="107" y="5085"/>
                      </a:lnTo>
                      <a:cubicBezTo>
                        <a:pt x="48" y="5121"/>
                        <a:pt x="48" y="5204"/>
                        <a:pt x="131" y="5216"/>
                      </a:cubicBezTo>
                      <a:lnTo>
                        <a:pt x="679" y="5394"/>
                      </a:lnTo>
                      <a:lnTo>
                        <a:pt x="762" y="5418"/>
                      </a:lnTo>
                      <a:lnTo>
                        <a:pt x="703" y="5478"/>
                      </a:lnTo>
                      <a:lnTo>
                        <a:pt x="310" y="5918"/>
                      </a:lnTo>
                      <a:cubicBezTo>
                        <a:pt x="250" y="5978"/>
                        <a:pt x="286" y="6037"/>
                        <a:pt x="357" y="6049"/>
                      </a:cubicBezTo>
                      <a:lnTo>
                        <a:pt x="941" y="6133"/>
                      </a:lnTo>
                      <a:cubicBezTo>
                        <a:pt x="941" y="6156"/>
                        <a:pt x="941" y="6156"/>
                        <a:pt x="953" y="6168"/>
                      </a:cubicBezTo>
                      <a:lnTo>
                        <a:pt x="619" y="6609"/>
                      </a:lnTo>
                      <a:cubicBezTo>
                        <a:pt x="560" y="6668"/>
                        <a:pt x="596" y="6728"/>
                        <a:pt x="667" y="6728"/>
                      </a:cubicBezTo>
                      <a:lnTo>
                        <a:pt x="1250" y="6764"/>
                      </a:lnTo>
                      <a:lnTo>
                        <a:pt x="1334" y="6764"/>
                      </a:lnTo>
                      <a:lnTo>
                        <a:pt x="1298" y="6835"/>
                      </a:lnTo>
                      <a:lnTo>
                        <a:pt x="1012" y="7347"/>
                      </a:lnTo>
                      <a:cubicBezTo>
                        <a:pt x="972" y="7407"/>
                        <a:pt x="999" y="7433"/>
                        <a:pt x="1051" y="7433"/>
                      </a:cubicBezTo>
                      <a:cubicBezTo>
                        <a:pt x="1061" y="7433"/>
                        <a:pt x="1072" y="7432"/>
                        <a:pt x="1084" y="7430"/>
                      </a:cubicBezTo>
                      <a:lnTo>
                        <a:pt x="1679" y="7359"/>
                      </a:lnTo>
                      <a:lnTo>
                        <a:pt x="1715" y="7359"/>
                      </a:lnTo>
                      <a:lnTo>
                        <a:pt x="1715" y="7407"/>
                      </a:lnTo>
                      <a:lnTo>
                        <a:pt x="1512" y="7966"/>
                      </a:lnTo>
                      <a:cubicBezTo>
                        <a:pt x="1492" y="8027"/>
                        <a:pt x="1523" y="8079"/>
                        <a:pt x="1577" y="8079"/>
                      </a:cubicBezTo>
                      <a:cubicBezTo>
                        <a:pt x="1586" y="8079"/>
                        <a:pt x="1597" y="8077"/>
                        <a:pt x="1608" y="8073"/>
                      </a:cubicBezTo>
                      <a:lnTo>
                        <a:pt x="2167" y="7942"/>
                      </a:lnTo>
                      <a:lnTo>
                        <a:pt x="2262" y="7919"/>
                      </a:lnTo>
                      <a:lnTo>
                        <a:pt x="2262" y="7919"/>
                      </a:lnTo>
                      <a:lnTo>
                        <a:pt x="2251" y="8014"/>
                      </a:lnTo>
                      <a:lnTo>
                        <a:pt x="2143" y="8573"/>
                      </a:lnTo>
                      <a:cubicBezTo>
                        <a:pt x="2134" y="8640"/>
                        <a:pt x="2155" y="8676"/>
                        <a:pt x="2205" y="8676"/>
                      </a:cubicBezTo>
                      <a:cubicBezTo>
                        <a:pt x="2218" y="8676"/>
                        <a:pt x="2233" y="8674"/>
                        <a:pt x="2251" y="8669"/>
                      </a:cubicBezTo>
                      <a:lnTo>
                        <a:pt x="2822" y="8431"/>
                      </a:lnTo>
                      <a:lnTo>
                        <a:pt x="2858" y="8419"/>
                      </a:lnTo>
                      <a:lnTo>
                        <a:pt x="2858" y="8442"/>
                      </a:lnTo>
                      <a:lnTo>
                        <a:pt x="2917" y="9038"/>
                      </a:lnTo>
                      <a:cubicBezTo>
                        <a:pt x="2928" y="9100"/>
                        <a:pt x="2938" y="9263"/>
                        <a:pt x="2980" y="9263"/>
                      </a:cubicBezTo>
                      <a:cubicBezTo>
                        <a:pt x="2986" y="9263"/>
                        <a:pt x="2993" y="9260"/>
                        <a:pt x="3001" y="9252"/>
                      </a:cubicBezTo>
                      <a:lnTo>
                        <a:pt x="3465" y="8978"/>
                      </a:lnTo>
                      <a:cubicBezTo>
                        <a:pt x="3477" y="8966"/>
                        <a:pt x="3572" y="8776"/>
                        <a:pt x="3596" y="8740"/>
                      </a:cubicBezTo>
                      <a:cubicBezTo>
                        <a:pt x="5596" y="7014"/>
                        <a:pt x="5179" y="6097"/>
                        <a:pt x="5179" y="6097"/>
                      </a:cubicBezTo>
                      <a:lnTo>
                        <a:pt x="5132" y="5942"/>
                      </a:lnTo>
                      <a:cubicBezTo>
                        <a:pt x="4953" y="5418"/>
                        <a:pt x="5084" y="5168"/>
                        <a:pt x="5287" y="5002"/>
                      </a:cubicBezTo>
                      <a:cubicBezTo>
                        <a:pt x="5370" y="4968"/>
                        <a:pt x="5456" y="4944"/>
                        <a:pt x="5549" y="4944"/>
                      </a:cubicBezTo>
                      <a:cubicBezTo>
                        <a:pt x="5721" y="4944"/>
                        <a:pt x="5916" y="5028"/>
                        <a:pt x="6156" y="5299"/>
                      </a:cubicBezTo>
                      <a:lnTo>
                        <a:pt x="6239" y="5394"/>
                      </a:lnTo>
                      <a:cubicBezTo>
                        <a:pt x="6239" y="5394"/>
                        <a:pt x="6417" y="5654"/>
                        <a:pt x="7098" y="5654"/>
                      </a:cubicBezTo>
                      <a:cubicBezTo>
                        <a:pt x="7547" y="5654"/>
                        <a:pt x="8213" y="5542"/>
                        <a:pt x="9192" y="5168"/>
                      </a:cubicBezTo>
                      <a:cubicBezTo>
                        <a:pt x="9239" y="5156"/>
                        <a:pt x="9228" y="5073"/>
                        <a:pt x="9251" y="5049"/>
                      </a:cubicBezTo>
                      <a:lnTo>
                        <a:pt x="9906" y="4882"/>
                      </a:lnTo>
                      <a:cubicBezTo>
                        <a:pt x="9990" y="4859"/>
                        <a:pt x="10013" y="4823"/>
                        <a:pt x="9954" y="4775"/>
                      </a:cubicBezTo>
                      <a:lnTo>
                        <a:pt x="9406" y="4394"/>
                      </a:lnTo>
                      <a:lnTo>
                        <a:pt x="9335" y="4323"/>
                      </a:lnTo>
                      <a:lnTo>
                        <a:pt x="9359" y="4311"/>
                      </a:lnTo>
                      <a:lnTo>
                        <a:pt x="9906" y="3978"/>
                      </a:lnTo>
                      <a:cubicBezTo>
                        <a:pt x="9966" y="3930"/>
                        <a:pt x="10001" y="3906"/>
                        <a:pt x="9906" y="3870"/>
                      </a:cubicBezTo>
                      <a:lnTo>
                        <a:pt x="9370" y="3716"/>
                      </a:lnTo>
                      <a:lnTo>
                        <a:pt x="9299" y="3692"/>
                      </a:lnTo>
                      <a:lnTo>
                        <a:pt x="9359" y="3632"/>
                      </a:lnTo>
                      <a:lnTo>
                        <a:pt x="9763" y="3204"/>
                      </a:lnTo>
                      <a:cubicBezTo>
                        <a:pt x="9823" y="3144"/>
                        <a:pt x="9787" y="3085"/>
                        <a:pt x="9716" y="3073"/>
                      </a:cubicBezTo>
                      <a:lnTo>
                        <a:pt x="9132" y="2977"/>
                      </a:lnTo>
                      <a:lnTo>
                        <a:pt x="9109" y="2977"/>
                      </a:lnTo>
                      <a:lnTo>
                        <a:pt x="9120" y="2966"/>
                      </a:lnTo>
                      <a:lnTo>
                        <a:pt x="9454" y="2466"/>
                      </a:lnTo>
                      <a:cubicBezTo>
                        <a:pt x="9490" y="2382"/>
                        <a:pt x="9466" y="2346"/>
                        <a:pt x="9370" y="2346"/>
                      </a:cubicBezTo>
                      <a:lnTo>
                        <a:pt x="8811" y="2358"/>
                      </a:lnTo>
                      <a:lnTo>
                        <a:pt x="8716" y="2358"/>
                      </a:lnTo>
                      <a:lnTo>
                        <a:pt x="8763" y="2287"/>
                      </a:lnTo>
                      <a:lnTo>
                        <a:pt x="9013" y="1763"/>
                      </a:lnTo>
                      <a:cubicBezTo>
                        <a:pt x="9049" y="1692"/>
                        <a:pt x="9013" y="1644"/>
                        <a:pt x="8942" y="1644"/>
                      </a:cubicBezTo>
                      <a:lnTo>
                        <a:pt x="8394" y="1715"/>
                      </a:lnTo>
                      <a:lnTo>
                        <a:pt x="8382" y="1704"/>
                      </a:lnTo>
                      <a:lnTo>
                        <a:pt x="8573" y="1156"/>
                      </a:lnTo>
                      <a:cubicBezTo>
                        <a:pt x="8594" y="1083"/>
                        <a:pt x="8569" y="1046"/>
                        <a:pt x="8506" y="1046"/>
                      </a:cubicBezTo>
                      <a:cubicBezTo>
                        <a:pt x="8498" y="1046"/>
                        <a:pt x="8488" y="1047"/>
                        <a:pt x="8477" y="1049"/>
                      </a:cubicBezTo>
                      <a:lnTo>
                        <a:pt x="7918" y="1180"/>
                      </a:lnTo>
                      <a:lnTo>
                        <a:pt x="7823" y="1192"/>
                      </a:lnTo>
                      <a:lnTo>
                        <a:pt x="7823" y="1192"/>
                      </a:lnTo>
                      <a:lnTo>
                        <a:pt x="7846" y="1108"/>
                      </a:lnTo>
                      <a:lnTo>
                        <a:pt x="7942" y="537"/>
                      </a:lnTo>
                      <a:cubicBezTo>
                        <a:pt x="7960" y="482"/>
                        <a:pt x="7936" y="441"/>
                        <a:pt x="7892" y="441"/>
                      </a:cubicBezTo>
                      <a:cubicBezTo>
                        <a:pt x="7879" y="441"/>
                        <a:pt x="7863" y="445"/>
                        <a:pt x="7846" y="453"/>
                      </a:cubicBezTo>
                      <a:lnTo>
                        <a:pt x="7263" y="692"/>
                      </a:lnTo>
                      <a:lnTo>
                        <a:pt x="7227" y="703"/>
                      </a:lnTo>
                      <a:lnTo>
                        <a:pt x="7227" y="680"/>
                      </a:lnTo>
                      <a:lnTo>
                        <a:pt x="7168" y="84"/>
                      </a:lnTo>
                      <a:cubicBezTo>
                        <a:pt x="7160" y="30"/>
                        <a:pt x="7137" y="0"/>
                        <a:pt x="710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38"/>
                <p:cNvSpPr/>
                <p:nvPr/>
              </p:nvSpPr>
              <p:spPr>
                <a:xfrm>
                  <a:off x="7418358" y="6686260"/>
                  <a:ext cx="67136" cy="2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1262" extrusionOk="0">
                      <a:moveTo>
                        <a:pt x="2189" y="1"/>
                      </a:moveTo>
                      <a:cubicBezTo>
                        <a:pt x="1495" y="1"/>
                        <a:pt x="392" y="584"/>
                        <a:pt x="60" y="773"/>
                      </a:cubicBezTo>
                      <a:cubicBezTo>
                        <a:pt x="0" y="809"/>
                        <a:pt x="0" y="845"/>
                        <a:pt x="71" y="869"/>
                      </a:cubicBezTo>
                      <a:cubicBezTo>
                        <a:pt x="1045" y="1151"/>
                        <a:pt x="1727" y="1262"/>
                        <a:pt x="2188" y="1262"/>
                      </a:cubicBezTo>
                      <a:cubicBezTo>
                        <a:pt x="3324" y="1262"/>
                        <a:pt x="3119" y="588"/>
                        <a:pt x="2619" y="130"/>
                      </a:cubicBezTo>
                      <a:cubicBezTo>
                        <a:pt x="2515" y="39"/>
                        <a:pt x="2365" y="1"/>
                        <a:pt x="2189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38"/>
                <p:cNvSpPr/>
                <p:nvPr/>
              </p:nvSpPr>
              <p:spPr>
                <a:xfrm>
                  <a:off x="7414642" y="6642715"/>
                  <a:ext cx="41001" cy="54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0" h="2679" extrusionOk="0">
                      <a:moveTo>
                        <a:pt x="1283" y="0"/>
                      </a:moveTo>
                      <a:cubicBezTo>
                        <a:pt x="913" y="0"/>
                        <a:pt x="437" y="626"/>
                        <a:pt x="17" y="2608"/>
                      </a:cubicBezTo>
                      <a:cubicBezTo>
                        <a:pt x="1" y="2658"/>
                        <a:pt x="7" y="2679"/>
                        <a:pt x="33" y="2679"/>
                      </a:cubicBezTo>
                      <a:cubicBezTo>
                        <a:pt x="44" y="2679"/>
                        <a:pt x="59" y="2675"/>
                        <a:pt x="77" y="2667"/>
                      </a:cubicBezTo>
                      <a:cubicBezTo>
                        <a:pt x="482" y="2406"/>
                        <a:pt x="2030" y="1370"/>
                        <a:pt x="1863" y="715"/>
                      </a:cubicBezTo>
                      <a:cubicBezTo>
                        <a:pt x="1767" y="333"/>
                        <a:pt x="1553" y="0"/>
                        <a:pt x="1283" y="0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38"/>
                <p:cNvSpPr/>
                <p:nvPr/>
              </p:nvSpPr>
              <p:spPr>
                <a:xfrm>
                  <a:off x="7367602" y="6709144"/>
                  <a:ext cx="40779" cy="5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2677" extrusionOk="0">
                      <a:moveTo>
                        <a:pt x="1975" y="0"/>
                      </a:moveTo>
                      <a:cubicBezTo>
                        <a:pt x="1965" y="0"/>
                        <a:pt x="1954" y="3"/>
                        <a:pt x="1942" y="9"/>
                      </a:cubicBezTo>
                      <a:cubicBezTo>
                        <a:pt x="1549" y="260"/>
                        <a:pt x="1" y="1307"/>
                        <a:pt x="156" y="1962"/>
                      </a:cubicBezTo>
                      <a:cubicBezTo>
                        <a:pt x="251" y="2344"/>
                        <a:pt x="465" y="2677"/>
                        <a:pt x="735" y="2677"/>
                      </a:cubicBezTo>
                      <a:cubicBezTo>
                        <a:pt x="1106" y="2677"/>
                        <a:pt x="1581" y="2051"/>
                        <a:pt x="2001" y="69"/>
                      </a:cubicBezTo>
                      <a:cubicBezTo>
                        <a:pt x="2019" y="25"/>
                        <a:pt x="2004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38"/>
                <p:cNvSpPr/>
                <p:nvPr/>
              </p:nvSpPr>
              <p:spPr>
                <a:xfrm>
                  <a:off x="7337750" y="6694178"/>
                  <a:ext cx="66672" cy="2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" h="1262" extrusionOk="0">
                      <a:moveTo>
                        <a:pt x="1132" y="0"/>
                      </a:moveTo>
                      <a:cubicBezTo>
                        <a:pt x="1" y="0"/>
                        <a:pt x="205" y="674"/>
                        <a:pt x="705" y="1131"/>
                      </a:cubicBezTo>
                      <a:cubicBezTo>
                        <a:pt x="806" y="1223"/>
                        <a:pt x="955" y="1261"/>
                        <a:pt x="1131" y="1261"/>
                      </a:cubicBezTo>
                      <a:cubicBezTo>
                        <a:pt x="1822" y="1261"/>
                        <a:pt x="2933" y="678"/>
                        <a:pt x="3265" y="489"/>
                      </a:cubicBezTo>
                      <a:cubicBezTo>
                        <a:pt x="3300" y="453"/>
                        <a:pt x="3300" y="429"/>
                        <a:pt x="3241" y="393"/>
                      </a:cubicBezTo>
                      <a:cubicBezTo>
                        <a:pt x="2271" y="111"/>
                        <a:pt x="1592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38"/>
                <p:cNvSpPr/>
                <p:nvPr/>
              </p:nvSpPr>
              <p:spPr>
                <a:xfrm>
                  <a:off x="7324804" y="6786642"/>
                  <a:ext cx="200581" cy="12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1" h="6225" extrusionOk="0">
                      <a:moveTo>
                        <a:pt x="1096" y="0"/>
                      </a:moveTo>
                      <a:cubicBezTo>
                        <a:pt x="1046" y="0"/>
                        <a:pt x="1019" y="43"/>
                        <a:pt x="1048" y="102"/>
                      </a:cubicBezTo>
                      <a:lnTo>
                        <a:pt x="1263" y="673"/>
                      </a:lnTo>
                      <a:lnTo>
                        <a:pt x="1286" y="697"/>
                      </a:lnTo>
                      <a:lnTo>
                        <a:pt x="1251" y="697"/>
                      </a:lnTo>
                      <a:lnTo>
                        <a:pt x="632" y="744"/>
                      </a:lnTo>
                      <a:cubicBezTo>
                        <a:pt x="548" y="744"/>
                        <a:pt x="524" y="804"/>
                        <a:pt x="572" y="875"/>
                      </a:cubicBezTo>
                      <a:lnTo>
                        <a:pt x="929" y="1340"/>
                      </a:lnTo>
                      <a:lnTo>
                        <a:pt x="965" y="1399"/>
                      </a:lnTo>
                      <a:lnTo>
                        <a:pt x="882" y="1411"/>
                      </a:lnTo>
                      <a:lnTo>
                        <a:pt x="310" y="1554"/>
                      </a:lnTo>
                      <a:cubicBezTo>
                        <a:pt x="239" y="1566"/>
                        <a:pt x="227" y="1626"/>
                        <a:pt x="286" y="1685"/>
                      </a:cubicBezTo>
                      <a:lnTo>
                        <a:pt x="715" y="2066"/>
                      </a:lnTo>
                      <a:lnTo>
                        <a:pt x="715" y="2102"/>
                      </a:lnTo>
                      <a:lnTo>
                        <a:pt x="179" y="2292"/>
                      </a:lnTo>
                      <a:cubicBezTo>
                        <a:pt x="60" y="2352"/>
                        <a:pt x="60" y="2411"/>
                        <a:pt x="120" y="2459"/>
                      </a:cubicBezTo>
                      <a:lnTo>
                        <a:pt x="584" y="2804"/>
                      </a:lnTo>
                      <a:lnTo>
                        <a:pt x="655" y="2840"/>
                      </a:lnTo>
                      <a:lnTo>
                        <a:pt x="584" y="2888"/>
                      </a:lnTo>
                      <a:lnTo>
                        <a:pt x="72" y="3138"/>
                      </a:lnTo>
                      <a:cubicBezTo>
                        <a:pt x="1" y="3173"/>
                        <a:pt x="12" y="3221"/>
                        <a:pt x="96" y="3257"/>
                      </a:cubicBezTo>
                      <a:lnTo>
                        <a:pt x="632" y="3542"/>
                      </a:lnTo>
                      <a:lnTo>
                        <a:pt x="643" y="3554"/>
                      </a:lnTo>
                      <a:lnTo>
                        <a:pt x="608" y="3590"/>
                      </a:lnTo>
                      <a:lnTo>
                        <a:pt x="131" y="3947"/>
                      </a:lnTo>
                      <a:cubicBezTo>
                        <a:pt x="72" y="3995"/>
                        <a:pt x="72" y="4066"/>
                        <a:pt x="155" y="4090"/>
                      </a:cubicBezTo>
                      <a:lnTo>
                        <a:pt x="703" y="4304"/>
                      </a:lnTo>
                      <a:lnTo>
                        <a:pt x="774" y="4328"/>
                      </a:lnTo>
                      <a:lnTo>
                        <a:pt x="715" y="4388"/>
                      </a:lnTo>
                      <a:lnTo>
                        <a:pt x="298" y="4805"/>
                      </a:lnTo>
                      <a:cubicBezTo>
                        <a:pt x="239" y="4864"/>
                        <a:pt x="251" y="4924"/>
                        <a:pt x="346" y="4935"/>
                      </a:cubicBezTo>
                      <a:lnTo>
                        <a:pt x="953" y="5055"/>
                      </a:lnTo>
                      <a:lnTo>
                        <a:pt x="989" y="5078"/>
                      </a:lnTo>
                      <a:lnTo>
                        <a:pt x="965" y="5102"/>
                      </a:lnTo>
                      <a:lnTo>
                        <a:pt x="691" y="5638"/>
                      </a:lnTo>
                      <a:cubicBezTo>
                        <a:pt x="645" y="5707"/>
                        <a:pt x="576" y="5912"/>
                        <a:pt x="638" y="5912"/>
                      </a:cubicBezTo>
                      <a:cubicBezTo>
                        <a:pt x="640" y="5912"/>
                        <a:pt x="642" y="5912"/>
                        <a:pt x="643" y="5912"/>
                      </a:cubicBezTo>
                      <a:lnTo>
                        <a:pt x="1179" y="5995"/>
                      </a:lnTo>
                      <a:cubicBezTo>
                        <a:pt x="1191" y="5995"/>
                        <a:pt x="1382" y="5828"/>
                        <a:pt x="1417" y="5828"/>
                      </a:cubicBezTo>
                      <a:cubicBezTo>
                        <a:pt x="4037" y="5531"/>
                        <a:pt x="4215" y="4507"/>
                        <a:pt x="4215" y="4507"/>
                      </a:cubicBezTo>
                      <a:lnTo>
                        <a:pt x="4263" y="4364"/>
                      </a:lnTo>
                      <a:cubicBezTo>
                        <a:pt x="4406" y="3828"/>
                        <a:pt x="4656" y="3697"/>
                        <a:pt x="4918" y="3673"/>
                      </a:cubicBezTo>
                      <a:cubicBezTo>
                        <a:pt x="5168" y="3733"/>
                        <a:pt x="5394" y="3852"/>
                        <a:pt x="5477" y="4400"/>
                      </a:cubicBezTo>
                      <a:lnTo>
                        <a:pt x="5489" y="4519"/>
                      </a:lnTo>
                      <a:cubicBezTo>
                        <a:pt x="5489" y="4519"/>
                        <a:pt x="5489" y="5436"/>
                        <a:pt x="8073" y="6043"/>
                      </a:cubicBezTo>
                      <a:cubicBezTo>
                        <a:pt x="8080" y="6045"/>
                        <a:pt x="8087" y="6046"/>
                        <a:pt x="8094" y="6046"/>
                      </a:cubicBezTo>
                      <a:cubicBezTo>
                        <a:pt x="8123" y="6046"/>
                        <a:pt x="8154" y="6031"/>
                        <a:pt x="8192" y="6031"/>
                      </a:cubicBezTo>
                      <a:lnTo>
                        <a:pt x="8823" y="6221"/>
                      </a:lnTo>
                      <a:cubicBezTo>
                        <a:pt x="8836" y="6223"/>
                        <a:pt x="8848" y="6224"/>
                        <a:pt x="8859" y="6224"/>
                      </a:cubicBezTo>
                      <a:cubicBezTo>
                        <a:pt x="8916" y="6224"/>
                        <a:pt x="8938" y="6196"/>
                        <a:pt x="8918" y="6126"/>
                      </a:cubicBezTo>
                      <a:lnTo>
                        <a:pt x="8680" y="5495"/>
                      </a:lnTo>
                      <a:lnTo>
                        <a:pt x="8644" y="5388"/>
                      </a:lnTo>
                      <a:lnTo>
                        <a:pt x="8680" y="5388"/>
                      </a:lnTo>
                      <a:lnTo>
                        <a:pt x="9323" y="5436"/>
                      </a:lnTo>
                      <a:cubicBezTo>
                        <a:pt x="9395" y="5436"/>
                        <a:pt x="9430" y="5412"/>
                        <a:pt x="9383" y="5340"/>
                      </a:cubicBezTo>
                      <a:lnTo>
                        <a:pt x="9049" y="4852"/>
                      </a:lnTo>
                      <a:lnTo>
                        <a:pt x="9002" y="4793"/>
                      </a:lnTo>
                      <a:lnTo>
                        <a:pt x="9097" y="4781"/>
                      </a:lnTo>
                      <a:lnTo>
                        <a:pt x="9656" y="4650"/>
                      </a:lnTo>
                      <a:cubicBezTo>
                        <a:pt x="9740" y="4626"/>
                        <a:pt x="9752" y="4566"/>
                        <a:pt x="9692" y="4507"/>
                      </a:cubicBezTo>
                      <a:lnTo>
                        <a:pt x="9264" y="4126"/>
                      </a:lnTo>
                      <a:lnTo>
                        <a:pt x="9240" y="4114"/>
                      </a:lnTo>
                      <a:lnTo>
                        <a:pt x="9264" y="4090"/>
                      </a:lnTo>
                      <a:lnTo>
                        <a:pt x="9811" y="3852"/>
                      </a:lnTo>
                      <a:cubicBezTo>
                        <a:pt x="9883" y="3828"/>
                        <a:pt x="9883" y="3769"/>
                        <a:pt x="9823" y="3721"/>
                      </a:cubicBezTo>
                      <a:lnTo>
                        <a:pt x="9347" y="3411"/>
                      </a:lnTo>
                      <a:lnTo>
                        <a:pt x="9275" y="3364"/>
                      </a:lnTo>
                      <a:lnTo>
                        <a:pt x="9347" y="3316"/>
                      </a:lnTo>
                      <a:lnTo>
                        <a:pt x="9859" y="3019"/>
                      </a:lnTo>
                      <a:cubicBezTo>
                        <a:pt x="9930" y="2971"/>
                        <a:pt x="9930" y="2911"/>
                        <a:pt x="9859" y="2888"/>
                      </a:cubicBezTo>
                      <a:lnTo>
                        <a:pt x="9347" y="2638"/>
                      </a:lnTo>
                      <a:lnTo>
                        <a:pt x="9347" y="2602"/>
                      </a:lnTo>
                      <a:lnTo>
                        <a:pt x="9823" y="2257"/>
                      </a:lnTo>
                      <a:cubicBezTo>
                        <a:pt x="9883" y="2221"/>
                        <a:pt x="9883" y="2161"/>
                        <a:pt x="9811" y="2126"/>
                      </a:cubicBezTo>
                      <a:lnTo>
                        <a:pt x="9264" y="1923"/>
                      </a:lnTo>
                      <a:lnTo>
                        <a:pt x="9180" y="1887"/>
                      </a:lnTo>
                      <a:lnTo>
                        <a:pt x="9240" y="1828"/>
                      </a:lnTo>
                      <a:lnTo>
                        <a:pt x="9656" y="1411"/>
                      </a:lnTo>
                      <a:cubicBezTo>
                        <a:pt x="9716" y="1352"/>
                        <a:pt x="9704" y="1292"/>
                        <a:pt x="9621" y="1280"/>
                      </a:cubicBezTo>
                      <a:lnTo>
                        <a:pt x="9002" y="1161"/>
                      </a:lnTo>
                      <a:lnTo>
                        <a:pt x="8978" y="1161"/>
                      </a:lnTo>
                      <a:lnTo>
                        <a:pt x="8990" y="1137"/>
                      </a:lnTo>
                      <a:lnTo>
                        <a:pt x="9275" y="602"/>
                      </a:lnTo>
                      <a:cubicBezTo>
                        <a:pt x="9323" y="518"/>
                        <a:pt x="9275" y="483"/>
                        <a:pt x="9204" y="483"/>
                      </a:cubicBezTo>
                      <a:lnTo>
                        <a:pt x="8561" y="542"/>
                      </a:lnTo>
                      <a:cubicBezTo>
                        <a:pt x="5811" y="816"/>
                        <a:pt x="5692" y="1804"/>
                        <a:pt x="5692" y="1804"/>
                      </a:cubicBezTo>
                      <a:lnTo>
                        <a:pt x="5668" y="1923"/>
                      </a:lnTo>
                      <a:cubicBezTo>
                        <a:pt x="5525" y="2459"/>
                        <a:pt x="5287" y="2578"/>
                        <a:pt x="5037" y="2590"/>
                      </a:cubicBezTo>
                      <a:cubicBezTo>
                        <a:pt x="4775" y="2542"/>
                        <a:pt x="4561" y="2399"/>
                        <a:pt x="4477" y="1852"/>
                      </a:cubicBezTo>
                      <a:lnTo>
                        <a:pt x="4465" y="1733"/>
                      </a:lnTo>
                      <a:cubicBezTo>
                        <a:pt x="4465" y="1733"/>
                        <a:pt x="4465" y="744"/>
                        <a:pt x="1775" y="137"/>
                      </a:cubicBezTo>
                      <a:lnTo>
                        <a:pt x="1132" y="6"/>
                      </a:lnTo>
                      <a:cubicBezTo>
                        <a:pt x="1119" y="2"/>
                        <a:pt x="110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38"/>
                <p:cNvSpPr/>
                <p:nvPr/>
              </p:nvSpPr>
              <p:spPr>
                <a:xfrm>
                  <a:off x="7429649" y="6853132"/>
                  <a:ext cx="54049" cy="3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" h="1847" extrusionOk="0">
                      <a:moveTo>
                        <a:pt x="96" y="0"/>
                      </a:moveTo>
                      <a:cubicBezTo>
                        <a:pt x="36" y="0"/>
                        <a:pt x="1" y="24"/>
                        <a:pt x="48" y="72"/>
                      </a:cubicBezTo>
                      <a:cubicBezTo>
                        <a:pt x="1146" y="1403"/>
                        <a:pt x="1825" y="1846"/>
                        <a:pt x="2206" y="1846"/>
                      </a:cubicBezTo>
                      <a:cubicBezTo>
                        <a:pt x="2602" y="1846"/>
                        <a:pt x="2676" y="1367"/>
                        <a:pt x="2560" y="905"/>
                      </a:cubicBezTo>
                      <a:cubicBezTo>
                        <a:pt x="2418" y="250"/>
                        <a:pt x="572" y="48"/>
                        <a:pt x="96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38"/>
                <p:cNvSpPr/>
                <p:nvPr/>
              </p:nvSpPr>
              <p:spPr>
                <a:xfrm>
                  <a:off x="7430376" y="6814595"/>
                  <a:ext cx="56755" cy="32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1595" extrusionOk="0">
                      <a:moveTo>
                        <a:pt x="2329" y="0"/>
                      </a:moveTo>
                      <a:cubicBezTo>
                        <a:pt x="1936" y="0"/>
                        <a:pt x="1223" y="385"/>
                        <a:pt x="48" y="1516"/>
                      </a:cubicBezTo>
                      <a:cubicBezTo>
                        <a:pt x="0" y="1551"/>
                        <a:pt x="12" y="1587"/>
                        <a:pt x="72" y="1587"/>
                      </a:cubicBezTo>
                      <a:cubicBezTo>
                        <a:pt x="155" y="1591"/>
                        <a:pt x="281" y="1595"/>
                        <a:pt x="432" y="1595"/>
                      </a:cubicBezTo>
                      <a:cubicBezTo>
                        <a:pt x="1148" y="1595"/>
                        <a:pt x="2445" y="1510"/>
                        <a:pt x="2632" y="980"/>
                      </a:cubicBezTo>
                      <a:cubicBezTo>
                        <a:pt x="2810" y="509"/>
                        <a:pt x="2780" y="0"/>
                        <a:pt x="2329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38"/>
                <p:cNvSpPr/>
                <p:nvPr/>
              </p:nvSpPr>
              <p:spPr>
                <a:xfrm>
                  <a:off x="7361482" y="6852102"/>
                  <a:ext cx="56896" cy="32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7" h="1591" extrusionOk="0">
                      <a:moveTo>
                        <a:pt x="2477" y="1"/>
                      </a:moveTo>
                      <a:cubicBezTo>
                        <a:pt x="1781" y="1"/>
                        <a:pt x="368" y="66"/>
                        <a:pt x="173" y="611"/>
                      </a:cubicBezTo>
                      <a:cubicBezTo>
                        <a:pt x="1" y="1082"/>
                        <a:pt x="30" y="1591"/>
                        <a:pt x="482" y="1591"/>
                      </a:cubicBezTo>
                      <a:cubicBezTo>
                        <a:pt x="875" y="1591"/>
                        <a:pt x="1588" y="1205"/>
                        <a:pt x="2768" y="75"/>
                      </a:cubicBezTo>
                      <a:cubicBezTo>
                        <a:pt x="2816" y="51"/>
                        <a:pt x="2804" y="4"/>
                        <a:pt x="2745" y="4"/>
                      </a:cubicBezTo>
                      <a:cubicBezTo>
                        <a:pt x="2678" y="2"/>
                        <a:pt x="2586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38"/>
                <p:cNvSpPr/>
                <p:nvPr/>
              </p:nvSpPr>
              <p:spPr>
                <a:xfrm>
                  <a:off x="7364916" y="6808536"/>
                  <a:ext cx="53927" cy="3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0" h="1852" extrusionOk="0">
                      <a:moveTo>
                        <a:pt x="473" y="1"/>
                      </a:moveTo>
                      <a:cubicBezTo>
                        <a:pt x="77" y="1"/>
                        <a:pt x="1" y="480"/>
                        <a:pt x="110" y="946"/>
                      </a:cubicBezTo>
                      <a:cubicBezTo>
                        <a:pt x="265" y="1601"/>
                        <a:pt x="2110" y="1804"/>
                        <a:pt x="2587" y="1851"/>
                      </a:cubicBezTo>
                      <a:cubicBezTo>
                        <a:pt x="2646" y="1851"/>
                        <a:pt x="2670" y="1816"/>
                        <a:pt x="2634" y="1780"/>
                      </a:cubicBezTo>
                      <a:cubicBezTo>
                        <a:pt x="1535" y="447"/>
                        <a:pt x="855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38"/>
                <p:cNvSpPr/>
                <p:nvPr/>
              </p:nvSpPr>
              <p:spPr>
                <a:xfrm>
                  <a:off x="7127131" y="6815464"/>
                  <a:ext cx="185191" cy="200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9942" extrusionOk="0">
                      <a:moveTo>
                        <a:pt x="4228" y="1"/>
                      </a:moveTo>
                      <a:cubicBezTo>
                        <a:pt x="4202" y="1"/>
                        <a:pt x="4180" y="18"/>
                        <a:pt x="4168" y="56"/>
                      </a:cubicBezTo>
                      <a:lnTo>
                        <a:pt x="3965" y="615"/>
                      </a:lnTo>
                      <a:lnTo>
                        <a:pt x="3942" y="687"/>
                      </a:lnTo>
                      <a:lnTo>
                        <a:pt x="3882" y="627"/>
                      </a:lnTo>
                      <a:lnTo>
                        <a:pt x="3465" y="222"/>
                      </a:lnTo>
                      <a:cubicBezTo>
                        <a:pt x="3441" y="198"/>
                        <a:pt x="3417" y="186"/>
                        <a:pt x="3396" y="186"/>
                      </a:cubicBezTo>
                      <a:cubicBezTo>
                        <a:pt x="3365" y="186"/>
                        <a:pt x="3341" y="213"/>
                        <a:pt x="3334" y="270"/>
                      </a:cubicBezTo>
                      <a:lnTo>
                        <a:pt x="3227" y="830"/>
                      </a:lnTo>
                      <a:cubicBezTo>
                        <a:pt x="3227" y="830"/>
                        <a:pt x="3215" y="830"/>
                        <a:pt x="3191" y="853"/>
                      </a:cubicBezTo>
                      <a:lnTo>
                        <a:pt x="2751" y="508"/>
                      </a:lnTo>
                      <a:cubicBezTo>
                        <a:pt x="2719" y="471"/>
                        <a:pt x="2692" y="455"/>
                        <a:pt x="2671" y="455"/>
                      </a:cubicBezTo>
                      <a:cubicBezTo>
                        <a:pt x="2644" y="455"/>
                        <a:pt x="2627" y="480"/>
                        <a:pt x="2620" y="520"/>
                      </a:cubicBezTo>
                      <a:lnTo>
                        <a:pt x="2572" y="1103"/>
                      </a:lnTo>
                      <a:lnTo>
                        <a:pt x="2572" y="1199"/>
                      </a:lnTo>
                      <a:lnTo>
                        <a:pt x="2501" y="1151"/>
                      </a:lnTo>
                      <a:lnTo>
                        <a:pt x="2001" y="853"/>
                      </a:lnTo>
                      <a:cubicBezTo>
                        <a:pt x="1977" y="838"/>
                        <a:pt x="1958" y="830"/>
                        <a:pt x="1945" y="830"/>
                      </a:cubicBezTo>
                      <a:cubicBezTo>
                        <a:pt x="1917" y="830"/>
                        <a:pt x="1910" y="861"/>
                        <a:pt x="1917" y="925"/>
                      </a:cubicBezTo>
                      <a:lnTo>
                        <a:pt x="1965" y="1520"/>
                      </a:lnTo>
                      <a:lnTo>
                        <a:pt x="1965" y="1544"/>
                      </a:lnTo>
                      <a:lnTo>
                        <a:pt x="1917" y="1532"/>
                      </a:lnTo>
                      <a:lnTo>
                        <a:pt x="1370" y="1330"/>
                      </a:lnTo>
                      <a:cubicBezTo>
                        <a:pt x="1350" y="1321"/>
                        <a:pt x="1332" y="1317"/>
                        <a:pt x="1316" y="1317"/>
                      </a:cubicBezTo>
                      <a:cubicBezTo>
                        <a:pt x="1263" y="1317"/>
                        <a:pt x="1232" y="1358"/>
                        <a:pt x="1251" y="1413"/>
                      </a:cubicBezTo>
                      <a:lnTo>
                        <a:pt x="1370" y="1996"/>
                      </a:lnTo>
                      <a:lnTo>
                        <a:pt x="1382" y="2092"/>
                      </a:lnTo>
                      <a:lnTo>
                        <a:pt x="1286" y="2068"/>
                      </a:lnTo>
                      <a:lnTo>
                        <a:pt x="727" y="1937"/>
                      </a:lnTo>
                      <a:cubicBezTo>
                        <a:pt x="719" y="1936"/>
                        <a:pt x="712" y="1935"/>
                        <a:pt x="706" y="1935"/>
                      </a:cubicBezTo>
                      <a:cubicBezTo>
                        <a:pt x="646" y="1935"/>
                        <a:pt x="610" y="1980"/>
                        <a:pt x="632" y="2044"/>
                      </a:cubicBezTo>
                      <a:lnTo>
                        <a:pt x="858" y="2616"/>
                      </a:lnTo>
                      <a:lnTo>
                        <a:pt x="870" y="2651"/>
                      </a:lnTo>
                      <a:lnTo>
                        <a:pt x="846" y="2651"/>
                      </a:lnTo>
                      <a:lnTo>
                        <a:pt x="251" y="2699"/>
                      </a:lnTo>
                      <a:cubicBezTo>
                        <a:pt x="179" y="2699"/>
                        <a:pt x="1" y="2723"/>
                        <a:pt x="36" y="2782"/>
                      </a:cubicBezTo>
                      <a:lnTo>
                        <a:pt x="298" y="3258"/>
                      </a:lnTo>
                      <a:cubicBezTo>
                        <a:pt x="298" y="3282"/>
                        <a:pt x="489" y="3366"/>
                        <a:pt x="513" y="3389"/>
                      </a:cubicBezTo>
                      <a:cubicBezTo>
                        <a:pt x="1719" y="4880"/>
                        <a:pt x="2545" y="5086"/>
                        <a:pt x="2909" y="5086"/>
                      </a:cubicBezTo>
                      <a:cubicBezTo>
                        <a:pt x="3048" y="5086"/>
                        <a:pt x="3120" y="5056"/>
                        <a:pt x="3120" y="5056"/>
                      </a:cubicBezTo>
                      <a:lnTo>
                        <a:pt x="3275" y="5032"/>
                      </a:lnTo>
                      <a:cubicBezTo>
                        <a:pt x="3444" y="4980"/>
                        <a:pt x="3584" y="4957"/>
                        <a:pt x="3700" y="4957"/>
                      </a:cubicBezTo>
                      <a:cubicBezTo>
                        <a:pt x="3952" y="4957"/>
                        <a:pt x="4094" y="5064"/>
                        <a:pt x="4192" y="5211"/>
                      </a:cubicBezTo>
                      <a:cubicBezTo>
                        <a:pt x="4287" y="5449"/>
                        <a:pt x="4299" y="5711"/>
                        <a:pt x="3882" y="6068"/>
                      </a:cubicBezTo>
                      <a:lnTo>
                        <a:pt x="3787" y="6152"/>
                      </a:lnTo>
                      <a:cubicBezTo>
                        <a:pt x="3787" y="6152"/>
                        <a:pt x="3060" y="6604"/>
                        <a:pt x="3930" y="9104"/>
                      </a:cubicBezTo>
                      <a:cubicBezTo>
                        <a:pt x="3942" y="9152"/>
                        <a:pt x="4013" y="9140"/>
                        <a:pt x="4049" y="9188"/>
                      </a:cubicBezTo>
                      <a:lnTo>
                        <a:pt x="4192" y="9854"/>
                      </a:lnTo>
                      <a:cubicBezTo>
                        <a:pt x="4215" y="9901"/>
                        <a:pt x="4233" y="9932"/>
                        <a:pt x="4256" y="9932"/>
                      </a:cubicBezTo>
                      <a:cubicBezTo>
                        <a:pt x="4268" y="9932"/>
                        <a:pt x="4282" y="9923"/>
                        <a:pt x="4299" y="9902"/>
                      </a:cubicBezTo>
                      <a:lnTo>
                        <a:pt x="4704" y="9366"/>
                      </a:lnTo>
                      <a:lnTo>
                        <a:pt x="4775" y="9283"/>
                      </a:lnTo>
                      <a:lnTo>
                        <a:pt x="4787" y="9319"/>
                      </a:lnTo>
                      <a:lnTo>
                        <a:pt x="5096" y="9878"/>
                      </a:lnTo>
                      <a:cubicBezTo>
                        <a:pt x="5125" y="9914"/>
                        <a:pt x="5150" y="9942"/>
                        <a:pt x="5170" y="9942"/>
                      </a:cubicBezTo>
                      <a:cubicBezTo>
                        <a:pt x="5183" y="9942"/>
                        <a:pt x="5194" y="9930"/>
                        <a:pt x="5204" y="9902"/>
                      </a:cubicBezTo>
                      <a:lnTo>
                        <a:pt x="5382" y="9366"/>
                      </a:lnTo>
                      <a:lnTo>
                        <a:pt x="5394" y="9283"/>
                      </a:lnTo>
                      <a:lnTo>
                        <a:pt x="5454" y="9343"/>
                      </a:lnTo>
                      <a:lnTo>
                        <a:pt x="5870" y="9747"/>
                      </a:lnTo>
                      <a:cubicBezTo>
                        <a:pt x="5894" y="9771"/>
                        <a:pt x="5918" y="9784"/>
                        <a:pt x="5940" y="9784"/>
                      </a:cubicBezTo>
                      <a:cubicBezTo>
                        <a:pt x="5972" y="9784"/>
                        <a:pt x="5999" y="9757"/>
                        <a:pt x="6013" y="9700"/>
                      </a:cubicBezTo>
                      <a:lnTo>
                        <a:pt x="6108" y="9140"/>
                      </a:lnTo>
                      <a:lnTo>
                        <a:pt x="6108" y="9104"/>
                      </a:lnTo>
                      <a:lnTo>
                        <a:pt x="6132" y="9128"/>
                      </a:lnTo>
                      <a:lnTo>
                        <a:pt x="6620" y="9462"/>
                      </a:lnTo>
                      <a:cubicBezTo>
                        <a:pt x="6645" y="9478"/>
                        <a:pt x="6667" y="9486"/>
                        <a:pt x="6685" y="9486"/>
                      </a:cubicBezTo>
                      <a:cubicBezTo>
                        <a:pt x="6719" y="9486"/>
                        <a:pt x="6740" y="9457"/>
                        <a:pt x="6740" y="9402"/>
                      </a:cubicBezTo>
                      <a:lnTo>
                        <a:pt x="6751" y="8842"/>
                      </a:lnTo>
                      <a:lnTo>
                        <a:pt x="6751" y="8747"/>
                      </a:lnTo>
                      <a:lnTo>
                        <a:pt x="6823" y="8795"/>
                      </a:lnTo>
                      <a:lnTo>
                        <a:pt x="7347" y="9069"/>
                      </a:lnTo>
                      <a:cubicBezTo>
                        <a:pt x="7365" y="9078"/>
                        <a:pt x="7382" y="9082"/>
                        <a:pt x="7397" y="9082"/>
                      </a:cubicBezTo>
                      <a:cubicBezTo>
                        <a:pt x="7440" y="9082"/>
                        <a:pt x="7466" y="9047"/>
                        <a:pt x="7466" y="8985"/>
                      </a:cubicBezTo>
                      <a:lnTo>
                        <a:pt x="7406" y="8426"/>
                      </a:lnTo>
                      <a:cubicBezTo>
                        <a:pt x="7418" y="8426"/>
                        <a:pt x="7418" y="8414"/>
                        <a:pt x="7418" y="8414"/>
                      </a:cubicBezTo>
                      <a:lnTo>
                        <a:pt x="7954" y="8628"/>
                      </a:lnTo>
                      <a:cubicBezTo>
                        <a:pt x="7973" y="8637"/>
                        <a:pt x="7990" y="8640"/>
                        <a:pt x="8005" y="8640"/>
                      </a:cubicBezTo>
                      <a:cubicBezTo>
                        <a:pt x="8051" y="8640"/>
                        <a:pt x="8070" y="8600"/>
                        <a:pt x="8061" y="8545"/>
                      </a:cubicBezTo>
                      <a:lnTo>
                        <a:pt x="7942" y="7973"/>
                      </a:lnTo>
                      <a:lnTo>
                        <a:pt x="7930" y="7890"/>
                      </a:lnTo>
                      <a:lnTo>
                        <a:pt x="8013" y="7902"/>
                      </a:lnTo>
                      <a:lnTo>
                        <a:pt x="8585" y="8033"/>
                      </a:lnTo>
                      <a:cubicBezTo>
                        <a:pt x="8598" y="8037"/>
                        <a:pt x="8610" y="8039"/>
                        <a:pt x="8620" y="8039"/>
                      </a:cubicBezTo>
                      <a:cubicBezTo>
                        <a:pt x="8671" y="8039"/>
                        <a:pt x="8698" y="7996"/>
                        <a:pt x="8668" y="7938"/>
                      </a:cubicBezTo>
                      <a:lnTo>
                        <a:pt x="8454" y="7354"/>
                      </a:lnTo>
                      <a:lnTo>
                        <a:pt x="8430" y="7318"/>
                      </a:lnTo>
                      <a:lnTo>
                        <a:pt x="8466" y="7318"/>
                      </a:lnTo>
                      <a:lnTo>
                        <a:pt x="9061" y="7283"/>
                      </a:lnTo>
                      <a:cubicBezTo>
                        <a:pt x="9133" y="7283"/>
                        <a:pt x="9168" y="7223"/>
                        <a:pt x="9121" y="7140"/>
                      </a:cubicBezTo>
                      <a:lnTo>
                        <a:pt x="8716" y="6640"/>
                      </a:lnTo>
                      <a:lnTo>
                        <a:pt x="8716" y="6628"/>
                      </a:lnTo>
                      <a:cubicBezTo>
                        <a:pt x="7486" y="5064"/>
                        <a:pt x="6678" y="4844"/>
                        <a:pt x="6320" y="4844"/>
                      </a:cubicBezTo>
                      <a:cubicBezTo>
                        <a:pt x="6180" y="4844"/>
                        <a:pt x="6108" y="4878"/>
                        <a:pt x="6108" y="4878"/>
                      </a:cubicBezTo>
                      <a:lnTo>
                        <a:pt x="6013" y="4925"/>
                      </a:lnTo>
                      <a:cubicBezTo>
                        <a:pt x="5844" y="4978"/>
                        <a:pt x="5706" y="5001"/>
                        <a:pt x="5591" y="5001"/>
                      </a:cubicBezTo>
                      <a:cubicBezTo>
                        <a:pt x="5342" y="5001"/>
                        <a:pt x="5202" y="4893"/>
                        <a:pt x="5096" y="4747"/>
                      </a:cubicBezTo>
                      <a:cubicBezTo>
                        <a:pt x="5013" y="4509"/>
                        <a:pt x="5013" y="4247"/>
                        <a:pt x="5430" y="3889"/>
                      </a:cubicBezTo>
                      <a:lnTo>
                        <a:pt x="5513" y="3806"/>
                      </a:lnTo>
                      <a:cubicBezTo>
                        <a:pt x="5513" y="3806"/>
                        <a:pt x="6347" y="3270"/>
                        <a:pt x="5418" y="687"/>
                      </a:cubicBezTo>
                      <a:lnTo>
                        <a:pt x="5192" y="79"/>
                      </a:lnTo>
                      <a:cubicBezTo>
                        <a:pt x="5172" y="33"/>
                        <a:pt x="5144" y="9"/>
                        <a:pt x="5118" y="9"/>
                      </a:cubicBezTo>
                      <a:cubicBezTo>
                        <a:pt x="5097" y="9"/>
                        <a:pt x="5077" y="24"/>
                        <a:pt x="5061" y="56"/>
                      </a:cubicBezTo>
                      <a:lnTo>
                        <a:pt x="4704" y="556"/>
                      </a:lnTo>
                      <a:lnTo>
                        <a:pt x="4680" y="580"/>
                      </a:lnTo>
                      <a:lnTo>
                        <a:pt x="4668" y="556"/>
                      </a:lnTo>
                      <a:lnTo>
                        <a:pt x="4299" y="44"/>
                      </a:lnTo>
                      <a:cubicBezTo>
                        <a:pt x="4276" y="15"/>
                        <a:pt x="4251" y="1"/>
                        <a:pt x="422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38"/>
                <p:cNvSpPr/>
                <p:nvPr/>
              </p:nvSpPr>
              <p:spPr>
                <a:xfrm>
                  <a:off x="7205295" y="6922288"/>
                  <a:ext cx="37042" cy="60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" h="2990" extrusionOk="0">
                      <a:moveTo>
                        <a:pt x="766" y="1"/>
                      </a:moveTo>
                      <a:cubicBezTo>
                        <a:pt x="749" y="1"/>
                        <a:pt x="733" y="16"/>
                        <a:pt x="726" y="41"/>
                      </a:cubicBezTo>
                      <a:cubicBezTo>
                        <a:pt x="1" y="2298"/>
                        <a:pt x="258" y="2989"/>
                        <a:pt x="703" y="2989"/>
                      </a:cubicBezTo>
                      <a:cubicBezTo>
                        <a:pt x="915" y="2989"/>
                        <a:pt x="1170" y="2832"/>
                        <a:pt x="1381" y="2613"/>
                      </a:cubicBezTo>
                      <a:cubicBezTo>
                        <a:pt x="1834" y="2125"/>
                        <a:pt x="1036" y="458"/>
                        <a:pt x="810" y="41"/>
                      </a:cubicBezTo>
                      <a:cubicBezTo>
                        <a:pt x="798" y="13"/>
                        <a:pt x="78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38"/>
                <p:cNvSpPr/>
                <p:nvPr/>
              </p:nvSpPr>
              <p:spPr>
                <a:xfrm>
                  <a:off x="7226684" y="6918592"/>
                  <a:ext cx="70489" cy="3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0" h="1935" extrusionOk="0">
                      <a:moveTo>
                        <a:pt x="45" y="1"/>
                      </a:moveTo>
                      <a:cubicBezTo>
                        <a:pt x="12" y="1"/>
                        <a:pt x="1" y="28"/>
                        <a:pt x="36" y="81"/>
                      </a:cubicBezTo>
                      <a:cubicBezTo>
                        <a:pt x="265" y="459"/>
                        <a:pt x="1197" y="1934"/>
                        <a:pt x="1850" y="1934"/>
                      </a:cubicBezTo>
                      <a:cubicBezTo>
                        <a:pt x="1877" y="1934"/>
                        <a:pt x="1904" y="1932"/>
                        <a:pt x="1930" y="1927"/>
                      </a:cubicBezTo>
                      <a:cubicBezTo>
                        <a:pt x="2846" y="1724"/>
                        <a:pt x="3489" y="855"/>
                        <a:pt x="84" y="10"/>
                      </a:cubicBezTo>
                      <a:cubicBezTo>
                        <a:pt x="69" y="4"/>
                        <a:pt x="56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38"/>
                <p:cNvSpPr/>
                <p:nvPr/>
              </p:nvSpPr>
              <p:spPr>
                <a:xfrm>
                  <a:off x="7144682" y="6873107"/>
                  <a:ext cx="70388" cy="38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1919" extrusionOk="0">
                      <a:moveTo>
                        <a:pt x="1656" y="1"/>
                      </a:moveTo>
                      <a:cubicBezTo>
                        <a:pt x="1624" y="1"/>
                        <a:pt x="1592" y="4"/>
                        <a:pt x="1560" y="12"/>
                      </a:cubicBezTo>
                      <a:cubicBezTo>
                        <a:pt x="644" y="202"/>
                        <a:pt x="1" y="1071"/>
                        <a:pt x="3406" y="1917"/>
                      </a:cubicBezTo>
                      <a:cubicBezTo>
                        <a:pt x="3415" y="1918"/>
                        <a:pt x="3423" y="1919"/>
                        <a:pt x="3431" y="1919"/>
                      </a:cubicBezTo>
                      <a:cubicBezTo>
                        <a:pt x="3480" y="1919"/>
                        <a:pt x="3485" y="1885"/>
                        <a:pt x="3454" y="1833"/>
                      </a:cubicBezTo>
                      <a:cubicBezTo>
                        <a:pt x="3227" y="1436"/>
                        <a:pt x="2318" y="1"/>
                        <a:pt x="165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38"/>
                <p:cNvSpPr/>
                <p:nvPr/>
              </p:nvSpPr>
              <p:spPr>
                <a:xfrm>
                  <a:off x="7199519" y="6847699"/>
                  <a:ext cx="37285" cy="6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2989" extrusionOk="0">
                      <a:moveTo>
                        <a:pt x="1143" y="0"/>
                      </a:moveTo>
                      <a:cubicBezTo>
                        <a:pt x="931" y="0"/>
                        <a:pt x="676" y="157"/>
                        <a:pt x="465" y="377"/>
                      </a:cubicBezTo>
                      <a:cubicBezTo>
                        <a:pt x="0" y="865"/>
                        <a:pt x="798" y="2520"/>
                        <a:pt x="1024" y="2948"/>
                      </a:cubicBezTo>
                      <a:cubicBezTo>
                        <a:pt x="1041" y="2976"/>
                        <a:pt x="1055" y="2989"/>
                        <a:pt x="1069" y="2989"/>
                      </a:cubicBezTo>
                      <a:cubicBezTo>
                        <a:pt x="1085" y="2989"/>
                        <a:pt x="1101" y="2973"/>
                        <a:pt x="1120" y="2948"/>
                      </a:cubicBezTo>
                      <a:cubicBezTo>
                        <a:pt x="1845" y="691"/>
                        <a:pt x="1588" y="0"/>
                        <a:pt x="1143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38"/>
                <p:cNvSpPr/>
                <p:nvPr/>
              </p:nvSpPr>
              <p:spPr>
                <a:xfrm>
                  <a:off x="7277905" y="6895789"/>
                  <a:ext cx="196259" cy="20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7" h="10092" extrusionOk="0">
                      <a:moveTo>
                        <a:pt x="5418" y="0"/>
                      </a:moveTo>
                      <a:cubicBezTo>
                        <a:pt x="5395" y="0"/>
                        <a:pt x="5369" y="15"/>
                        <a:pt x="5347" y="43"/>
                      </a:cubicBezTo>
                      <a:lnTo>
                        <a:pt x="5001" y="591"/>
                      </a:lnTo>
                      <a:cubicBezTo>
                        <a:pt x="3549" y="2949"/>
                        <a:pt x="4239" y="3627"/>
                        <a:pt x="4239" y="3627"/>
                      </a:cubicBezTo>
                      <a:lnTo>
                        <a:pt x="4323" y="3722"/>
                      </a:lnTo>
                      <a:cubicBezTo>
                        <a:pt x="4656" y="4163"/>
                        <a:pt x="4597" y="4413"/>
                        <a:pt x="4466" y="4639"/>
                      </a:cubicBezTo>
                      <a:cubicBezTo>
                        <a:pt x="4363" y="4729"/>
                        <a:pt x="4246" y="4795"/>
                        <a:pt x="4083" y="4795"/>
                      </a:cubicBezTo>
                      <a:cubicBezTo>
                        <a:pt x="3945" y="4795"/>
                        <a:pt x="3773" y="4748"/>
                        <a:pt x="3549" y="4627"/>
                      </a:cubicBezTo>
                      <a:lnTo>
                        <a:pt x="3454" y="4568"/>
                      </a:lnTo>
                      <a:cubicBezTo>
                        <a:pt x="3454" y="4568"/>
                        <a:pt x="3325" y="4470"/>
                        <a:pt x="3031" y="4470"/>
                      </a:cubicBezTo>
                      <a:cubicBezTo>
                        <a:pt x="2599" y="4470"/>
                        <a:pt x="1810" y="4681"/>
                        <a:pt x="548" y="5723"/>
                      </a:cubicBezTo>
                      <a:lnTo>
                        <a:pt x="548" y="5747"/>
                      </a:lnTo>
                      <a:lnTo>
                        <a:pt x="60" y="6163"/>
                      </a:lnTo>
                      <a:cubicBezTo>
                        <a:pt x="1" y="6223"/>
                        <a:pt x="13" y="6282"/>
                        <a:pt x="96" y="6294"/>
                      </a:cubicBezTo>
                      <a:lnTo>
                        <a:pt x="668" y="6461"/>
                      </a:lnTo>
                      <a:lnTo>
                        <a:pt x="703" y="6473"/>
                      </a:lnTo>
                      <a:lnTo>
                        <a:pt x="691" y="6497"/>
                      </a:lnTo>
                      <a:lnTo>
                        <a:pt x="346" y="7020"/>
                      </a:lnTo>
                      <a:cubicBezTo>
                        <a:pt x="298" y="7104"/>
                        <a:pt x="334" y="7140"/>
                        <a:pt x="418" y="7140"/>
                      </a:cubicBezTo>
                      <a:lnTo>
                        <a:pt x="1084" y="7140"/>
                      </a:lnTo>
                      <a:lnTo>
                        <a:pt x="1060" y="7223"/>
                      </a:lnTo>
                      <a:lnTo>
                        <a:pt x="822" y="7759"/>
                      </a:lnTo>
                      <a:cubicBezTo>
                        <a:pt x="793" y="7817"/>
                        <a:pt x="812" y="7860"/>
                        <a:pt x="866" y="7860"/>
                      </a:cubicBezTo>
                      <a:cubicBezTo>
                        <a:pt x="878" y="7860"/>
                        <a:pt x="891" y="7858"/>
                        <a:pt x="906" y="7854"/>
                      </a:cubicBezTo>
                      <a:lnTo>
                        <a:pt x="1477" y="7759"/>
                      </a:lnTo>
                      <a:lnTo>
                        <a:pt x="1489" y="7771"/>
                      </a:lnTo>
                      <a:lnTo>
                        <a:pt x="1310" y="8306"/>
                      </a:lnTo>
                      <a:cubicBezTo>
                        <a:pt x="1221" y="8406"/>
                        <a:pt x="1239" y="8455"/>
                        <a:pt x="1289" y="8455"/>
                      </a:cubicBezTo>
                      <a:cubicBezTo>
                        <a:pt x="1299" y="8455"/>
                        <a:pt x="1310" y="8453"/>
                        <a:pt x="1322" y="8449"/>
                      </a:cubicBezTo>
                      <a:lnTo>
                        <a:pt x="1894" y="8294"/>
                      </a:lnTo>
                      <a:lnTo>
                        <a:pt x="1977" y="8259"/>
                      </a:lnTo>
                      <a:lnTo>
                        <a:pt x="1977" y="8259"/>
                      </a:lnTo>
                      <a:lnTo>
                        <a:pt x="1965" y="8330"/>
                      </a:lnTo>
                      <a:lnTo>
                        <a:pt x="1858" y="8902"/>
                      </a:lnTo>
                      <a:cubicBezTo>
                        <a:pt x="1850" y="8951"/>
                        <a:pt x="1870" y="8983"/>
                        <a:pt x="1906" y="8983"/>
                      </a:cubicBezTo>
                      <a:cubicBezTo>
                        <a:pt x="1923" y="8983"/>
                        <a:pt x="1943" y="8976"/>
                        <a:pt x="1965" y="8961"/>
                      </a:cubicBezTo>
                      <a:lnTo>
                        <a:pt x="2513" y="8711"/>
                      </a:lnTo>
                      <a:lnTo>
                        <a:pt x="2549" y="8687"/>
                      </a:lnTo>
                      <a:lnTo>
                        <a:pt x="2561" y="8735"/>
                      </a:lnTo>
                      <a:lnTo>
                        <a:pt x="2549" y="9330"/>
                      </a:lnTo>
                      <a:cubicBezTo>
                        <a:pt x="2549" y="9394"/>
                        <a:pt x="2575" y="9426"/>
                        <a:pt x="2610" y="9426"/>
                      </a:cubicBezTo>
                      <a:cubicBezTo>
                        <a:pt x="2628" y="9426"/>
                        <a:pt x="2648" y="9418"/>
                        <a:pt x="2668" y="9402"/>
                      </a:cubicBezTo>
                      <a:lnTo>
                        <a:pt x="3156" y="9092"/>
                      </a:lnTo>
                      <a:lnTo>
                        <a:pt x="3227" y="9045"/>
                      </a:lnTo>
                      <a:lnTo>
                        <a:pt x="3251" y="9140"/>
                      </a:lnTo>
                      <a:lnTo>
                        <a:pt x="3323" y="9711"/>
                      </a:lnTo>
                      <a:cubicBezTo>
                        <a:pt x="3330" y="9763"/>
                        <a:pt x="3356" y="9792"/>
                        <a:pt x="3389" y="9792"/>
                      </a:cubicBezTo>
                      <a:cubicBezTo>
                        <a:pt x="3409" y="9792"/>
                        <a:pt x="3431" y="9781"/>
                        <a:pt x="3454" y="9759"/>
                      </a:cubicBezTo>
                      <a:lnTo>
                        <a:pt x="3930" y="9342"/>
                      </a:lnTo>
                      <a:lnTo>
                        <a:pt x="3966" y="9330"/>
                      </a:lnTo>
                      <a:lnTo>
                        <a:pt x="3977" y="9354"/>
                      </a:lnTo>
                      <a:lnTo>
                        <a:pt x="4228" y="9914"/>
                      </a:lnTo>
                      <a:cubicBezTo>
                        <a:pt x="4256" y="9971"/>
                        <a:pt x="4309" y="10091"/>
                        <a:pt x="4353" y="10091"/>
                      </a:cubicBezTo>
                      <a:cubicBezTo>
                        <a:pt x="4363" y="10091"/>
                        <a:pt x="4373" y="10085"/>
                        <a:pt x="4382" y="10068"/>
                      </a:cubicBezTo>
                      <a:lnTo>
                        <a:pt x="4739" y="9676"/>
                      </a:lnTo>
                      <a:cubicBezTo>
                        <a:pt x="4739" y="9652"/>
                        <a:pt x="4763" y="9437"/>
                        <a:pt x="4799" y="9402"/>
                      </a:cubicBezTo>
                      <a:cubicBezTo>
                        <a:pt x="6168" y="7140"/>
                        <a:pt x="5478" y="6378"/>
                        <a:pt x="5478" y="6378"/>
                      </a:cubicBezTo>
                      <a:lnTo>
                        <a:pt x="5406" y="6247"/>
                      </a:lnTo>
                      <a:cubicBezTo>
                        <a:pt x="5061" y="5806"/>
                        <a:pt x="5120" y="5532"/>
                        <a:pt x="5251" y="5306"/>
                      </a:cubicBezTo>
                      <a:cubicBezTo>
                        <a:pt x="5365" y="5219"/>
                        <a:pt x="5494" y="5147"/>
                        <a:pt x="5669" y="5147"/>
                      </a:cubicBezTo>
                      <a:cubicBezTo>
                        <a:pt x="5806" y="5147"/>
                        <a:pt x="5971" y="5191"/>
                        <a:pt x="6180" y="5306"/>
                      </a:cubicBezTo>
                      <a:lnTo>
                        <a:pt x="6287" y="5366"/>
                      </a:lnTo>
                      <a:cubicBezTo>
                        <a:pt x="6287" y="5366"/>
                        <a:pt x="6389" y="5444"/>
                        <a:pt x="6634" y="5444"/>
                      </a:cubicBezTo>
                      <a:cubicBezTo>
                        <a:pt x="7021" y="5444"/>
                        <a:pt x="7764" y="5248"/>
                        <a:pt x="9026" y="4234"/>
                      </a:cubicBezTo>
                      <a:cubicBezTo>
                        <a:pt x="9050" y="4211"/>
                        <a:pt x="9026" y="4139"/>
                        <a:pt x="9050" y="4103"/>
                      </a:cubicBezTo>
                      <a:lnTo>
                        <a:pt x="9633" y="3734"/>
                      </a:lnTo>
                      <a:cubicBezTo>
                        <a:pt x="9692" y="3687"/>
                        <a:pt x="9716" y="3639"/>
                        <a:pt x="9633" y="3627"/>
                      </a:cubicBezTo>
                      <a:lnTo>
                        <a:pt x="8990" y="3437"/>
                      </a:lnTo>
                      <a:lnTo>
                        <a:pt x="8907" y="3389"/>
                      </a:lnTo>
                      <a:lnTo>
                        <a:pt x="8919" y="3365"/>
                      </a:lnTo>
                      <a:lnTo>
                        <a:pt x="9335" y="2889"/>
                      </a:lnTo>
                      <a:cubicBezTo>
                        <a:pt x="9383" y="2806"/>
                        <a:pt x="9395" y="2782"/>
                        <a:pt x="9300" y="2782"/>
                      </a:cubicBezTo>
                      <a:lnTo>
                        <a:pt x="8740" y="2794"/>
                      </a:lnTo>
                      <a:lnTo>
                        <a:pt x="8669" y="2806"/>
                      </a:lnTo>
                      <a:lnTo>
                        <a:pt x="8669" y="2806"/>
                      </a:lnTo>
                      <a:lnTo>
                        <a:pt x="8704" y="2734"/>
                      </a:lnTo>
                      <a:lnTo>
                        <a:pt x="8942" y="2198"/>
                      </a:lnTo>
                      <a:cubicBezTo>
                        <a:pt x="8974" y="2134"/>
                        <a:pt x="8949" y="2089"/>
                        <a:pt x="8883" y="2089"/>
                      </a:cubicBezTo>
                      <a:cubicBezTo>
                        <a:pt x="8876" y="2089"/>
                        <a:pt x="8868" y="2090"/>
                        <a:pt x="8859" y="2091"/>
                      </a:cubicBezTo>
                      <a:lnTo>
                        <a:pt x="8288" y="2198"/>
                      </a:lnTo>
                      <a:lnTo>
                        <a:pt x="8264" y="2198"/>
                      </a:lnTo>
                      <a:lnTo>
                        <a:pt x="8264" y="2175"/>
                      </a:lnTo>
                      <a:lnTo>
                        <a:pt x="8407" y="1591"/>
                      </a:lnTo>
                      <a:cubicBezTo>
                        <a:pt x="8426" y="1532"/>
                        <a:pt x="8397" y="1490"/>
                        <a:pt x="8347" y="1490"/>
                      </a:cubicBezTo>
                      <a:cubicBezTo>
                        <a:pt x="8336" y="1490"/>
                        <a:pt x="8324" y="1492"/>
                        <a:pt x="8311" y="1496"/>
                      </a:cubicBezTo>
                      <a:lnTo>
                        <a:pt x="7776" y="1698"/>
                      </a:lnTo>
                      <a:lnTo>
                        <a:pt x="7692" y="1722"/>
                      </a:lnTo>
                      <a:lnTo>
                        <a:pt x="7692" y="1722"/>
                      </a:lnTo>
                      <a:lnTo>
                        <a:pt x="7716" y="1639"/>
                      </a:lnTo>
                      <a:lnTo>
                        <a:pt x="7787" y="1055"/>
                      </a:lnTo>
                      <a:cubicBezTo>
                        <a:pt x="7797" y="997"/>
                        <a:pt x="7759" y="954"/>
                        <a:pt x="7705" y="954"/>
                      </a:cubicBezTo>
                      <a:cubicBezTo>
                        <a:pt x="7693" y="954"/>
                        <a:pt x="7681" y="956"/>
                        <a:pt x="7668" y="960"/>
                      </a:cubicBezTo>
                      <a:lnTo>
                        <a:pt x="7156" y="1222"/>
                      </a:lnTo>
                      <a:cubicBezTo>
                        <a:pt x="7145" y="1222"/>
                        <a:pt x="7145" y="1198"/>
                        <a:pt x="7145" y="1198"/>
                      </a:cubicBezTo>
                      <a:lnTo>
                        <a:pt x="7156" y="627"/>
                      </a:lnTo>
                      <a:cubicBezTo>
                        <a:pt x="7156" y="565"/>
                        <a:pt x="7137" y="530"/>
                        <a:pt x="7093" y="530"/>
                      </a:cubicBezTo>
                      <a:cubicBezTo>
                        <a:pt x="7078" y="530"/>
                        <a:pt x="7059" y="534"/>
                        <a:pt x="7037" y="544"/>
                      </a:cubicBezTo>
                      <a:lnTo>
                        <a:pt x="6549" y="865"/>
                      </a:lnTo>
                      <a:lnTo>
                        <a:pt x="6478" y="901"/>
                      </a:lnTo>
                      <a:lnTo>
                        <a:pt x="6466" y="817"/>
                      </a:lnTo>
                      <a:lnTo>
                        <a:pt x="6383" y="234"/>
                      </a:lnTo>
                      <a:cubicBezTo>
                        <a:pt x="6375" y="188"/>
                        <a:pt x="6347" y="156"/>
                        <a:pt x="6312" y="156"/>
                      </a:cubicBezTo>
                      <a:cubicBezTo>
                        <a:pt x="6293" y="156"/>
                        <a:pt x="6272" y="165"/>
                        <a:pt x="6252" y="186"/>
                      </a:cubicBezTo>
                      <a:lnTo>
                        <a:pt x="5775" y="603"/>
                      </a:lnTo>
                      <a:lnTo>
                        <a:pt x="5752" y="639"/>
                      </a:lnTo>
                      <a:lnTo>
                        <a:pt x="5728" y="603"/>
                      </a:lnTo>
                      <a:lnTo>
                        <a:pt x="5478" y="55"/>
                      </a:lnTo>
                      <a:cubicBezTo>
                        <a:pt x="5465" y="18"/>
                        <a:pt x="5443" y="0"/>
                        <a:pt x="5418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38"/>
                <p:cNvSpPr/>
                <p:nvPr/>
              </p:nvSpPr>
              <p:spPr>
                <a:xfrm>
                  <a:off x="7380973" y="6964744"/>
                  <a:ext cx="72267" cy="30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8" h="1530" extrusionOk="0">
                      <a:moveTo>
                        <a:pt x="2085" y="1"/>
                      </a:moveTo>
                      <a:cubicBezTo>
                        <a:pt x="1417" y="1"/>
                        <a:pt x="333" y="1126"/>
                        <a:pt x="29" y="1451"/>
                      </a:cubicBezTo>
                      <a:cubicBezTo>
                        <a:pt x="0" y="1490"/>
                        <a:pt x="11" y="1529"/>
                        <a:pt x="48" y="1529"/>
                      </a:cubicBezTo>
                      <a:cubicBezTo>
                        <a:pt x="56" y="1529"/>
                        <a:pt x="66" y="1527"/>
                        <a:pt x="77" y="1523"/>
                      </a:cubicBezTo>
                      <a:cubicBezTo>
                        <a:pt x="3577" y="1404"/>
                        <a:pt x="3125" y="428"/>
                        <a:pt x="2268" y="35"/>
                      </a:cubicBezTo>
                      <a:cubicBezTo>
                        <a:pt x="2212" y="11"/>
                        <a:pt x="2150" y="1"/>
                        <a:pt x="2085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38"/>
                <p:cNvSpPr/>
                <p:nvPr/>
              </p:nvSpPr>
              <p:spPr>
                <a:xfrm>
                  <a:off x="7370571" y="6930852"/>
                  <a:ext cx="35527" cy="5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" h="2956" extrusionOk="0">
                      <a:moveTo>
                        <a:pt x="731" y="1"/>
                      </a:moveTo>
                      <a:cubicBezTo>
                        <a:pt x="329" y="1"/>
                        <a:pt x="0" y="681"/>
                        <a:pt x="235" y="2891"/>
                      </a:cubicBezTo>
                      <a:cubicBezTo>
                        <a:pt x="235" y="2934"/>
                        <a:pt x="252" y="2956"/>
                        <a:pt x="271" y="2956"/>
                      </a:cubicBezTo>
                      <a:cubicBezTo>
                        <a:pt x="283" y="2956"/>
                        <a:pt x="297" y="2946"/>
                        <a:pt x="306" y="2927"/>
                      </a:cubicBezTo>
                      <a:cubicBezTo>
                        <a:pt x="604" y="2546"/>
                        <a:pt x="1759" y="1094"/>
                        <a:pt x="1402" y="510"/>
                      </a:cubicBezTo>
                      <a:cubicBezTo>
                        <a:pt x="1215" y="224"/>
                        <a:pt x="961" y="1"/>
                        <a:pt x="731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38"/>
                <p:cNvSpPr/>
                <p:nvPr/>
              </p:nvSpPr>
              <p:spPr>
                <a:xfrm>
                  <a:off x="7342840" y="7004714"/>
                  <a:ext cx="35548" cy="59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0" h="2947" extrusionOk="0">
                      <a:moveTo>
                        <a:pt x="1488" y="0"/>
                      </a:moveTo>
                      <a:cubicBezTo>
                        <a:pt x="1475" y="0"/>
                        <a:pt x="1459" y="7"/>
                        <a:pt x="1441" y="20"/>
                      </a:cubicBezTo>
                      <a:cubicBezTo>
                        <a:pt x="1143" y="401"/>
                        <a:pt x="0" y="1854"/>
                        <a:pt x="358" y="2437"/>
                      </a:cubicBezTo>
                      <a:cubicBezTo>
                        <a:pt x="544" y="2723"/>
                        <a:pt x="798" y="2946"/>
                        <a:pt x="1029" y="2946"/>
                      </a:cubicBezTo>
                      <a:cubicBezTo>
                        <a:pt x="1431" y="2946"/>
                        <a:pt x="1759" y="2266"/>
                        <a:pt x="1524" y="56"/>
                      </a:cubicBezTo>
                      <a:cubicBezTo>
                        <a:pt x="1524" y="19"/>
                        <a:pt x="1511" y="0"/>
                        <a:pt x="1488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38"/>
                <p:cNvSpPr/>
                <p:nvPr/>
              </p:nvSpPr>
              <p:spPr>
                <a:xfrm>
                  <a:off x="7295699" y="6999584"/>
                  <a:ext cx="72408" cy="3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5" h="1523" extrusionOk="0">
                      <a:moveTo>
                        <a:pt x="3513" y="0"/>
                      </a:moveTo>
                      <a:cubicBezTo>
                        <a:pt x="1" y="119"/>
                        <a:pt x="441" y="1096"/>
                        <a:pt x="1311" y="1489"/>
                      </a:cubicBezTo>
                      <a:cubicBezTo>
                        <a:pt x="1366" y="1512"/>
                        <a:pt x="1426" y="1523"/>
                        <a:pt x="1491" y="1523"/>
                      </a:cubicBezTo>
                      <a:cubicBezTo>
                        <a:pt x="2151" y="1523"/>
                        <a:pt x="3244" y="397"/>
                        <a:pt x="3537" y="72"/>
                      </a:cubicBezTo>
                      <a:cubicBezTo>
                        <a:pt x="3585" y="24"/>
                        <a:pt x="3573" y="0"/>
                        <a:pt x="3513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38"/>
                <p:cNvSpPr/>
                <p:nvPr/>
              </p:nvSpPr>
              <p:spPr>
                <a:xfrm>
                  <a:off x="7324319" y="6345488"/>
                  <a:ext cx="200824" cy="1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3" h="6971" extrusionOk="0">
                      <a:moveTo>
                        <a:pt x="8566" y="0"/>
                      </a:moveTo>
                      <a:cubicBezTo>
                        <a:pt x="8551" y="0"/>
                        <a:pt x="8533" y="4"/>
                        <a:pt x="8514" y="12"/>
                      </a:cubicBezTo>
                      <a:lnTo>
                        <a:pt x="7895" y="203"/>
                      </a:lnTo>
                      <a:cubicBezTo>
                        <a:pt x="5275" y="1072"/>
                        <a:pt x="5370" y="2048"/>
                        <a:pt x="5370" y="2048"/>
                      </a:cubicBezTo>
                      <a:lnTo>
                        <a:pt x="5370" y="2167"/>
                      </a:lnTo>
                      <a:cubicBezTo>
                        <a:pt x="5335" y="2715"/>
                        <a:pt x="5132" y="2882"/>
                        <a:pt x="4894" y="2953"/>
                      </a:cubicBezTo>
                      <a:cubicBezTo>
                        <a:pt x="4644" y="2953"/>
                        <a:pt x="4382" y="2870"/>
                        <a:pt x="4192" y="2346"/>
                      </a:cubicBezTo>
                      <a:lnTo>
                        <a:pt x="4168" y="2227"/>
                      </a:lnTo>
                      <a:cubicBezTo>
                        <a:pt x="4168" y="2227"/>
                        <a:pt x="3954" y="1274"/>
                        <a:pt x="1191" y="1251"/>
                      </a:cubicBezTo>
                      <a:lnTo>
                        <a:pt x="536" y="1251"/>
                      </a:lnTo>
                      <a:cubicBezTo>
                        <a:pt x="453" y="1251"/>
                        <a:pt x="429" y="1310"/>
                        <a:pt x="477" y="1370"/>
                      </a:cubicBezTo>
                      <a:lnTo>
                        <a:pt x="798" y="1870"/>
                      </a:lnTo>
                      <a:lnTo>
                        <a:pt x="810" y="1905"/>
                      </a:lnTo>
                      <a:lnTo>
                        <a:pt x="787" y="1917"/>
                      </a:lnTo>
                      <a:lnTo>
                        <a:pt x="191" y="2096"/>
                      </a:lnTo>
                      <a:cubicBezTo>
                        <a:pt x="120" y="2120"/>
                        <a:pt x="96" y="2179"/>
                        <a:pt x="155" y="2227"/>
                      </a:cubicBezTo>
                      <a:lnTo>
                        <a:pt x="608" y="2596"/>
                      </a:lnTo>
                      <a:lnTo>
                        <a:pt x="667" y="2655"/>
                      </a:lnTo>
                      <a:lnTo>
                        <a:pt x="596" y="2703"/>
                      </a:lnTo>
                      <a:lnTo>
                        <a:pt x="72" y="2953"/>
                      </a:lnTo>
                      <a:cubicBezTo>
                        <a:pt x="1" y="2989"/>
                        <a:pt x="1" y="3060"/>
                        <a:pt x="72" y="3096"/>
                      </a:cubicBezTo>
                      <a:lnTo>
                        <a:pt x="572" y="3394"/>
                      </a:lnTo>
                      <a:lnTo>
                        <a:pt x="572" y="3417"/>
                      </a:lnTo>
                      <a:lnTo>
                        <a:pt x="96" y="3715"/>
                      </a:lnTo>
                      <a:cubicBezTo>
                        <a:pt x="91" y="3714"/>
                        <a:pt x="86" y="3714"/>
                        <a:pt x="81" y="3714"/>
                      </a:cubicBezTo>
                      <a:cubicBezTo>
                        <a:pt x="25" y="3714"/>
                        <a:pt x="30" y="3777"/>
                        <a:pt x="96" y="3810"/>
                      </a:cubicBezTo>
                      <a:lnTo>
                        <a:pt x="632" y="4048"/>
                      </a:lnTo>
                      <a:lnTo>
                        <a:pt x="715" y="4072"/>
                      </a:lnTo>
                      <a:lnTo>
                        <a:pt x="656" y="4132"/>
                      </a:lnTo>
                      <a:lnTo>
                        <a:pt x="203" y="4489"/>
                      </a:lnTo>
                      <a:cubicBezTo>
                        <a:pt x="144" y="4537"/>
                        <a:pt x="155" y="4584"/>
                        <a:pt x="239" y="4608"/>
                      </a:cubicBezTo>
                      <a:lnTo>
                        <a:pt x="810" y="4775"/>
                      </a:lnTo>
                      <a:lnTo>
                        <a:pt x="846" y="4787"/>
                      </a:lnTo>
                      <a:lnTo>
                        <a:pt x="810" y="4834"/>
                      </a:lnTo>
                      <a:lnTo>
                        <a:pt x="429" y="5275"/>
                      </a:lnTo>
                      <a:cubicBezTo>
                        <a:pt x="370" y="5334"/>
                        <a:pt x="394" y="5394"/>
                        <a:pt x="477" y="5418"/>
                      </a:cubicBezTo>
                      <a:lnTo>
                        <a:pt x="1048" y="5501"/>
                      </a:lnTo>
                      <a:lnTo>
                        <a:pt x="1144" y="5513"/>
                      </a:lnTo>
                      <a:lnTo>
                        <a:pt x="1096" y="5596"/>
                      </a:lnTo>
                      <a:lnTo>
                        <a:pt x="787" y="6084"/>
                      </a:lnTo>
                      <a:cubicBezTo>
                        <a:pt x="739" y="6156"/>
                        <a:pt x="775" y="6287"/>
                        <a:pt x="858" y="6287"/>
                      </a:cubicBezTo>
                      <a:lnTo>
                        <a:pt x="1483" y="6369"/>
                      </a:lnTo>
                      <a:lnTo>
                        <a:pt x="1483" y="6369"/>
                      </a:lnTo>
                      <a:lnTo>
                        <a:pt x="1334" y="6846"/>
                      </a:lnTo>
                      <a:cubicBezTo>
                        <a:pt x="1314" y="6908"/>
                        <a:pt x="1275" y="6970"/>
                        <a:pt x="1319" y="6970"/>
                      </a:cubicBezTo>
                      <a:cubicBezTo>
                        <a:pt x="1326" y="6970"/>
                        <a:pt x="1335" y="6969"/>
                        <a:pt x="1346" y="6966"/>
                      </a:cubicBezTo>
                      <a:lnTo>
                        <a:pt x="1882" y="6799"/>
                      </a:lnTo>
                      <a:cubicBezTo>
                        <a:pt x="1906" y="6799"/>
                        <a:pt x="2060" y="6727"/>
                        <a:pt x="2096" y="6704"/>
                      </a:cubicBezTo>
                      <a:cubicBezTo>
                        <a:pt x="4597" y="5858"/>
                        <a:pt x="4549" y="4882"/>
                        <a:pt x="4549" y="4882"/>
                      </a:cubicBezTo>
                      <a:lnTo>
                        <a:pt x="4561" y="4739"/>
                      </a:lnTo>
                      <a:cubicBezTo>
                        <a:pt x="4597" y="4191"/>
                        <a:pt x="4799" y="4013"/>
                        <a:pt x="5061" y="3941"/>
                      </a:cubicBezTo>
                      <a:cubicBezTo>
                        <a:pt x="5311" y="3941"/>
                        <a:pt x="5561" y="4025"/>
                        <a:pt x="5751" y="4549"/>
                      </a:cubicBezTo>
                      <a:lnTo>
                        <a:pt x="5787" y="4668"/>
                      </a:lnTo>
                      <a:cubicBezTo>
                        <a:pt x="5787" y="4668"/>
                        <a:pt x="5978" y="5620"/>
                        <a:pt x="8609" y="5680"/>
                      </a:cubicBezTo>
                      <a:cubicBezTo>
                        <a:pt x="8657" y="5680"/>
                        <a:pt x="8668" y="5715"/>
                        <a:pt x="8716" y="5715"/>
                      </a:cubicBezTo>
                      <a:lnTo>
                        <a:pt x="9407" y="5680"/>
                      </a:lnTo>
                      <a:cubicBezTo>
                        <a:pt x="9478" y="5680"/>
                        <a:pt x="9526" y="5608"/>
                        <a:pt x="9478" y="5549"/>
                      </a:cubicBezTo>
                      <a:lnTo>
                        <a:pt x="9121" y="4953"/>
                      </a:lnTo>
                      <a:lnTo>
                        <a:pt x="9073" y="4846"/>
                      </a:lnTo>
                      <a:lnTo>
                        <a:pt x="9109" y="4834"/>
                      </a:lnTo>
                      <a:lnTo>
                        <a:pt x="9728" y="4739"/>
                      </a:lnTo>
                      <a:cubicBezTo>
                        <a:pt x="9800" y="4715"/>
                        <a:pt x="9835" y="4703"/>
                        <a:pt x="9776" y="4656"/>
                      </a:cubicBezTo>
                      <a:lnTo>
                        <a:pt x="9323" y="4299"/>
                      </a:lnTo>
                      <a:lnTo>
                        <a:pt x="9264" y="4251"/>
                      </a:lnTo>
                      <a:lnTo>
                        <a:pt x="9347" y="4227"/>
                      </a:lnTo>
                      <a:lnTo>
                        <a:pt x="9859" y="3965"/>
                      </a:lnTo>
                      <a:cubicBezTo>
                        <a:pt x="9942" y="3941"/>
                        <a:pt x="9942" y="3882"/>
                        <a:pt x="9859" y="3834"/>
                      </a:cubicBezTo>
                      <a:lnTo>
                        <a:pt x="9359" y="3537"/>
                      </a:lnTo>
                      <a:lnTo>
                        <a:pt x="9347" y="3525"/>
                      </a:lnTo>
                      <a:lnTo>
                        <a:pt x="9359" y="3513"/>
                      </a:lnTo>
                      <a:lnTo>
                        <a:pt x="9847" y="3167"/>
                      </a:lnTo>
                      <a:cubicBezTo>
                        <a:pt x="9907" y="3120"/>
                        <a:pt x="9907" y="3060"/>
                        <a:pt x="9835" y="3036"/>
                      </a:cubicBezTo>
                      <a:lnTo>
                        <a:pt x="9299" y="2822"/>
                      </a:lnTo>
                      <a:lnTo>
                        <a:pt x="9228" y="2798"/>
                      </a:lnTo>
                      <a:lnTo>
                        <a:pt x="9288" y="2739"/>
                      </a:lnTo>
                      <a:lnTo>
                        <a:pt x="9716" y="2346"/>
                      </a:lnTo>
                      <a:cubicBezTo>
                        <a:pt x="9776" y="2286"/>
                        <a:pt x="9764" y="2227"/>
                        <a:pt x="9680" y="2215"/>
                      </a:cubicBezTo>
                      <a:lnTo>
                        <a:pt x="9133" y="2084"/>
                      </a:lnTo>
                      <a:lnTo>
                        <a:pt x="9133" y="2048"/>
                      </a:lnTo>
                      <a:lnTo>
                        <a:pt x="9526" y="1620"/>
                      </a:lnTo>
                      <a:cubicBezTo>
                        <a:pt x="9585" y="1560"/>
                        <a:pt x="9550" y="1501"/>
                        <a:pt x="9478" y="1489"/>
                      </a:cubicBezTo>
                      <a:lnTo>
                        <a:pt x="8895" y="1393"/>
                      </a:lnTo>
                      <a:lnTo>
                        <a:pt x="8811" y="1381"/>
                      </a:lnTo>
                      <a:lnTo>
                        <a:pt x="8847" y="1310"/>
                      </a:lnTo>
                      <a:lnTo>
                        <a:pt x="9169" y="810"/>
                      </a:lnTo>
                      <a:cubicBezTo>
                        <a:pt x="9204" y="739"/>
                        <a:pt x="9180" y="691"/>
                        <a:pt x="9085" y="691"/>
                      </a:cubicBezTo>
                      <a:lnTo>
                        <a:pt x="8466" y="715"/>
                      </a:lnTo>
                      <a:lnTo>
                        <a:pt x="8430" y="715"/>
                      </a:lnTo>
                      <a:lnTo>
                        <a:pt x="8454" y="679"/>
                      </a:lnTo>
                      <a:lnTo>
                        <a:pt x="8609" y="96"/>
                      </a:lnTo>
                      <a:cubicBezTo>
                        <a:pt x="8636" y="41"/>
                        <a:pt x="8615" y="0"/>
                        <a:pt x="856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38"/>
                <p:cNvSpPr/>
                <p:nvPr/>
              </p:nvSpPr>
              <p:spPr>
                <a:xfrm>
                  <a:off x="7430376" y="6415149"/>
                  <a:ext cx="58916" cy="2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442" extrusionOk="0">
                      <a:moveTo>
                        <a:pt x="1216" y="0"/>
                      </a:moveTo>
                      <a:cubicBezTo>
                        <a:pt x="736" y="0"/>
                        <a:pt x="277" y="50"/>
                        <a:pt x="72" y="76"/>
                      </a:cubicBezTo>
                      <a:cubicBezTo>
                        <a:pt x="12" y="88"/>
                        <a:pt x="0" y="123"/>
                        <a:pt x="36" y="147"/>
                      </a:cubicBezTo>
                      <a:cubicBezTo>
                        <a:pt x="1254" y="1108"/>
                        <a:pt x="1991" y="1441"/>
                        <a:pt x="2399" y="1441"/>
                      </a:cubicBezTo>
                      <a:cubicBezTo>
                        <a:pt x="2916" y="1441"/>
                        <a:pt x="2906" y="905"/>
                        <a:pt x="2679" y="433"/>
                      </a:cubicBezTo>
                      <a:cubicBezTo>
                        <a:pt x="2517" y="87"/>
                        <a:pt x="1849" y="0"/>
                        <a:pt x="121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38"/>
                <p:cNvSpPr/>
                <p:nvPr/>
              </p:nvSpPr>
              <p:spPr>
                <a:xfrm>
                  <a:off x="7429285" y="6368937"/>
                  <a:ext cx="51100" cy="4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0" h="2057" extrusionOk="0">
                      <a:moveTo>
                        <a:pt x="2067" y="1"/>
                      </a:moveTo>
                      <a:cubicBezTo>
                        <a:pt x="1695" y="1"/>
                        <a:pt x="1048" y="490"/>
                        <a:pt x="42" y="1971"/>
                      </a:cubicBezTo>
                      <a:cubicBezTo>
                        <a:pt x="1" y="2023"/>
                        <a:pt x="14" y="2056"/>
                        <a:pt x="57" y="2056"/>
                      </a:cubicBezTo>
                      <a:cubicBezTo>
                        <a:pt x="63" y="2056"/>
                        <a:pt x="70" y="2056"/>
                        <a:pt x="78" y="2054"/>
                      </a:cubicBezTo>
                      <a:cubicBezTo>
                        <a:pt x="543" y="1959"/>
                        <a:pt x="2364" y="1578"/>
                        <a:pt x="2459" y="899"/>
                      </a:cubicBezTo>
                      <a:cubicBezTo>
                        <a:pt x="2529" y="446"/>
                        <a:pt x="2423" y="1"/>
                        <a:pt x="2067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38"/>
                <p:cNvSpPr/>
                <p:nvPr/>
              </p:nvSpPr>
              <p:spPr>
                <a:xfrm>
                  <a:off x="7368006" y="6419007"/>
                  <a:ext cx="50756" cy="4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2054" extrusionOk="0">
                      <a:moveTo>
                        <a:pt x="2471" y="1"/>
                      </a:moveTo>
                      <a:cubicBezTo>
                        <a:pt x="2464" y="1"/>
                        <a:pt x="2455" y="2"/>
                        <a:pt x="2445" y="4"/>
                      </a:cubicBezTo>
                      <a:cubicBezTo>
                        <a:pt x="1969" y="87"/>
                        <a:pt x="171" y="480"/>
                        <a:pt x="64" y="1147"/>
                      </a:cubicBezTo>
                      <a:cubicBezTo>
                        <a:pt x="0" y="1606"/>
                        <a:pt x="109" y="2054"/>
                        <a:pt x="467" y="2054"/>
                      </a:cubicBezTo>
                      <a:cubicBezTo>
                        <a:pt x="841" y="2054"/>
                        <a:pt x="1488" y="1562"/>
                        <a:pt x="2493" y="75"/>
                      </a:cubicBezTo>
                      <a:cubicBezTo>
                        <a:pt x="2513" y="26"/>
                        <a:pt x="2508" y="1"/>
                        <a:pt x="2471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38"/>
                <p:cNvSpPr/>
                <p:nvPr/>
              </p:nvSpPr>
              <p:spPr>
                <a:xfrm>
                  <a:off x="7358493" y="6385116"/>
                  <a:ext cx="59158" cy="29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1448" extrusionOk="0">
                      <a:moveTo>
                        <a:pt x="516" y="1"/>
                      </a:moveTo>
                      <a:cubicBezTo>
                        <a:pt x="1" y="1"/>
                        <a:pt x="11" y="536"/>
                        <a:pt x="238" y="1015"/>
                      </a:cubicBezTo>
                      <a:cubicBezTo>
                        <a:pt x="407" y="1361"/>
                        <a:pt x="1078" y="1448"/>
                        <a:pt x="1712" y="1448"/>
                      </a:cubicBezTo>
                      <a:cubicBezTo>
                        <a:pt x="2192" y="1448"/>
                        <a:pt x="2652" y="1398"/>
                        <a:pt x="2857" y="1372"/>
                      </a:cubicBezTo>
                      <a:cubicBezTo>
                        <a:pt x="2916" y="1348"/>
                        <a:pt x="2928" y="1313"/>
                        <a:pt x="2869" y="1289"/>
                      </a:cubicBezTo>
                      <a:cubicBezTo>
                        <a:pt x="1656" y="333"/>
                        <a:pt x="923" y="1"/>
                        <a:pt x="516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38"/>
                <p:cNvSpPr/>
                <p:nvPr/>
              </p:nvSpPr>
              <p:spPr>
                <a:xfrm>
                  <a:off x="7128807" y="6419916"/>
                  <a:ext cx="200339" cy="124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9" h="6165" extrusionOk="0">
                      <a:moveTo>
                        <a:pt x="1085" y="0"/>
                      </a:moveTo>
                      <a:cubicBezTo>
                        <a:pt x="1034" y="0"/>
                        <a:pt x="1005" y="43"/>
                        <a:pt x="1025" y="102"/>
                      </a:cubicBezTo>
                      <a:lnTo>
                        <a:pt x="1251" y="673"/>
                      </a:lnTo>
                      <a:lnTo>
                        <a:pt x="1263" y="697"/>
                      </a:lnTo>
                      <a:lnTo>
                        <a:pt x="1239" y="697"/>
                      </a:lnTo>
                      <a:lnTo>
                        <a:pt x="608" y="744"/>
                      </a:lnTo>
                      <a:cubicBezTo>
                        <a:pt x="537" y="744"/>
                        <a:pt x="501" y="804"/>
                        <a:pt x="549" y="875"/>
                      </a:cubicBezTo>
                      <a:lnTo>
                        <a:pt x="906" y="1340"/>
                      </a:lnTo>
                      <a:lnTo>
                        <a:pt x="965" y="1399"/>
                      </a:lnTo>
                      <a:lnTo>
                        <a:pt x="882" y="1411"/>
                      </a:lnTo>
                      <a:lnTo>
                        <a:pt x="310" y="1554"/>
                      </a:lnTo>
                      <a:cubicBezTo>
                        <a:pt x="239" y="1566"/>
                        <a:pt x="227" y="1626"/>
                        <a:pt x="287" y="1685"/>
                      </a:cubicBezTo>
                      <a:lnTo>
                        <a:pt x="715" y="2066"/>
                      </a:lnTo>
                      <a:lnTo>
                        <a:pt x="715" y="2102"/>
                      </a:lnTo>
                      <a:lnTo>
                        <a:pt x="180" y="2292"/>
                      </a:lnTo>
                      <a:cubicBezTo>
                        <a:pt x="60" y="2304"/>
                        <a:pt x="49" y="2364"/>
                        <a:pt x="120" y="2411"/>
                      </a:cubicBezTo>
                      <a:lnTo>
                        <a:pt x="584" y="2757"/>
                      </a:lnTo>
                      <a:lnTo>
                        <a:pt x="656" y="2804"/>
                      </a:lnTo>
                      <a:lnTo>
                        <a:pt x="584" y="2840"/>
                      </a:lnTo>
                      <a:lnTo>
                        <a:pt x="72" y="3102"/>
                      </a:lnTo>
                      <a:cubicBezTo>
                        <a:pt x="1" y="3126"/>
                        <a:pt x="13" y="3173"/>
                        <a:pt x="96" y="3221"/>
                      </a:cubicBezTo>
                      <a:lnTo>
                        <a:pt x="632" y="3495"/>
                      </a:lnTo>
                      <a:lnTo>
                        <a:pt x="644" y="3519"/>
                      </a:lnTo>
                      <a:lnTo>
                        <a:pt x="608" y="3542"/>
                      </a:lnTo>
                      <a:lnTo>
                        <a:pt x="132" y="3900"/>
                      </a:lnTo>
                      <a:cubicBezTo>
                        <a:pt x="72" y="3947"/>
                        <a:pt x="72" y="4019"/>
                        <a:pt x="156" y="4054"/>
                      </a:cubicBezTo>
                      <a:lnTo>
                        <a:pt x="703" y="4257"/>
                      </a:lnTo>
                      <a:lnTo>
                        <a:pt x="775" y="4293"/>
                      </a:lnTo>
                      <a:lnTo>
                        <a:pt x="715" y="4352"/>
                      </a:lnTo>
                      <a:lnTo>
                        <a:pt x="299" y="4769"/>
                      </a:lnTo>
                      <a:cubicBezTo>
                        <a:pt x="239" y="4828"/>
                        <a:pt x="251" y="4888"/>
                        <a:pt x="346" y="4900"/>
                      </a:cubicBezTo>
                      <a:lnTo>
                        <a:pt x="953" y="5019"/>
                      </a:lnTo>
                      <a:lnTo>
                        <a:pt x="989" y="5031"/>
                      </a:lnTo>
                      <a:lnTo>
                        <a:pt x="965" y="5066"/>
                      </a:lnTo>
                      <a:lnTo>
                        <a:pt x="691" y="5602"/>
                      </a:lnTo>
                      <a:cubicBezTo>
                        <a:pt x="645" y="5672"/>
                        <a:pt x="576" y="5865"/>
                        <a:pt x="638" y="5865"/>
                      </a:cubicBezTo>
                      <a:cubicBezTo>
                        <a:pt x="640" y="5865"/>
                        <a:pt x="642" y="5865"/>
                        <a:pt x="644" y="5864"/>
                      </a:cubicBezTo>
                      <a:lnTo>
                        <a:pt x="1180" y="5959"/>
                      </a:lnTo>
                      <a:cubicBezTo>
                        <a:pt x="1192" y="5959"/>
                        <a:pt x="1382" y="5793"/>
                        <a:pt x="1418" y="5793"/>
                      </a:cubicBezTo>
                      <a:cubicBezTo>
                        <a:pt x="4037" y="5495"/>
                        <a:pt x="4216" y="4471"/>
                        <a:pt x="4216" y="4471"/>
                      </a:cubicBezTo>
                      <a:lnTo>
                        <a:pt x="4263" y="4316"/>
                      </a:lnTo>
                      <a:cubicBezTo>
                        <a:pt x="4406" y="3781"/>
                        <a:pt x="4656" y="3650"/>
                        <a:pt x="4918" y="3638"/>
                      </a:cubicBezTo>
                      <a:cubicBezTo>
                        <a:pt x="5168" y="3697"/>
                        <a:pt x="5394" y="3816"/>
                        <a:pt x="5478" y="4364"/>
                      </a:cubicBezTo>
                      <a:lnTo>
                        <a:pt x="5490" y="4483"/>
                      </a:lnTo>
                      <a:cubicBezTo>
                        <a:pt x="5490" y="4483"/>
                        <a:pt x="5490" y="5388"/>
                        <a:pt x="8073" y="5995"/>
                      </a:cubicBezTo>
                      <a:cubicBezTo>
                        <a:pt x="8082" y="6001"/>
                        <a:pt x="8091" y="6003"/>
                        <a:pt x="8100" y="6003"/>
                      </a:cubicBezTo>
                      <a:cubicBezTo>
                        <a:pt x="8128" y="6003"/>
                        <a:pt x="8157" y="5983"/>
                        <a:pt x="8192" y="5983"/>
                      </a:cubicBezTo>
                      <a:lnTo>
                        <a:pt x="8823" y="6162"/>
                      </a:lnTo>
                      <a:cubicBezTo>
                        <a:pt x="8835" y="6164"/>
                        <a:pt x="8846" y="6165"/>
                        <a:pt x="8856" y="6165"/>
                      </a:cubicBezTo>
                      <a:cubicBezTo>
                        <a:pt x="8908" y="6165"/>
                        <a:pt x="8939" y="6138"/>
                        <a:pt x="8919" y="6078"/>
                      </a:cubicBezTo>
                      <a:lnTo>
                        <a:pt x="8681" y="5436"/>
                      </a:lnTo>
                      <a:lnTo>
                        <a:pt x="8645" y="5328"/>
                      </a:lnTo>
                      <a:lnTo>
                        <a:pt x="8681" y="5328"/>
                      </a:lnTo>
                      <a:lnTo>
                        <a:pt x="9312" y="5376"/>
                      </a:lnTo>
                      <a:cubicBezTo>
                        <a:pt x="9395" y="5376"/>
                        <a:pt x="9431" y="5364"/>
                        <a:pt x="9371" y="5281"/>
                      </a:cubicBezTo>
                      <a:lnTo>
                        <a:pt x="9014" y="4852"/>
                      </a:lnTo>
                      <a:lnTo>
                        <a:pt x="8978" y="4793"/>
                      </a:lnTo>
                      <a:lnTo>
                        <a:pt x="9062" y="4781"/>
                      </a:lnTo>
                      <a:lnTo>
                        <a:pt x="9633" y="4650"/>
                      </a:lnTo>
                      <a:cubicBezTo>
                        <a:pt x="9705" y="4626"/>
                        <a:pt x="9716" y="4566"/>
                        <a:pt x="9657" y="4507"/>
                      </a:cubicBezTo>
                      <a:lnTo>
                        <a:pt x="9228" y="4126"/>
                      </a:lnTo>
                      <a:lnTo>
                        <a:pt x="9216" y="4114"/>
                      </a:lnTo>
                      <a:lnTo>
                        <a:pt x="9240" y="4090"/>
                      </a:lnTo>
                      <a:lnTo>
                        <a:pt x="9800" y="3852"/>
                      </a:lnTo>
                      <a:cubicBezTo>
                        <a:pt x="9871" y="3828"/>
                        <a:pt x="9883" y="3769"/>
                        <a:pt x="9812" y="3721"/>
                      </a:cubicBezTo>
                      <a:lnTo>
                        <a:pt x="9335" y="3411"/>
                      </a:lnTo>
                      <a:lnTo>
                        <a:pt x="9264" y="3364"/>
                      </a:lnTo>
                      <a:lnTo>
                        <a:pt x="9335" y="3316"/>
                      </a:lnTo>
                      <a:lnTo>
                        <a:pt x="9835" y="3019"/>
                      </a:lnTo>
                      <a:cubicBezTo>
                        <a:pt x="9919" y="2983"/>
                        <a:pt x="9919" y="2923"/>
                        <a:pt x="9835" y="2888"/>
                      </a:cubicBezTo>
                      <a:lnTo>
                        <a:pt x="9335" y="2638"/>
                      </a:lnTo>
                      <a:lnTo>
                        <a:pt x="9335" y="2602"/>
                      </a:lnTo>
                      <a:lnTo>
                        <a:pt x="9812" y="2268"/>
                      </a:lnTo>
                      <a:cubicBezTo>
                        <a:pt x="9871" y="2221"/>
                        <a:pt x="9871" y="2161"/>
                        <a:pt x="9800" y="2126"/>
                      </a:cubicBezTo>
                      <a:lnTo>
                        <a:pt x="9240" y="1923"/>
                      </a:lnTo>
                      <a:lnTo>
                        <a:pt x="9169" y="1887"/>
                      </a:lnTo>
                      <a:lnTo>
                        <a:pt x="9228" y="1828"/>
                      </a:lnTo>
                      <a:lnTo>
                        <a:pt x="9645" y="1411"/>
                      </a:lnTo>
                      <a:cubicBezTo>
                        <a:pt x="9705" y="1352"/>
                        <a:pt x="9693" y="1292"/>
                        <a:pt x="9597" y="1280"/>
                      </a:cubicBezTo>
                      <a:lnTo>
                        <a:pt x="8990" y="1161"/>
                      </a:lnTo>
                      <a:lnTo>
                        <a:pt x="8954" y="1161"/>
                      </a:lnTo>
                      <a:lnTo>
                        <a:pt x="8978" y="1137"/>
                      </a:lnTo>
                      <a:lnTo>
                        <a:pt x="9264" y="602"/>
                      </a:lnTo>
                      <a:cubicBezTo>
                        <a:pt x="9300" y="518"/>
                        <a:pt x="9264" y="483"/>
                        <a:pt x="9181" y="483"/>
                      </a:cubicBezTo>
                      <a:lnTo>
                        <a:pt x="8550" y="542"/>
                      </a:lnTo>
                      <a:cubicBezTo>
                        <a:pt x="5787" y="816"/>
                        <a:pt x="5668" y="1804"/>
                        <a:pt x="5668" y="1804"/>
                      </a:cubicBezTo>
                      <a:lnTo>
                        <a:pt x="5656" y="1923"/>
                      </a:lnTo>
                      <a:cubicBezTo>
                        <a:pt x="5514" y="2459"/>
                        <a:pt x="5275" y="2578"/>
                        <a:pt x="5013" y="2590"/>
                      </a:cubicBezTo>
                      <a:cubicBezTo>
                        <a:pt x="4763" y="2542"/>
                        <a:pt x="4537" y="2399"/>
                        <a:pt x="4466" y="1852"/>
                      </a:cubicBezTo>
                      <a:lnTo>
                        <a:pt x="4454" y="1733"/>
                      </a:lnTo>
                      <a:cubicBezTo>
                        <a:pt x="4454" y="1733"/>
                        <a:pt x="4454" y="744"/>
                        <a:pt x="1751" y="137"/>
                      </a:cubicBezTo>
                      <a:lnTo>
                        <a:pt x="1120" y="6"/>
                      </a:lnTo>
                      <a:cubicBezTo>
                        <a:pt x="1107" y="2"/>
                        <a:pt x="1096" y="0"/>
                        <a:pt x="108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38"/>
                <p:cNvSpPr/>
                <p:nvPr/>
              </p:nvSpPr>
              <p:spPr>
                <a:xfrm>
                  <a:off x="7233672" y="6485437"/>
                  <a:ext cx="54049" cy="3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" h="1847" extrusionOk="0">
                      <a:moveTo>
                        <a:pt x="95" y="1"/>
                      </a:moveTo>
                      <a:cubicBezTo>
                        <a:pt x="24" y="1"/>
                        <a:pt x="0" y="37"/>
                        <a:pt x="48" y="72"/>
                      </a:cubicBezTo>
                      <a:cubicBezTo>
                        <a:pt x="1145" y="1403"/>
                        <a:pt x="1825" y="1847"/>
                        <a:pt x="2206" y="1847"/>
                      </a:cubicBezTo>
                      <a:cubicBezTo>
                        <a:pt x="2602" y="1847"/>
                        <a:pt x="2675" y="1367"/>
                        <a:pt x="2560" y="906"/>
                      </a:cubicBezTo>
                      <a:cubicBezTo>
                        <a:pt x="2417" y="251"/>
                        <a:pt x="572" y="48"/>
                        <a:pt x="95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38"/>
                <p:cNvSpPr/>
                <p:nvPr/>
              </p:nvSpPr>
              <p:spPr>
                <a:xfrm>
                  <a:off x="7234379" y="6447142"/>
                  <a:ext cx="56775" cy="32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591" extrusionOk="0">
                      <a:moveTo>
                        <a:pt x="2329" y="0"/>
                      </a:moveTo>
                      <a:cubicBezTo>
                        <a:pt x="1936" y="0"/>
                        <a:pt x="1223" y="386"/>
                        <a:pt x="48" y="1516"/>
                      </a:cubicBezTo>
                      <a:cubicBezTo>
                        <a:pt x="1" y="1540"/>
                        <a:pt x="13" y="1587"/>
                        <a:pt x="72" y="1587"/>
                      </a:cubicBezTo>
                      <a:cubicBezTo>
                        <a:pt x="137" y="1589"/>
                        <a:pt x="227" y="1590"/>
                        <a:pt x="336" y="1590"/>
                      </a:cubicBezTo>
                      <a:cubicBezTo>
                        <a:pt x="1024" y="1590"/>
                        <a:pt x="2437" y="1525"/>
                        <a:pt x="2632" y="980"/>
                      </a:cubicBezTo>
                      <a:cubicBezTo>
                        <a:pt x="2810" y="509"/>
                        <a:pt x="2781" y="0"/>
                        <a:pt x="232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38"/>
                <p:cNvSpPr/>
                <p:nvPr/>
              </p:nvSpPr>
              <p:spPr>
                <a:xfrm>
                  <a:off x="7165607" y="6484407"/>
                  <a:ext cx="56775" cy="32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595" extrusionOk="0">
                      <a:moveTo>
                        <a:pt x="2478" y="1"/>
                      </a:moveTo>
                      <a:cubicBezTo>
                        <a:pt x="1789" y="1"/>
                        <a:pt x="365" y="67"/>
                        <a:pt x="179" y="623"/>
                      </a:cubicBezTo>
                      <a:cubicBezTo>
                        <a:pt x="1" y="1088"/>
                        <a:pt x="27" y="1594"/>
                        <a:pt x="478" y="1594"/>
                      </a:cubicBezTo>
                      <a:cubicBezTo>
                        <a:pt x="870" y="1594"/>
                        <a:pt x="1583" y="1212"/>
                        <a:pt x="2763" y="88"/>
                      </a:cubicBezTo>
                      <a:cubicBezTo>
                        <a:pt x="2810" y="52"/>
                        <a:pt x="2799" y="4"/>
                        <a:pt x="2739" y="4"/>
                      </a:cubicBezTo>
                      <a:cubicBezTo>
                        <a:pt x="2675" y="3"/>
                        <a:pt x="2585" y="1"/>
                        <a:pt x="2478" y="1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38"/>
                <p:cNvSpPr/>
                <p:nvPr/>
              </p:nvSpPr>
              <p:spPr>
                <a:xfrm>
                  <a:off x="7168940" y="6440942"/>
                  <a:ext cx="53685" cy="3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1847" extrusionOk="0">
                      <a:moveTo>
                        <a:pt x="474" y="1"/>
                      </a:moveTo>
                      <a:cubicBezTo>
                        <a:pt x="77" y="1"/>
                        <a:pt x="0" y="480"/>
                        <a:pt x="109" y="942"/>
                      </a:cubicBezTo>
                      <a:cubicBezTo>
                        <a:pt x="264" y="1597"/>
                        <a:pt x="2110" y="1799"/>
                        <a:pt x="2586" y="1847"/>
                      </a:cubicBezTo>
                      <a:cubicBezTo>
                        <a:pt x="2645" y="1847"/>
                        <a:pt x="2657" y="1823"/>
                        <a:pt x="2634" y="1775"/>
                      </a:cubicBezTo>
                      <a:cubicBezTo>
                        <a:pt x="1536" y="444"/>
                        <a:pt x="857" y="1"/>
                        <a:pt x="474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38"/>
                <p:cNvSpPr/>
                <p:nvPr/>
              </p:nvSpPr>
              <p:spPr>
                <a:xfrm>
                  <a:off x="7475336" y="6559986"/>
                  <a:ext cx="202500" cy="200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6" h="9906" extrusionOk="0">
                      <a:moveTo>
                        <a:pt x="4479" y="0"/>
                      </a:moveTo>
                      <a:cubicBezTo>
                        <a:pt x="4452" y="0"/>
                        <a:pt x="4425" y="22"/>
                        <a:pt x="4406" y="60"/>
                      </a:cubicBezTo>
                      <a:lnTo>
                        <a:pt x="4168" y="608"/>
                      </a:lnTo>
                      <a:lnTo>
                        <a:pt x="4156" y="644"/>
                      </a:lnTo>
                      <a:lnTo>
                        <a:pt x="4132" y="608"/>
                      </a:lnTo>
                      <a:lnTo>
                        <a:pt x="3656" y="215"/>
                      </a:lnTo>
                      <a:cubicBezTo>
                        <a:pt x="3634" y="193"/>
                        <a:pt x="3612" y="183"/>
                        <a:pt x="3592" y="183"/>
                      </a:cubicBezTo>
                      <a:cubicBezTo>
                        <a:pt x="3558" y="183"/>
                        <a:pt x="3528" y="214"/>
                        <a:pt x="3513" y="275"/>
                      </a:cubicBezTo>
                      <a:lnTo>
                        <a:pt x="3454" y="846"/>
                      </a:lnTo>
                      <a:lnTo>
                        <a:pt x="3442" y="941"/>
                      </a:lnTo>
                      <a:lnTo>
                        <a:pt x="3370" y="894"/>
                      </a:lnTo>
                      <a:lnTo>
                        <a:pt x="2858" y="596"/>
                      </a:lnTo>
                      <a:cubicBezTo>
                        <a:pt x="2836" y="581"/>
                        <a:pt x="2817" y="575"/>
                        <a:pt x="2800" y="575"/>
                      </a:cubicBezTo>
                      <a:cubicBezTo>
                        <a:pt x="2762" y="575"/>
                        <a:pt x="2739" y="610"/>
                        <a:pt x="2739" y="667"/>
                      </a:cubicBezTo>
                      <a:lnTo>
                        <a:pt x="2775" y="1251"/>
                      </a:lnTo>
                      <a:lnTo>
                        <a:pt x="2763" y="1263"/>
                      </a:lnTo>
                      <a:lnTo>
                        <a:pt x="2251" y="1025"/>
                      </a:lnTo>
                      <a:cubicBezTo>
                        <a:pt x="2231" y="1004"/>
                        <a:pt x="2212" y="995"/>
                        <a:pt x="2196" y="995"/>
                      </a:cubicBezTo>
                      <a:cubicBezTo>
                        <a:pt x="2165" y="995"/>
                        <a:pt x="2144" y="1029"/>
                        <a:pt x="2144" y="1084"/>
                      </a:cubicBezTo>
                      <a:lnTo>
                        <a:pt x="2239" y="1668"/>
                      </a:lnTo>
                      <a:lnTo>
                        <a:pt x="2251" y="1763"/>
                      </a:lnTo>
                      <a:lnTo>
                        <a:pt x="2180" y="1727"/>
                      </a:lnTo>
                      <a:lnTo>
                        <a:pt x="1632" y="1549"/>
                      </a:lnTo>
                      <a:cubicBezTo>
                        <a:pt x="1615" y="1544"/>
                        <a:pt x="1600" y="1541"/>
                        <a:pt x="1588" y="1541"/>
                      </a:cubicBezTo>
                      <a:cubicBezTo>
                        <a:pt x="1541" y="1541"/>
                        <a:pt x="1530" y="1577"/>
                        <a:pt x="1549" y="1644"/>
                      </a:cubicBezTo>
                      <a:lnTo>
                        <a:pt x="1727" y="2203"/>
                      </a:lnTo>
                      <a:lnTo>
                        <a:pt x="1727" y="2239"/>
                      </a:lnTo>
                      <a:lnTo>
                        <a:pt x="1692" y="2239"/>
                      </a:lnTo>
                      <a:lnTo>
                        <a:pt x="1108" y="2144"/>
                      </a:lnTo>
                      <a:cubicBezTo>
                        <a:pt x="1102" y="2143"/>
                        <a:pt x="1096" y="2142"/>
                        <a:pt x="1090" y="2142"/>
                      </a:cubicBezTo>
                      <a:cubicBezTo>
                        <a:pt x="1029" y="2142"/>
                        <a:pt x="991" y="2198"/>
                        <a:pt x="1013" y="2263"/>
                      </a:cubicBezTo>
                      <a:lnTo>
                        <a:pt x="1251" y="2799"/>
                      </a:lnTo>
                      <a:lnTo>
                        <a:pt x="1287" y="2870"/>
                      </a:lnTo>
                      <a:lnTo>
                        <a:pt x="620" y="2870"/>
                      </a:lnTo>
                      <a:cubicBezTo>
                        <a:pt x="525" y="2870"/>
                        <a:pt x="513" y="2930"/>
                        <a:pt x="560" y="2989"/>
                      </a:cubicBezTo>
                      <a:lnTo>
                        <a:pt x="918" y="3513"/>
                      </a:lnTo>
                      <a:lnTo>
                        <a:pt x="930" y="3549"/>
                      </a:lnTo>
                      <a:lnTo>
                        <a:pt x="894" y="3561"/>
                      </a:lnTo>
                      <a:lnTo>
                        <a:pt x="322" y="3739"/>
                      </a:lnTo>
                      <a:cubicBezTo>
                        <a:pt x="239" y="3763"/>
                        <a:pt x="1" y="3823"/>
                        <a:pt x="84" y="3870"/>
                      </a:cubicBezTo>
                      <a:lnTo>
                        <a:pt x="382" y="4275"/>
                      </a:lnTo>
                      <a:cubicBezTo>
                        <a:pt x="382" y="4287"/>
                        <a:pt x="656" y="4335"/>
                        <a:pt x="691" y="4358"/>
                      </a:cubicBezTo>
                      <a:cubicBezTo>
                        <a:pt x="1906" y="5309"/>
                        <a:pt x="2700" y="5508"/>
                        <a:pt x="3151" y="5508"/>
                      </a:cubicBezTo>
                      <a:cubicBezTo>
                        <a:pt x="3473" y="5508"/>
                        <a:pt x="3620" y="5406"/>
                        <a:pt x="3620" y="5406"/>
                      </a:cubicBezTo>
                      <a:lnTo>
                        <a:pt x="3775" y="5347"/>
                      </a:lnTo>
                      <a:cubicBezTo>
                        <a:pt x="3998" y="5213"/>
                        <a:pt x="4176" y="5163"/>
                        <a:pt x="4323" y="5163"/>
                      </a:cubicBezTo>
                      <a:cubicBezTo>
                        <a:pt x="4492" y="5163"/>
                        <a:pt x="4620" y="5228"/>
                        <a:pt x="4728" y="5311"/>
                      </a:cubicBezTo>
                      <a:cubicBezTo>
                        <a:pt x="4870" y="5525"/>
                        <a:pt x="4942" y="5787"/>
                        <a:pt x="4609" y="6240"/>
                      </a:cubicBezTo>
                      <a:lnTo>
                        <a:pt x="4525" y="6323"/>
                      </a:lnTo>
                      <a:cubicBezTo>
                        <a:pt x="4525" y="6323"/>
                        <a:pt x="3918" y="6954"/>
                        <a:pt x="5335" y="9180"/>
                      </a:cubicBezTo>
                      <a:cubicBezTo>
                        <a:pt x="5359" y="9216"/>
                        <a:pt x="5442" y="9204"/>
                        <a:pt x="5466" y="9228"/>
                      </a:cubicBezTo>
                      <a:lnTo>
                        <a:pt x="5763" y="9835"/>
                      </a:lnTo>
                      <a:cubicBezTo>
                        <a:pt x="5790" y="9882"/>
                        <a:pt x="5809" y="9906"/>
                        <a:pt x="5827" y="9906"/>
                      </a:cubicBezTo>
                      <a:cubicBezTo>
                        <a:pt x="5841" y="9906"/>
                        <a:pt x="5855" y="9891"/>
                        <a:pt x="5871" y="9859"/>
                      </a:cubicBezTo>
                      <a:lnTo>
                        <a:pt x="6156" y="9240"/>
                      </a:lnTo>
                      <a:lnTo>
                        <a:pt x="6192" y="9157"/>
                      </a:lnTo>
                      <a:lnTo>
                        <a:pt x="6228" y="9180"/>
                      </a:lnTo>
                      <a:lnTo>
                        <a:pt x="6645" y="9657"/>
                      </a:lnTo>
                      <a:cubicBezTo>
                        <a:pt x="6674" y="9686"/>
                        <a:pt x="6695" y="9704"/>
                        <a:pt x="6711" y="9704"/>
                      </a:cubicBezTo>
                      <a:cubicBezTo>
                        <a:pt x="6728" y="9704"/>
                        <a:pt x="6740" y="9686"/>
                        <a:pt x="6752" y="9645"/>
                      </a:cubicBezTo>
                      <a:lnTo>
                        <a:pt x="6787" y="9073"/>
                      </a:lnTo>
                      <a:lnTo>
                        <a:pt x="6787" y="9002"/>
                      </a:lnTo>
                      <a:lnTo>
                        <a:pt x="6871" y="9049"/>
                      </a:lnTo>
                      <a:lnTo>
                        <a:pt x="7371" y="9347"/>
                      </a:lnTo>
                      <a:cubicBezTo>
                        <a:pt x="7393" y="9362"/>
                        <a:pt x="7412" y="9368"/>
                        <a:pt x="7429" y="9368"/>
                      </a:cubicBezTo>
                      <a:cubicBezTo>
                        <a:pt x="7467" y="9368"/>
                        <a:pt x="7490" y="9334"/>
                        <a:pt x="7490" y="9276"/>
                      </a:cubicBezTo>
                      <a:lnTo>
                        <a:pt x="7466" y="8692"/>
                      </a:lnTo>
                      <a:lnTo>
                        <a:pt x="7466" y="8668"/>
                      </a:lnTo>
                      <a:lnTo>
                        <a:pt x="7490" y="8680"/>
                      </a:lnTo>
                      <a:lnTo>
                        <a:pt x="8038" y="8907"/>
                      </a:lnTo>
                      <a:cubicBezTo>
                        <a:pt x="8052" y="8911"/>
                        <a:pt x="8066" y="8913"/>
                        <a:pt x="8077" y="8913"/>
                      </a:cubicBezTo>
                      <a:cubicBezTo>
                        <a:pt x="8132" y="8913"/>
                        <a:pt x="8154" y="8870"/>
                        <a:pt x="8145" y="8811"/>
                      </a:cubicBezTo>
                      <a:lnTo>
                        <a:pt x="8026" y="8240"/>
                      </a:lnTo>
                      <a:lnTo>
                        <a:pt x="8014" y="8168"/>
                      </a:lnTo>
                      <a:lnTo>
                        <a:pt x="8097" y="8180"/>
                      </a:lnTo>
                      <a:lnTo>
                        <a:pt x="8669" y="8335"/>
                      </a:lnTo>
                      <a:cubicBezTo>
                        <a:pt x="8677" y="8337"/>
                        <a:pt x="8686" y="8337"/>
                        <a:pt x="8694" y="8337"/>
                      </a:cubicBezTo>
                      <a:cubicBezTo>
                        <a:pt x="8751" y="8337"/>
                        <a:pt x="8783" y="8301"/>
                        <a:pt x="8752" y="8228"/>
                      </a:cubicBezTo>
                      <a:lnTo>
                        <a:pt x="8573" y="7692"/>
                      </a:lnTo>
                      <a:cubicBezTo>
                        <a:pt x="8573" y="7680"/>
                        <a:pt x="8597" y="7680"/>
                        <a:pt x="8597" y="7680"/>
                      </a:cubicBezTo>
                      <a:lnTo>
                        <a:pt x="9169" y="7775"/>
                      </a:lnTo>
                      <a:cubicBezTo>
                        <a:pt x="9176" y="7777"/>
                        <a:pt x="9183" y="7777"/>
                        <a:pt x="9189" y="7777"/>
                      </a:cubicBezTo>
                      <a:cubicBezTo>
                        <a:pt x="9258" y="7777"/>
                        <a:pt x="9286" y="7723"/>
                        <a:pt x="9264" y="7668"/>
                      </a:cubicBezTo>
                      <a:lnTo>
                        <a:pt x="9014" y="7133"/>
                      </a:lnTo>
                      <a:lnTo>
                        <a:pt x="8966" y="7061"/>
                      </a:lnTo>
                      <a:lnTo>
                        <a:pt x="9633" y="7061"/>
                      </a:lnTo>
                      <a:cubicBezTo>
                        <a:pt x="9704" y="7061"/>
                        <a:pt x="9740" y="7002"/>
                        <a:pt x="9693" y="6942"/>
                      </a:cubicBezTo>
                      <a:lnTo>
                        <a:pt x="9335" y="6418"/>
                      </a:lnTo>
                      <a:lnTo>
                        <a:pt x="9323" y="6382"/>
                      </a:lnTo>
                      <a:lnTo>
                        <a:pt x="9347" y="6371"/>
                      </a:lnTo>
                      <a:lnTo>
                        <a:pt x="9931" y="6192"/>
                      </a:lnTo>
                      <a:cubicBezTo>
                        <a:pt x="10002" y="6168"/>
                        <a:pt x="10026" y="6109"/>
                        <a:pt x="9966" y="6061"/>
                      </a:cubicBezTo>
                      <a:lnTo>
                        <a:pt x="9454" y="5656"/>
                      </a:lnTo>
                      <a:cubicBezTo>
                        <a:pt x="8189" y="4643"/>
                        <a:pt x="7400" y="4433"/>
                        <a:pt x="6964" y="4433"/>
                      </a:cubicBezTo>
                      <a:cubicBezTo>
                        <a:pt x="6657" y="4433"/>
                        <a:pt x="6525" y="4537"/>
                        <a:pt x="6525" y="4537"/>
                      </a:cubicBezTo>
                      <a:lnTo>
                        <a:pt x="6430" y="4597"/>
                      </a:lnTo>
                      <a:cubicBezTo>
                        <a:pt x="6204" y="4732"/>
                        <a:pt x="6029" y="4785"/>
                        <a:pt x="5888" y="4785"/>
                      </a:cubicBezTo>
                      <a:cubicBezTo>
                        <a:pt x="5730" y="4785"/>
                        <a:pt x="5614" y="4720"/>
                        <a:pt x="5513" y="4632"/>
                      </a:cubicBezTo>
                      <a:cubicBezTo>
                        <a:pt x="5359" y="4418"/>
                        <a:pt x="5299" y="4168"/>
                        <a:pt x="5644" y="3704"/>
                      </a:cubicBezTo>
                      <a:lnTo>
                        <a:pt x="5716" y="3620"/>
                      </a:lnTo>
                      <a:cubicBezTo>
                        <a:pt x="5716" y="3620"/>
                        <a:pt x="6406" y="2918"/>
                        <a:pt x="4918" y="596"/>
                      </a:cubicBezTo>
                      <a:lnTo>
                        <a:pt x="4906" y="596"/>
                      </a:lnTo>
                      <a:lnTo>
                        <a:pt x="4549" y="48"/>
                      </a:lnTo>
                      <a:cubicBezTo>
                        <a:pt x="4527" y="16"/>
                        <a:pt x="4503" y="0"/>
                        <a:pt x="447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38"/>
                <p:cNvSpPr/>
                <p:nvPr/>
              </p:nvSpPr>
              <p:spPr>
                <a:xfrm>
                  <a:off x="7575758" y="6666467"/>
                  <a:ext cx="35224" cy="5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2938" extrusionOk="0">
                      <a:moveTo>
                        <a:pt x="227" y="0"/>
                      </a:moveTo>
                      <a:cubicBezTo>
                        <a:pt x="209" y="0"/>
                        <a:pt x="196" y="17"/>
                        <a:pt x="196" y="39"/>
                      </a:cubicBezTo>
                      <a:cubicBezTo>
                        <a:pt x="0" y="2252"/>
                        <a:pt x="338" y="2938"/>
                        <a:pt x="736" y="2938"/>
                      </a:cubicBezTo>
                      <a:cubicBezTo>
                        <a:pt x="967" y="2938"/>
                        <a:pt x="1219" y="2706"/>
                        <a:pt x="1399" y="2408"/>
                      </a:cubicBezTo>
                      <a:cubicBezTo>
                        <a:pt x="1744" y="1825"/>
                        <a:pt x="589" y="384"/>
                        <a:pt x="268" y="27"/>
                      </a:cubicBezTo>
                      <a:cubicBezTo>
                        <a:pt x="253" y="8"/>
                        <a:pt x="239" y="0"/>
                        <a:pt x="227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38"/>
                <p:cNvSpPr/>
                <p:nvPr/>
              </p:nvSpPr>
              <p:spPr>
                <a:xfrm>
                  <a:off x="7585311" y="6661195"/>
                  <a:ext cx="72327" cy="29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1" h="1484" extrusionOk="0">
                      <a:moveTo>
                        <a:pt x="60" y="0"/>
                      </a:moveTo>
                      <a:cubicBezTo>
                        <a:pt x="7" y="0"/>
                        <a:pt x="1" y="43"/>
                        <a:pt x="33" y="86"/>
                      </a:cubicBezTo>
                      <a:cubicBezTo>
                        <a:pt x="334" y="387"/>
                        <a:pt x="1430" y="1483"/>
                        <a:pt x="2096" y="1483"/>
                      </a:cubicBezTo>
                      <a:cubicBezTo>
                        <a:pt x="2168" y="1483"/>
                        <a:pt x="2235" y="1471"/>
                        <a:pt x="2295" y="1443"/>
                      </a:cubicBezTo>
                      <a:cubicBezTo>
                        <a:pt x="3152" y="1050"/>
                        <a:pt x="3581" y="62"/>
                        <a:pt x="80" y="2"/>
                      </a:cubicBezTo>
                      <a:cubicBezTo>
                        <a:pt x="73" y="1"/>
                        <a:pt x="66" y="0"/>
                        <a:pt x="60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38"/>
                <p:cNvSpPr/>
                <p:nvPr/>
              </p:nvSpPr>
              <p:spPr>
                <a:xfrm>
                  <a:off x="7499876" y="6627708"/>
                  <a:ext cx="72408" cy="29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5" h="1482" extrusionOk="0">
                      <a:moveTo>
                        <a:pt x="1476" y="1"/>
                      </a:moveTo>
                      <a:cubicBezTo>
                        <a:pt x="1403" y="1"/>
                        <a:pt x="1336" y="13"/>
                        <a:pt x="1274" y="41"/>
                      </a:cubicBezTo>
                      <a:cubicBezTo>
                        <a:pt x="429" y="446"/>
                        <a:pt x="0" y="1422"/>
                        <a:pt x="3489" y="1482"/>
                      </a:cubicBezTo>
                      <a:cubicBezTo>
                        <a:pt x="3572" y="1482"/>
                        <a:pt x="3584" y="1458"/>
                        <a:pt x="3536" y="1410"/>
                      </a:cubicBezTo>
                      <a:cubicBezTo>
                        <a:pt x="3246" y="1098"/>
                        <a:pt x="2150" y="1"/>
                        <a:pt x="147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38"/>
                <p:cNvSpPr/>
                <p:nvPr/>
              </p:nvSpPr>
              <p:spPr>
                <a:xfrm>
                  <a:off x="7546289" y="6592928"/>
                  <a:ext cx="35386" cy="59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2941" extrusionOk="0">
                      <a:moveTo>
                        <a:pt x="1012" y="1"/>
                      </a:moveTo>
                      <a:cubicBezTo>
                        <a:pt x="779" y="1"/>
                        <a:pt x="525" y="231"/>
                        <a:pt x="345" y="525"/>
                      </a:cubicBezTo>
                      <a:cubicBezTo>
                        <a:pt x="0" y="1108"/>
                        <a:pt x="1167" y="2549"/>
                        <a:pt x="1477" y="2906"/>
                      </a:cubicBezTo>
                      <a:cubicBezTo>
                        <a:pt x="1499" y="2928"/>
                        <a:pt x="1516" y="2940"/>
                        <a:pt x="1528" y="2940"/>
                      </a:cubicBezTo>
                      <a:cubicBezTo>
                        <a:pt x="1541" y="2940"/>
                        <a:pt x="1548" y="2926"/>
                        <a:pt x="1548" y="2894"/>
                      </a:cubicBezTo>
                      <a:cubicBezTo>
                        <a:pt x="1751" y="681"/>
                        <a:pt x="1412" y="1"/>
                        <a:pt x="1012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38"/>
                <p:cNvSpPr/>
                <p:nvPr/>
              </p:nvSpPr>
              <p:spPr>
                <a:xfrm>
                  <a:off x="7465540" y="6897971"/>
                  <a:ext cx="140332" cy="20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8" h="9943" extrusionOk="0">
                      <a:moveTo>
                        <a:pt x="3050" y="1"/>
                      </a:moveTo>
                      <a:cubicBezTo>
                        <a:pt x="3025" y="1"/>
                        <a:pt x="2998" y="19"/>
                        <a:pt x="2974" y="55"/>
                      </a:cubicBezTo>
                      <a:lnTo>
                        <a:pt x="2724" y="578"/>
                      </a:lnTo>
                      <a:lnTo>
                        <a:pt x="2677" y="650"/>
                      </a:lnTo>
                      <a:lnTo>
                        <a:pt x="2617" y="590"/>
                      </a:lnTo>
                      <a:lnTo>
                        <a:pt x="2248" y="150"/>
                      </a:lnTo>
                      <a:cubicBezTo>
                        <a:pt x="2222" y="124"/>
                        <a:pt x="2196" y="112"/>
                        <a:pt x="2175" y="112"/>
                      </a:cubicBezTo>
                      <a:cubicBezTo>
                        <a:pt x="2146" y="112"/>
                        <a:pt x="2124" y="133"/>
                        <a:pt x="2117" y="174"/>
                      </a:cubicBezTo>
                      <a:lnTo>
                        <a:pt x="1926" y="769"/>
                      </a:lnTo>
                      <a:lnTo>
                        <a:pt x="1915" y="805"/>
                      </a:lnTo>
                      <a:lnTo>
                        <a:pt x="1891" y="781"/>
                      </a:lnTo>
                      <a:lnTo>
                        <a:pt x="1379" y="459"/>
                      </a:lnTo>
                      <a:cubicBezTo>
                        <a:pt x="1328" y="425"/>
                        <a:pt x="1175" y="362"/>
                        <a:pt x="1099" y="362"/>
                      </a:cubicBezTo>
                      <a:cubicBezTo>
                        <a:pt x="1068" y="362"/>
                        <a:pt x="1050" y="372"/>
                        <a:pt x="1057" y="400"/>
                      </a:cubicBezTo>
                      <a:lnTo>
                        <a:pt x="843" y="936"/>
                      </a:lnTo>
                      <a:cubicBezTo>
                        <a:pt x="843" y="947"/>
                        <a:pt x="1057" y="1138"/>
                        <a:pt x="1057" y="1186"/>
                      </a:cubicBezTo>
                      <a:cubicBezTo>
                        <a:pt x="1129" y="3817"/>
                        <a:pt x="2153" y="4091"/>
                        <a:pt x="2153" y="4091"/>
                      </a:cubicBezTo>
                      <a:lnTo>
                        <a:pt x="2319" y="4150"/>
                      </a:lnTo>
                      <a:cubicBezTo>
                        <a:pt x="2843" y="4341"/>
                        <a:pt x="2962" y="4591"/>
                        <a:pt x="2962" y="4865"/>
                      </a:cubicBezTo>
                      <a:cubicBezTo>
                        <a:pt x="2879" y="5115"/>
                        <a:pt x="2736" y="5329"/>
                        <a:pt x="2188" y="5353"/>
                      </a:cubicBezTo>
                      <a:lnTo>
                        <a:pt x="2069" y="5353"/>
                      </a:lnTo>
                      <a:cubicBezTo>
                        <a:pt x="2069" y="5353"/>
                        <a:pt x="2066" y="5353"/>
                        <a:pt x="2061" y="5353"/>
                      </a:cubicBezTo>
                      <a:cubicBezTo>
                        <a:pt x="1962" y="5353"/>
                        <a:pt x="1025" y="5416"/>
                        <a:pt x="248" y="7782"/>
                      </a:cubicBezTo>
                      <a:cubicBezTo>
                        <a:pt x="236" y="7829"/>
                        <a:pt x="176" y="7865"/>
                        <a:pt x="176" y="7901"/>
                      </a:cubicBezTo>
                      <a:lnTo>
                        <a:pt x="21" y="8520"/>
                      </a:lnTo>
                      <a:cubicBezTo>
                        <a:pt x="1" y="8593"/>
                        <a:pt x="53" y="8629"/>
                        <a:pt x="114" y="8629"/>
                      </a:cubicBezTo>
                      <a:cubicBezTo>
                        <a:pt x="123" y="8629"/>
                        <a:pt x="132" y="8628"/>
                        <a:pt x="141" y="8627"/>
                      </a:cubicBezTo>
                      <a:lnTo>
                        <a:pt x="831" y="8448"/>
                      </a:lnTo>
                      <a:lnTo>
                        <a:pt x="950" y="8436"/>
                      </a:lnTo>
                      <a:lnTo>
                        <a:pt x="950" y="8460"/>
                      </a:lnTo>
                      <a:lnTo>
                        <a:pt x="855" y="9091"/>
                      </a:lnTo>
                      <a:cubicBezTo>
                        <a:pt x="855" y="9149"/>
                        <a:pt x="866" y="9184"/>
                        <a:pt x="893" y="9184"/>
                      </a:cubicBezTo>
                      <a:cubicBezTo>
                        <a:pt x="905" y="9184"/>
                        <a:pt x="920" y="9177"/>
                        <a:pt x="938" y="9163"/>
                      </a:cubicBezTo>
                      <a:lnTo>
                        <a:pt x="1391" y="8853"/>
                      </a:lnTo>
                      <a:lnTo>
                        <a:pt x="1450" y="8806"/>
                      </a:lnTo>
                      <a:lnTo>
                        <a:pt x="1450" y="8901"/>
                      </a:lnTo>
                      <a:lnTo>
                        <a:pt x="1545" y="9472"/>
                      </a:lnTo>
                      <a:cubicBezTo>
                        <a:pt x="1553" y="9524"/>
                        <a:pt x="1579" y="9553"/>
                        <a:pt x="1612" y="9553"/>
                      </a:cubicBezTo>
                      <a:cubicBezTo>
                        <a:pt x="1631" y="9553"/>
                        <a:pt x="1654" y="9542"/>
                        <a:pt x="1676" y="9520"/>
                      </a:cubicBezTo>
                      <a:lnTo>
                        <a:pt x="2105" y="9127"/>
                      </a:lnTo>
                      <a:lnTo>
                        <a:pt x="2129" y="9115"/>
                      </a:lnTo>
                      <a:lnTo>
                        <a:pt x="2141" y="9151"/>
                      </a:lnTo>
                      <a:lnTo>
                        <a:pt x="2319" y="9710"/>
                      </a:lnTo>
                      <a:cubicBezTo>
                        <a:pt x="2334" y="9754"/>
                        <a:pt x="2362" y="9780"/>
                        <a:pt x="2392" y="9780"/>
                      </a:cubicBezTo>
                      <a:cubicBezTo>
                        <a:pt x="2411" y="9780"/>
                        <a:pt x="2432" y="9769"/>
                        <a:pt x="2450" y="9746"/>
                      </a:cubicBezTo>
                      <a:lnTo>
                        <a:pt x="2808" y="9294"/>
                      </a:lnTo>
                      <a:lnTo>
                        <a:pt x="2855" y="9234"/>
                      </a:lnTo>
                      <a:lnTo>
                        <a:pt x="2879" y="9306"/>
                      </a:lnTo>
                      <a:lnTo>
                        <a:pt x="3141" y="9853"/>
                      </a:lnTo>
                      <a:cubicBezTo>
                        <a:pt x="3153" y="9891"/>
                        <a:pt x="3176" y="9908"/>
                        <a:pt x="3201" y="9908"/>
                      </a:cubicBezTo>
                      <a:cubicBezTo>
                        <a:pt x="3224" y="9908"/>
                        <a:pt x="3249" y="9894"/>
                        <a:pt x="3272" y="9865"/>
                      </a:cubicBezTo>
                      <a:lnTo>
                        <a:pt x="3570" y="9389"/>
                      </a:lnTo>
                      <a:lnTo>
                        <a:pt x="3593" y="9389"/>
                      </a:lnTo>
                      <a:lnTo>
                        <a:pt x="3891" y="9889"/>
                      </a:lnTo>
                      <a:cubicBezTo>
                        <a:pt x="3913" y="9927"/>
                        <a:pt x="3937" y="9943"/>
                        <a:pt x="3961" y="9943"/>
                      </a:cubicBezTo>
                      <a:cubicBezTo>
                        <a:pt x="3988" y="9943"/>
                        <a:pt x="4015" y="9921"/>
                        <a:pt x="4034" y="9889"/>
                      </a:cubicBezTo>
                      <a:lnTo>
                        <a:pt x="4284" y="9353"/>
                      </a:lnTo>
                      <a:lnTo>
                        <a:pt x="4308" y="9282"/>
                      </a:lnTo>
                      <a:lnTo>
                        <a:pt x="4367" y="9341"/>
                      </a:lnTo>
                      <a:lnTo>
                        <a:pt x="4748" y="9782"/>
                      </a:lnTo>
                      <a:cubicBezTo>
                        <a:pt x="4764" y="9808"/>
                        <a:pt x="4788" y="9820"/>
                        <a:pt x="4812" y="9820"/>
                      </a:cubicBezTo>
                      <a:cubicBezTo>
                        <a:pt x="4843" y="9820"/>
                        <a:pt x="4872" y="9799"/>
                        <a:pt x="4879" y="9758"/>
                      </a:cubicBezTo>
                      <a:lnTo>
                        <a:pt x="5058" y="9163"/>
                      </a:lnTo>
                      <a:lnTo>
                        <a:pt x="5070" y="9127"/>
                      </a:lnTo>
                      <a:lnTo>
                        <a:pt x="5105" y="9151"/>
                      </a:lnTo>
                      <a:lnTo>
                        <a:pt x="5606" y="9472"/>
                      </a:lnTo>
                      <a:cubicBezTo>
                        <a:pt x="5630" y="9489"/>
                        <a:pt x="5652" y="9497"/>
                        <a:pt x="5670" y="9497"/>
                      </a:cubicBezTo>
                      <a:cubicBezTo>
                        <a:pt x="5704" y="9497"/>
                        <a:pt x="5725" y="9468"/>
                        <a:pt x="5725" y="9413"/>
                      </a:cubicBezTo>
                      <a:lnTo>
                        <a:pt x="5725" y="8758"/>
                      </a:lnTo>
                      <a:cubicBezTo>
                        <a:pt x="5677" y="5996"/>
                        <a:pt x="4724" y="5805"/>
                        <a:pt x="4724" y="5805"/>
                      </a:cubicBezTo>
                      <a:lnTo>
                        <a:pt x="4605" y="5769"/>
                      </a:lnTo>
                      <a:cubicBezTo>
                        <a:pt x="4093" y="5579"/>
                        <a:pt x="3998" y="5341"/>
                        <a:pt x="3998" y="5067"/>
                      </a:cubicBezTo>
                      <a:cubicBezTo>
                        <a:pt x="4070" y="4817"/>
                        <a:pt x="4224" y="4626"/>
                        <a:pt x="4784" y="4591"/>
                      </a:cubicBezTo>
                      <a:lnTo>
                        <a:pt x="4903" y="4591"/>
                      </a:lnTo>
                      <a:cubicBezTo>
                        <a:pt x="4903" y="4591"/>
                        <a:pt x="4907" y="4591"/>
                        <a:pt x="4913" y="4591"/>
                      </a:cubicBezTo>
                      <a:cubicBezTo>
                        <a:pt x="5021" y="4591"/>
                        <a:pt x="5941" y="4517"/>
                        <a:pt x="6725" y="2055"/>
                      </a:cubicBezTo>
                      <a:lnTo>
                        <a:pt x="6915" y="1424"/>
                      </a:lnTo>
                      <a:cubicBezTo>
                        <a:pt x="6947" y="1360"/>
                        <a:pt x="6912" y="1315"/>
                        <a:pt x="6836" y="1315"/>
                      </a:cubicBezTo>
                      <a:cubicBezTo>
                        <a:pt x="6827" y="1315"/>
                        <a:pt x="6818" y="1315"/>
                        <a:pt x="6808" y="1317"/>
                      </a:cubicBezTo>
                      <a:lnTo>
                        <a:pt x="6237" y="1483"/>
                      </a:lnTo>
                      <a:lnTo>
                        <a:pt x="6201" y="1495"/>
                      </a:lnTo>
                      <a:lnTo>
                        <a:pt x="6201" y="1471"/>
                      </a:lnTo>
                      <a:lnTo>
                        <a:pt x="6213" y="840"/>
                      </a:lnTo>
                      <a:cubicBezTo>
                        <a:pt x="6213" y="785"/>
                        <a:pt x="6187" y="751"/>
                        <a:pt x="6152" y="751"/>
                      </a:cubicBezTo>
                      <a:cubicBezTo>
                        <a:pt x="6134" y="751"/>
                        <a:pt x="6114" y="760"/>
                        <a:pt x="6094" y="781"/>
                      </a:cubicBezTo>
                      <a:lnTo>
                        <a:pt x="5606" y="1102"/>
                      </a:lnTo>
                      <a:lnTo>
                        <a:pt x="5534" y="1138"/>
                      </a:lnTo>
                      <a:lnTo>
                        <a:pt x="5522" y="1055"/>
                      </a:lnTo>
                      <a:lnTo>
                        <a:pt x="5427" y="471"/>
                      </a:lnTo>
                      <a:cubicBezTo>
                        <a:pt x="5419" y="425"/>
                        <a:pt x="5391" y="394"/>
                        <a:pt x="5357" y="394"/>
                      </a:cubicBezTo>
                      <a:cubicBezTo>
                        <a:pt x="5338" y="394"/>
                        <a:pt x="5317" y="403"/>
                        <a:pt x="5296" y="424"/>
                      </a:cubicBezTo>
                      <a:lnTo>
                        <a:pt x="4867" y="817"/>
                      </a:lnTo>
                      <a:lnTo>
                        <a:pt x="4832" y="817"/>
                      </a:lnTo>
                      <a:lnTo>
                        <a:pt x="4701" y="269"/>
                      </a:lnTo>
                      <a:cubicBezTo>
                        <a:pt x="4708" y="186"/>
                        <a:pt x="4687" y="151"/>
                        <a:pt x="4662" y="151"/>
                      </a:cubicBezTo>
                      <a:cubicBezTo>
                        <a:pt x="4647" y="151"/>
                        <a:pt x="4631" y="163"/>
                        <a:pt x="4617" y="185"/>
                      </a:cubicBezTo>
                      <a:lnTo>
                        <a:pt x="4224" y="614"/>
                      </a:lnTo>
                      <a:lnTo>
                        <a:pt x="4165" y="686"/>
                      </a:lnTo>
                      <a:lnTo>
                        <a:pt x="4141" y="602"/>
                      </a:lnTo>
                      <a:lnTo>
                        <a:pt x="3927" y="66"/>
                      </a:lnTo>
                      <a:cubicBezTo>
                        <a:pt x="3915" y="31"/>
                        <a:pt x="3897" y="13"/>
                        <a:pt x="3876" y="13"/>
                      </a:cubicBezTo>
                      <a:cubicBezTo>
                        <a:pt x="3855" y="13"/>
                        <a:pt x="3831" y="31"/>
                        <a:pt x="3808" y="66"/>
                      </a:cubicBezTo>
                      <a:lnTo>
                        <a:pt x="3486" y="578"/>
                      </a:lnTo>
                      <a:lnTo>
                        <a:pt x="3462" y="590"/>
                      </a:lnTo>
                      <a:lnTo>
                        <a:pt x="3439" y="566"/>
                      </a:lnTo>
                      <a:lnTo>
                        <a:pt x="3117" y="55"/>
                      </a:lnTo>
                      <a:cubicBezTo>
                        <a:pt x="3099" y="19"/>
                        <a:pt x="3075" y="1"/>
                        <a:pt x="3050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38"/>
                <p:cNvSpPr/>
                <p:nvPr/>
              </p:nvSpPr>
              <p:spPr>
                <a:xfrm>
                  <a:off x="7477981" y="7002715"/>
                  <a:ext cx="54776" cy="49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2" h="2462" extrusionOk="0">
                      <a:moveTo>
                        <a:pt x="2678" y="0"/>
                      </a:moveTo>
                      <a:cubicBezTo>
                        <a:pt x="2666" y="0"/>
                        <a:pt x="2651" y="4"/>
                        <a:pt x="2632" y="12"/>
                      </a:cubicBezTo>
                      <a:cubicBezTo>
                        <a:pt x="1" y="1813"/>
                        <a:pt x="505" y="2461"/>
                        <a:pt x="1313" y="2461"/>
                      </a:cubicBezTo>
                      <a:cubicBezTo>
                        <a:pt x="1398" y="2461"/>
                        <a:pt x="1485" y="2454"/>
                        <a:pt x="1572" y="2441"/>
                      </a:cubicBezTo>
                      <a:cubicBezTo>
                        <a:pt x="2251" y="2358"/>
                        <a:pt x="2608" y="524"/>
                        <a:pt x="2704" y="60"/>
                      </a:cubicBezTo>
                      <a:cubicBezTo>
                        <a:pt x="2712" y="19"/>
                        <a:pt x="2703" y="0"/>
                        <a:pt x="2678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38"/>
                <p:cNvSpPr/>
                <p:nvPr/>
              </p:nvSpPr>
              <p:spPr>
                <a:xfrm>
                  <a:off x="7534009" y="7003906"/>
                  <a:ext cx="40860" cy="5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803" extrusionOk="0">
                      <a:moveTo>
                        <a:pt x="280" y="0"/>
                      </a:moveTo>
                      <a:cubicBezTo>
                        <a:pt x="260" y="0"/>
                        <a:pt x="246" y="15"/>
                        <a:pt x="239" y="48"/>
                      </a:cubicBezTo>
                      <a:cubicBezTo>
                        <a:pt x="180" y="524"/>
                        <a:pt x="1" y="2370"/>
                        <a:pt x="632" y="2656"/>
                      </a:cubicBezTo>
                      <a:cubicBezTo>
                        <a:pt x="822" y="2747"/>
                        <a:pt x="1023" y="2802"/>
                        <a:pt x="1193" y="2802"/>
                      </a:cubicBezTo>
                      <a:cubicBezTo>
                        <a:pt x="1781" y="2802"/>
                        <a:pt x="2022" y="2146"/>
                        <a:pt x="334" y="24"/>
                      </a:cubicBezTo>
                      <a:cubicBezTo>
                        <a:pt x="314" y="9"/>
                        <a:pt x="295" y="0"/>
                        <a:pt x="280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38"/>
                <p:cNvSpPr/>
                <p:nvPr/>
              </p:nvSpPr>
              <p:spPr>
                <a:xfrm>
                  <a:off x="7498401" y="6933983"/>
                  <a:ext cx="41163" cy="56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805" extrusionOk="0">
                      <a:moveTo>
                        <a:pt x="851" y="0"/>
                      </a:moveTo>
                      <a:cubicBezTo>
                        <a:pt x="256" y="0"/>
                        <a:pt x="0" y="654"/>
                        <a:pt x="1704" y="2784"/>
                      </a:cubicBezTo>
                      <a:cubicBezTo>
                        <a:pt x="1722" y="2797"/>
                        <a:pt x="1740" y="2804"/>
                        <a:pt x="1755" y="2804"/>
                      </a:cubicBezTo>
                      <a:cubicBezTo>
                        <a:pt x="1781" y="2804"/>
                        <a:pt x="1800" y="2785"/>
                        <a:pt x="1800" y="2748"/>
                      </a:cubicBezTo>
                      <a:cubicBezTo>
                        <a:pt x="1859" y="2272"/>
                        <a:pt x="2038" y="427"/>
                        <a:pt x="1407" y="141"/>
                      </a:cubicBezTo>
                      <a:cubicBezTo>
                        <a:pt x="1219" y="54"/>
                        <a:pt x="1021" y="0"/>
                        <a:pt x="85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38"/>
                <p:cNvSpPr/>
                <p:nvPr/>
              </p:nvSpPr>
              <p:spPr>
                <a:xfrm>
                  <a:off x="7540998" y="6942001"/>
                  <a:ext cx="54978" cy="4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2" h="2469" extrusionOk="0">
                      <a:moveTo>
                        <a:pt x="1371" y="0"/>
                      </a:moveTo>
                      <a:cubicBezTo>
                        <a:pt x="1293" y="0"/>
                        <a:pt x="1212" y="6"/>
                        <a:pt x="1131" y="18"/>
                      </a:cubicBezTo>
                      <a:cubicBezTo>
                        <a:pt x="441" y="113"/>
                        <a:pt x="84" y="1923"/>
                        <a:pt x="0" y="2399"/>
                      </a:cubicBezTo>
                      <a:cubicBezTo>
                        <a:pt x="0" y="2439"/>
                        <a:pt x="11" y="2469"/>
                        <a:pt x="33" y="2469"/>
                      </a:cubicBezTo>
                      <a:cubicBezTo>
                        <a:pt x="43" y="2469"/>
                        <a:pt x="56" y="2462"/>
                        <a:pt x="72" y="2446"/>
                      </a:cubicBezTo>
                      <a:cubicBezTo>
                        <a:pt x="2721" y="644"/>
                        <a:pt x="2182" y="0"/>
                        <a:pt x="137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38"/>
                <p:cNvSpPr/>
                <p:nvPr/>
              </p:nvSpPr>
              <p:spPr>
                <a:xfrm>
                  <a:off x="7530414" y="6701308"/>
                  <a:ext cx="203470" cy="190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9446" extrusionOk="0">
                      <a:moveTo>
                        <a:pt x="6899" y="1"/>
                      </a:moveTo>
                      <a:cubicBezTo>
                        <a:pt x="6871" y="1"/>
                        <a:pt x="6835" y="28"/>
                        <a:pt x="6799" y="64"/>
                      </a:cubicBezTo>
                      <a:lnTo>
                        <a:pt x="6323" y="564"/>
                      </a:lnTo>
                      <a:cubicBezTo>
                        <a:pt x="4322" y="2326"/>
                        <a:pt x="4810" y="3243"/>
                        <a:pt x="4810" y="3243"/>
                      </a:cubicBezTo>
                      <a:lnTo>
                        <a:pt x="4858" y="3315"/>
                      </a:lnTo>
                      <a:cubicBezTo>
                        <a:pt x="5061" y="3838"/>
                        <a:pt x="4941" y="4053"/>
                        <a:pt x="4751" y="4231"/>
                      </a:cubicBezTo>
                      <a:cubicBezTo>
                        <a:pt x="4664" y="4275"/>
                        <a:pt x="4576" y="4304"/>
                        <a:pt x="4479" y="4304"/>
                      </a:cubicBezTo>
                      <a:cubicBezTo>
                        <a:pt x="4310" y="4304"/>
                        <a:pt x="4115" y="4215"/>
                        <a:pt x="3858" y="3957"/>
                      </a:cubicBezTo>
                      <a:lnTo>
                        <a:pt x="3775" y="3874"/>
                      </a:lnTo>
                      <a:cubicBezTo>
                        <a:pt x="3775" y="3874"/>
                        <a:pt x="3576" y="3608"/>
                        <a:pt x="2924" y="3608"/>
                      </a:cubicBezTo>
                      <a:cubicBezTo>
                        <a:pt x="2447" y="3608"/>
                        <a:pt x="1728" y="3750"/>
                        <a:pt x="667" y="4243"/>
                      </a:cubicBezTo>
                      <a:lnTo>
                        <a:pt x="72" y="4505"/>
                      </a:lnTo>
                      <a:cubicBezTo>
                        <a:pt x="0" y="4541"/>
                        <a:pt x="0" y="4600"/>
                        <a:pt x="60" y="4648"/>
                      </a:cubicBezTo>
                      <a:lnTo>
                        <a:pt x="560" y="4958"/>
                      </a:lnTo>
                      <a:lnTo>
                        <a:pt x="596" y="4969"/>
                      </a:lnTo>
                      <a:lnTo>
                        <a:pt x="560" y="5005"/>
                      </a:lnTo>
                      <a:lnTo>
                        <a:pt x="108" y="5422"/>
                      </a:lnTo>
                      <a:cubicBezTo>
                        <a:pt x="48" y="5481"/>
                        <a:pt x="60" y="5541"/>
                        <a:pt x="131" y="5553"/>
                      </a:cubicBezTo>
                      <a:lnTo>
                        <a:pt x="703" y="5696"/>
                      </a:lnTo>
                      <a:lnTo>
                        <a:pt x="774" y="5720"/>
                      </a:lnTo>
                      <a:lnTo>
                        <a:pt x="715" y="5779"/>
                      </a:lnTo>
                      <a:lnTo>
                        <a:pt x="346" y="6220"/>
                      </a:lnTo>
                      <a:cubicBezTo>
                        <a:pt x="286" y="6279"/>
                        <a:pt x="310" y="6339"/>
                        <a:pt x="405" y="6351"/>
                      </a:cubicBezTo>
                      <a:lnTo>
                        <a:pt x="977" y="6410"/>
                      </a:lnTo>
                      <a:cubicBezTo>
                        <a:pt x="977" y="6434"/>
                        <a:pt x="977" y="6434"/>
                        <a:pt x="1000" y="6446"/>
                      </a:cubicBezTo>
                      <a:lnTo>
                        <a:pt x="679" y="6922"/>
                      </a:lnTo>
                      <a:cubicBezTo>
                        <a:pt x="691" y="6982"/>
                        <a:pt x="715" y="7029"/>
                        <a:pt x="810" y="7029"/>
                      </a:cubicBezTo>
                      <a:lnTo>
                        <a:pt x="1477" y="7029"/>
                      </a:lnTo>
                      <a:lnTo>
                        <a:pt x="1441" y="7101"/>
                      </a:lnTo>
                      <a:lnTo>
                        <a:pt x="1191" y="7625"/>
                      </a:lnTo>
                      <a:cubicBezTo>
                        <a:pt x="1161" y="7684"/>
                        <a:pt x="1181" y="7711"/>
                        <a:pt x="1231" y="7711"/>
                      </a:cubicBezTo>
                      <a:cubicBezTo>
                        <a:pt x="1240" y="7711"/>
                        <a:pt x="1251" y="7710"/>
                        <a:pt x="1262" y="7708"/>
                      </a:cubicBezTo>
                      <a:lnTo>
                        <a:pt x="1858" y="7601"/>
                      </a:lnTo>
                      <a:lnTo>
                        <a:pt x="1893" y="7601"/>
                      </a:lnTo>
                      <a:lnTo>
                        <a:pt x="1893" y="7648"/>
                      </a:lnTo>
                      <a:lnTo>
                        <a:pt x="1727" y="8220"/>
                      </a:lnTo>
                      <a:cubicBezTo>
                        <a:pt x="1698" y="8277"/>
                        <a:pt x="1723" y="8326"/>
                        <a:pt x="1781" y="8326"/>
                      </a:cubicBezTo>
                      <a:cubicBezTo>
                        <a:pt x="1797" y="8326"/>
                        <a:pt x="1814" y="8322"/>
                        <a:pt x="1834" y="8315"/>
                      </a:cubicBezTo>
                      <a:lnTo>
                        <a:pt x="2394" y="8160"/>
                      </a:lnTo>
                      <a:lnTo>
                        <a:pt x="2477" y="8125"/>
                      </a:lnTo>
                      <a:lnTo>
                        <a:pt x="2453" y="8220"/>
                      </a:lnTo>
                      <a:lnTo>
                        <a:pt x="2382" y="8791"/>
                      </a:lnTo>
                      <a:cubicBezTo>
                        <a:pt x="2372" y="8858"/>
                        <a:pt x="2408" y="8894"/>
                        <a:pt x="2459" y="8894"/>
                      </a:cubicBezTo>
                      <a:cubicBezTo>
                        <a:pt x="2472" y="8894"/>
                        <a:pt x="2486" y="8891"/>
                        <a:pt x="2501" y="8887"/>
                      </a:cubicBezTo>
                      <a:lnTo>
                        <a:pt x="3060" y="8613"/>
                      </a:lnTo>
                      <a:lnTo>
                        <a:pt x="3096" y="8601"/>
                      </a:lnTo>
                      <a:lnTo>
                        <a:pt x="3096" y="8637"/>
                      </a:lnTo>
                      <a:lnTo>
                        <a:pt x="3179" y="9232"/>
                      </a:lnTo>
                      <a:cubicBezTo>
                        <a:pt x="3200" y="9294"/>
                        <a:pt x="3257" y="9446"/>
                        <a:pt x="3310" y="9446"/>
                      </a:cubicBezTo>
                      <a:cubicBezTo>
                        <a:pt x="3318" y="9446"/>
                        <a:pt x="3326" y="9442"/>
                        <a:pt x="3334" y="9434"/>
                      </a:cubicBezTo>
                      <a:lnTo>
                        <a:pt x="3822" y="9149"/>
                      </a:lnTo>
                      <a:cubicBezTo>
                        <a:pt x="3822" y="9137"/>
                        <a:pt x="3870" y="8934"/>
                        <a:pt x="3894" y="8899"/>
                      </a:cubicBezTo>
                      <a:cubicBezTo>
                        <a:pt x="5799" y="7065"/>
                        <a:pt x="5311" y="6160"/>
                        <a:pt x="5311" y="6160"/>
                      </a:cubicBezTo>
                      <a:lnTo>
                        <a:pt x="5251" y="6017"/>
                      </a:lnTo>
                      <a:cubicBezTo>
                        <a:pt x="5049" y="5493"/>
                        <a:pt x="5168" y="5243"/>
                        <a:pt x="5358" y="5077"/>
                      </a:cubicBezTo>
                      <a:cubicBezTo>
                        <a:pt x="5452" y="5035"/>
                        <a:pt x="5547" y="5002"/>
                        <a:pt x="5652" y="5002"/>
                      </a:cubicBezTo>
                      <a:cubicBezTo>
                        <a:pt x="5816" y="5002"/>
                        <a:pt x="6005" y="5081"/>
                        <a:pt x="6251" y="5327"/>
                      </a:cubicBezTo>
                      <a:lnTo>
                        <a:pt x="6323" y="5422"/>
                      </a:lnTo>
                      <a:cubicBezTo>
                        <a:pt x="6323" y="5422"/>
                        <a:pt x="6486" y="5634"/>
                        <a:pt x="7052" y="5634"/>
                      </a:cubicBezTo>
                      <a:cubicBezTo>
                        <a:pt x="7499" y="5634"/>
                        <a:pt x="8197" y="5502"/>
                        <a:pt x="9263" y="5029"/>
                      </a:cubicBezTo>
                      <a:cubicBezTo>
                        <a:pt x="9299" y="5017"/>
                        <a:pt x="9287" y="4922"/>
                        <a:pt x="9323" y="4910"/>
                      </a:cubicBezTo>
                      <a:lnTo>
                        <a:pt x="9966" y="4708"/>
                      </a:lnTo>
                      <a:cubicBezTo>
                        <a:pt x="10049" y="4672"/>
                        <a:pt x="10073" y="4648"/>
                        <a:pt x="10002" y="4600"/>
                      </a:cubicBezTo>
                      <a:lnTo>
                        <a:pt x="9442" y="4243"/>
                      </a:lnTo>
                      <a:lnTo>
                        <a:pt x="9359" y="4184"/>
                      </a:lnTo>
                      <a:lnTo>
                        <a:pt x="9394" y="4172"/>
                      </a:lnTo>
                      <a:lnTo>
                        <a:pt x="9930" y="3815"/>
                      </a:lnTo>
                      <a:cubicBezTo>
                        <a:pt x="9990" y="3755"/>
                        <a:pt x="10002" y="3719"/>
                        <a:pt x="9930" y="3707"/>
                      </a:cubicBezTo>
                      <a:lnTo>
                        <a:pt x="9382" y="3576"/>
                      </a:lnTo>
                      <a:lnTo>
                        <a:pt x="9299" y="3553"/>
                      </a:lnTo>
                      <a:lnTo>
                        <a:pt x="9359" y="3493"/>
                      </a:lnTo>
                      <a:lnTo>
                        <a:pt x="9740" y="3053"/>
                      </a:lnTo>
                      <a:cubicBezTo>
                        <a:pt x="9799" y="2993"/>
                        <a:pt x="9763" y="2934"/>
                        <a:pt x="9680" y="2922"/>
                      </a:cubicBezTo>
                      <a:lnTo>
                        <a:pt x="9097" y="2862"/>
                      </a:lnTo>
                      <a:lnTo>
                        <a:pt x="9061" y="2862"/>
                      </a:lnTo>
                      <a:lnTo>
                        <a:pt x="9085" y="2826"/>
                      </a:lnTo>
                      <a:lnTo>
                        <a:pt x="9382" y="2302"/>
                      </a:lnTo>
                      <a:cubicBezTo>
                        <a:pt x="9418" y="2231"/>
                        <a:pt x="9394" y="2183"/>
                        <a:pt x="9299" y="2183"/>
                      </a:cubicBezTo>
                      <a:lnTo>
                        <a:pt x="8740" y="2231"/>
                      </a:lnTo>
                      <a:lnTo>
                        <a:pt x="8644" y="2231"/>
                      </a:lnTo>
                      <a:lnTo>
                        <a:pt x="8680" y="2160"/>
                      </a:lnTo>
                      <a:lnTo>
                        <a:pt x="8906" y="1624"/>
                      </a:lnTo>
                      <a:cubicBezTo>
                        <a:pt x="8928" y="1560"/>
                        <a:pt x="8911" y="1515"/>
                        <a:pt x="8838" y="1515"/>
                      </a:cubicBezTo>
                      <a:cubicBezTo>
                        <a:pt x="8830" y="1515"/>
                        <a:pt x="8821" y="1515"/>
                        <a:pt x="8811" y="1517"/>
                      </a:cubicBezTo>
                      <a:lnTo>
                        <a:pt x="8263" y="1624"/>
                      </a:lnTo>
                      <a:lnTo>
                        <a:pt x="8251" y="1612"/>
                      </a:lnTo>
                      <a:lnTo>
                        <a:pt x="8406" y="1052"/>
                      </a:lnTo>
                      <a:cubicBezTo>
                        <a:pt x="8436" y="994"/>
                        <a:pt x="8409" y="951"/>
                        <a:pt x="8352" y="951"/>
                      </a:cubicBezTo>
                      <a:cubicBezTo>
                        <a:pt x="8339" y="951"/>
                        <a:pt x="8326" y="953"/>
                        <a:pt x="8311" y="957"/>
                      </a:cubicBezTo>
                      <a:lnTo>
                        <a:pt x="7739" y="1112"/>
                      </a:lnTo>
                      <a:lnTo>
                        <a:pt x="7656" y="1148"/>
                      </a:lnTo>
                      <a:lnTo>
                        <a:pt x="7656" y="1148"/>
                      </a:lnTo>
                      <a:lnTo>
                        <a:pt x="7668" y="1052"/>
                      </a:lnTo>
                      <a:lnTo>
                        <a:pt x="7739" y="481"/>
                      </a:lnTo>
                      <a:cubicBezTo>
                        <a:pt x="7749" y="415"/>
                        <a:pt x="7713" y="378"/>
                        <a:pt x="7662" y="378"/>
                      </a:cubicBezTo>
                      <a:cubicBezTo>
                        <a:pt x="7649" y="378"/>
                        <a:pt x="7635" y="381"/>
                        <a:pt x="7620" y="386"/>
                      </a:cubicBezTo>
                      <a:lnTo>
                        <a:pt x="7061" y="659"/>
                      </a:lnTo>
                      <a:lnTo>
                        <a:pt x="7025" y="671"/>
                      </a:lnTo>
                      <a:lnTo>
                        <a:pt x="7025" y="636"/>
                      </a:lnTo>
                      <a:lnTo>
                        <a:pt x="6942" y="40"/>
                      </a:lnTo>
                      <a:cubicBezTo>
                        <a:pt x="6932" y="12"/>
                        <a:pt x="6917" y="1"/>
                        <a:pt x="6899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38"/>
                <p:cNvSpPr/>
                <p:nvPr/>
              </p:nvSpPr>
              <p:spPr>
                <a:xfrm>
                  <a:off x="7638632" y="6775655"/>
                  <a:ext cx="67904" cy="25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2" h="1264" extrusionOk="0">
                      <a:moveTo>
                        <a:pt x="2205" y="0"/>
                      </a:moveTo>
                      <a:cubicBezTo>
                        <a:pt x="1526" y="0"/>
                        <a:pt x="392" y="679"/>
                        <a:pt x="60" y="884"/>
                      </a:cubicBezTo>
                      <a:cubicBezTo>
                        <a:pt x="0" y="919"/>
                        <a:pt x="12" y="967"/>
                        <a:pt x="72" y="979"/>
                      </a:cubicBezTo>
                      <a:cubicBezTo>
                        <a:pt x="939" y="1181"/>
                        <a:pt x="1574" y="1263"/>
                        <a:pt x="2028" y="1263"/>
                      </a:cubicBezTo>
                      <a:cubicBezTo>
                        <a:pt x="3362" y="1263"/>
                        <a:pt x="3123" y="554"/>
                        <a:pt x="2572" y="110"/>
                      </a:cubicBezTo>
                      <a:cubicBezTo>
                        <a:pt x="2480" y="33"/>
                        <a:pt x="2353" y="0"/>
                        <a:pt x="220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38"/>
                <p:cNvSpPr/>
                <p:nvPr/>
              </p:nvSpPr>
              <p:spPr>
                <a:xfrm>
                  <a:off x="7634775" y="6733260"/>
                  <a:ext cx="39466" cy="5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2743" extrusionOk="0">
                      <a:moveTo>
                        <a:pt x="1147" y="0"/>
                      </a:moveTo>
                      <a:cubicBezTo>
                        <a:pt x="775" y="0"/>
                        <a:pt x="322" y="639"/>
                        <a:pt x="1" y="2673"/>
                      </a:cubicBezTo>
                      <a:cubicBezTo>
                        <a:pt x="1" y="2713"/>
                        <a:pt x="12" y="2743"/>
                        <a:pt x="33" y="2743"/>
                      </a:cubicBezTo>
                      <a:cubicBezTo>
                        <a:pt x="44" y="2743"/>
                        <a:pt x="57" y="2736"/>
                        <a:pt x="72" y="2721"/>
                      </a:cubicBezTo>
                      <a:cubicBezTo>
                        <a:pt x="465" y="2435"/>
                        <a:pt x="1953" y="1340"/>
                        <a:pt x="1739" y="685"/>
                      </a:cubicBezTo>
                      <a:cubicBezTo>
                        <a:pt x="1631" y="316"/>
                        <a:pt x="1409" y="0"/>
                        <a:pt x="1147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38"/>
                <p:cNvSpPr/>
                <p:nvPr/>
              </p:nvSpPr>
              <p:spPr>
                <a:xfrm>
                  <a:off x="7589573" y="6801427"/>
                  <a:ext cx="39627" cy="5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" h="2734" extrusionOk="0">
                      <a:moveTo>
                        <a:pt x="1927" y="1"/>
                      </a:moveTo>
                      <a:cubicBezTo>
                        <a:pt x="1916" y="1"/>
                        <a:pt x="1900" y="5"/>
                        <a:pt x="1881" y="12"/>
                      </a:cubicBezTo>
                      <a:cubicBezTo>
                        <a:pt x="1489" y="298"/>
                        <a:pt x="0" y="1394"/>
                        <a:pt x="215" y="2048"/>
                      </a:cubicBezTo>
                      <a:cubicBezTo>
                        <a:pt x="323" y="2417"/>
                        <a:pt x="545" y="2733"/>
                        <a:pt x="806" y="2733"/>
                      </a:cubicBezTo>
                      <a:cubicBezTo>
                        <a:pt x="1178" y="2733"/>
                        <a:pt x="1631" y="2094"/>
                        <a:pt x="1953" y="60"/>
                      </a:cubicBezTo>
                      <a:cubicBezTo>
                        <a:pt x="1961" y="19"/>
                        <a:pt x="1953" y="1"/>
                        <a:pt x="1927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38"/>
                <p:cNvSpPr/>
                <p:nvPr/>
              </p:nvSpPr>
              <p:spPr>
                <a:xfrm>
                  <a:off x="7557721" y="6788944"/>
                  <a:ext cx="67460" cy="25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" h="1264" extrusionOk="0">
                      <a:moveTo>
                        <a:pt x="1330" y="1"/>
                      </a:moveTo>
                      <a:cubicBezTo>
                        <a:pt x="1" y="1"/>
                        <a:pt x="238" y="710"/>
                        <a:pt x="780" y="1154"/>
                      </a:cubicBezTo>
                      <a:cubicBezTo>
                        <a:pt x="874" y="1231"/>
                        <a:pt x="1002" y="1264"/>
                        <a:pt x="1151" y="1264"/>
                      </a:cubicBezTo>
                      <a:cubicBezTo>
                        <a:pt x="1834" y="1264"/>
                        <a:pt x="2960" y="586"/>
                        <a:pt x="3292" y="380"/>
                      </a:cubicBezTo>
                      <a:cubicBezTo>
                        <a:pt x="3339" y="333"/>
                        <a:pt x="3339" y="309"/>
                        <a:pt x="3280" y="285"/>
                      </a:cubicBezTo>
                      <a:cubicBezTo>
                        <a:pt x="2416" y="83"/>
                        <a:pt x="1782" y="1"/>
                        <a:pt x="1330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38"/>
                <p:cNvSpPr/>
                <p:nvPr/>
              </p:nvSpPr>
              <p:spPr>
                <a:xfrm>
                  <a:off x="6922005" y="6668446"/>
                  <a:ext cx="182060" cy="20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4" h="10026" extrusionOk="0">
                      <a:moveTo>
                        <a:pt x="4504" y="0"/>
                      </a:moveTo>
                      <a:cubicBezTo>
                        <a:pt x="4478" y="0"/>
                        <a:pt x="4454" y="21"/>
                        <a:pt x="4442" y="60"/>
                      </a:cubicBezTo>
                      <a:lnTo>
                        <a:pt x="4215" y="596"/>
                      </a:lnTo>
                      <a:lnTo>
                        <a:pt x="4180" y="679"/>
                      </a:lnTo>
                      <a:lnTo>
                        <a:pt x="4120" y="620"/>
                      </a:lnTo>
                      <a:lnTo>
                        <a:pt x="3715" y="179"/>
                      </a:lnTo>
                      <a:cubicBezTo>
                        <a:pt x="3690" y="154"/>
                        <a:pt x="3668" y="142"/>
                        <a:pt x="3648" y="142"/>
                      </a:cubicBezTo>
                      <a:cubicBezTo>
                        <a:pt x="3620" y="142"/>
                        <a:pt x="3598" y="166"/>
                        <a:pt x="3584" y="215"/>
                      </a:cubicBezTo>
                      <a:lnTo>
                        <a:pt x="3453" y="774"/>
                      </a:lnTo>
                      <a:cubicBezTo>
                        <a:pt x="3453" y="774"/>
                        <a:pt x="3441" y="774"/>
                        <a:pt x="3418" y="786"/>
                      </a:cubicBezTo>
                      <a:lnTo>
                        <a:pt x="3013" y="417"/>
                      </a:lnTo>
                      <a:cubicBezTo>
                        <a:pt x="2994" y="415"/>
                        <a:pt x="2976" y="413"/>
                        <a:pt x="2960" y="413"/>
                      </a:cubicBezTo>
                      <a:cubicBezTo>
                        <a:pt x="2896" y="413"/>
                        <a:pt x="2858" y="436"/>
                        <a:pt x="2858" y="512"/>
                      </a:cubicBezTo>
                      <a:lnTo>
                        <a:pt x="2787" y="1096"/>
                      </a:lnTo>
                      <a:lnTo>
                        <a:pt x="2763" y="1179"/>
                      </a:lnTo>
                      <a:lnTo>
                        <a:pt x="2691" y="1132"/>
                      </a:lnTo>
                      <a:lnTo>
                        <a:pt x="2215" y="810"/>
                      </a:lnTo>
                      <a:cubicBezTo>
                        <a:pt x="2193" y="795"/>
                        <a:pt x="2174" y="788"/>
                        <a:pt x="2158" y="788"/>
                      </a:cubicBezTo>
                      <a:cubicBezTo>
                        <a:pt x="2125" y="788"/>
                        <a:pt x="2108" y="821"/>
                        <a:pt x="2108" y="870"/>
                      </a:cubicBezTo>
                      <a:lnTo>
                        <a:pt x="2132" y="1465"/>
                      </a:lnTo>
                      <a:lnTo>
                        <a:pt x="2132" y="1489"/>
                      </a:lnTo>
                      <a:lnTo>
                        <a:pt x="2084" y="1477"/>
                      </a:lnTo>
                      <a:lnTo>
                        <a:pt x="1548" y="1227"/>
                      </a:lnTo>
                      <a:cubicBezTo>
                        <a:pt x="1530" y="1217"/>
                        <a:pt x="1512" y="1213"/>
                        <a:pt x="1496" y="1213"/>
                      </a:cubicBezTo>
                      <a:cubicBezTo>
                        <a:pt x="1451" y="1213"/>
                        <a:pt x="1420" y="1249"/>
                        <a:pt x="1429" y="1310"/>
                      </a:cubicBezTo>
                      <a:lnTo>
                        <a:pt x="1525" y="1894"/>
                      </a:lnTo>
                      <a:lnTo>
                        <a:pt x="1536" y="1989"/>
                      </a:lnTo>
                      <a:lnTo>
                        <a:pt x="1465" y="1965"/>
                      </a:lnTo>
                      <a:lnTo>
                        <a:pt x="894" y="1810"/>
                      </a:lnTo>
                      <a:cubicBezTo>
                        <a:pt x="881" y="1806"/>
                        <a:pt x="869" y="1804"/>
                        <a:pt x="858" y="1804"/>
                      </a:cubicBezTo>
                      <a:cubicBezTo>
                        <a:pt x="807" y="1804"/>
                        <a:pt x="777" y="1847"/>
                        <a:pt x="786" y="1905"/>
                      </a:cubicBezTo>
                      <a:lnTo>
                        <a:pt x="977" y="2501"/>
                      </a:lnTo>
                      <a:lnTo>
                        <a:pt x="1001" y="2536"/>
                      </a:lnTo>
                      <a:lnTo>
                        <a:pt x="965" y="2536"/>
                      </a:lnTo>
                      <a:lnTo>
                        <a:pt x="370" y="2548"/>
                      </a:lnTo>
                      <a:cubicBezTo>
                        <a:pt x="298" y="2548"/>
                        <a:pt x="1" y="2560"/>
                        <a:pt x="48" y="2620"/>
                      </a:cubicBezTo>
                      <a:lnTo>
                        <a:pt x="167" y="3120"/>
                      </a:lnTo>
                      <a:cubicBezTo>
                        <a:pt x="167" y="3132"/>
                        <a:pt x="477" y="3239"/>
                        <a:pt x="489" y="3263"/>
                      </a:cubicBezTo>
                      <a:cubicBezTo>
                        <a:pt x="1659" y="4884"/>
                        <a:pt x="2523" y="5081"/>
                        <a:pt x="2875" y="5081"/>
                      </a:cubicBezTo>
                      <a:cubicBezTo>
                        <a:pt x="2988" y="5081"/>
                        <a:pt x="3049" y="5061"/>
                        <a:pt x="3049" y="5061"/>
                      </a:cubicBezTo>
                      <a:lnTo>
                        <a:pt x="3227" y="5037"/>
                      </a:lnTo>
                      <a:cubicBezTo>
                        <a:pt x="3368" y="5002"/>
                        <a:pt x="3489" y="4987"/>
                        <a:pt x="3594" y="4987"/>
                      </a:cubicBezTo>
                      <a:cubicBezTo>
                        <a:pt x="3887" y="4987"/>
                        <a:pt x="4051" y="5108"/>
                        <a:pt x="4156" y="5275"/>
                      </a:cubicBezTo>
                      <a:cubicBezTo>
                        <a:pt x="4227" y="5525"/>
                        <a:pt x="4227" y="5775"/>
                        <a:pt x="3799" y="6120"/>
                      </a:cubicBezTo>
                      <a:lnTo>
                        <a:pt x="3703" y="6180"/>
                      </a:lnTo>
                      <a:cubicBezTo>
                        <a:pt x="3703" y="6180"/>
                        <a:pt x="2953" y="6608"/>
                        <a:pt x="3680" y="9144"/>
                      </a:cubicBezTo>
                      <a:cubicBezTo>
                        <a:pt x="3691" y="9192"/>
                        <a:pt x="3763" y="9192"/>
                        <a:pt x="3799" y="9216"/>
                      </a:cubicBezTo>
                      <a:lnTo>
                        <a:pt x="3918" y="9883"/>
                      </a:lnTo>
                      <a:cubicBezTo>
                        <a:pt x="3933" y="9935"/>
                        <a:pt x="3943" y="9969"/>
                        <a:pt x="3963" y="9969"/>
                      </a:cubicBezTo>
                      <a:cubicBezTo>
                        <a:pt x="3975" y="9969"/>
                        <a:pt x="3991" y="9957"/>
                        <a:pt x="4013" y="9930"/>
                      </a:cubicBezTo>
                      <a:lnTo>
                        <a:pt x="4453" y="9430"/>
                      </a:lnTo>
                      <a:lnTo>
                        <a:pt x="4525" y="9347"/>
                      </a:lnTo>
                      <a:lnTo>
                        <a:pt x="4537" y="9383"/>
                      </a:lnTo>
                      <a:lnTo>
                        <a:pt x="4811" y="9966"/>
                      </a:lnTo>
                      <a:cubicBezTo>
                        <a:pt x="4830" y="10005"/>
                        <a:pt x="4849" y="10026"/>
                        <a:pt x="4867" y="10026"/>
                      </a:cubicBezTo>
                      <a:cubicBezTo>
                        <a:pt x="4882" y="10026"/>
                        <a:pt x="4895" y="10011"/>
                        <a:pt x="4906" y="9978"/>
                      </a:cubicBezTo>
                      <a:lnTo>
                        <a:pt x="5120" y="9454"/>
                      </a:lnTo>
                      <a:lnTo>
                        <a:pt x="5144" y="9383"/>
                      </a:lnTo>
                      <a:lnTo>
                        <a:pt x="5204" y="9442"/>
                      </a:lnTo>
                      <a:lnTo>
                        <a:pt x="5608" y="9871"/>
                      </a:lnTo>
                      <a:cubicBezTo>
                        <a:pt x="5634" y="9896"/>
                        <a:pt x="5660" y="9909"/>
                        <a:pt x="5682" y="9909"/>
                      </a:cubicBezTo>
                      <a:cubicBezTo>
                        <a:pt x="5710" y="9909"/>
                        <a:pt x="5733" y="9887"/>
                        <a:pt x="5739" y="9847"/>
                      </a:cubicBezTo>
                      <a:lnTo>
                        <a:pt x="5882" y="9275"/>
                      </a:lnTo>
                      <a:lnTo>
                        <a:pt x="5882" y="9252"/>
                      </a:lnTo>
                      <a:lnTo>
                        <a:pt x="5894" y="9263"/>
                      </a:lnTo>
                      <a:lnTo>
                        <a:pt x="6370" y="9633"/>
                      </a:lnTo>
                      <a:cubicBezTo>
                        <a:pt x="6393" y="9650"/>
                        <a:pt x="6415" y="9660"/>
                        <a:pt x="6434" y="9660"/>
                      </a:cubicBezTo>
                      <a:cubicBezTo>
                        <a:pt x="6468" y="9660"/>
                        <a:pt x="6494" y="9633"/>
                        <a:pt x="6501" y="9573"/>
                      </a:cubicBezTo>
                      <a:lnTo>
                        <a:pt x="6549" y="9013"/>
                      </a:lnTo>
                      <a:lnTo>
                        <a:pt x="6549" y="8918"/>
                      </a:lnTo>
                      <a:lnTo>
                        <a:pt x="6620" y="8966"/>
                      </a:lnTo>
                      <a:lnTo>
                        <a:pt x="7132" y="9263"/>
                      </a:lnTo>
                      <a:cubicBezTo>
                        <a:pt x="7154" y="9278"/>
                        <a:pt x="7174" y="9285"/>
                        <a:pt x="7191" y="9285"/>
                      </a:cubicBezTo>
                      <a:cubicBezTo>
                        <a:pt x="7228" y="9285"/>
                        <a:pt x="7251" y="9250"/>
                        <a:pt x="7251" y="9192"/>
                      </a:cubicBezTo>
                      <a:lnTo>
                        <a:pt x="7216" y="8621"/>
                      </a:lnTo>
                      <a:cubicBezTo>
                        <a:pt x="7228" y="8621"/>
                        <a:pt x="7228" y="8609"/>
                        <a:pt x="7228" y="8609"/>
                      </a:cubicBezTo>
                      <a:lnTo>
                        <a:pt x="7752" y="8859"/>
                      </a:lnTo>
                      <a:cubicBezTo>
                        <a:pt x="7768" y="8864"/>
                        <a:pt x="7784" y="8867"/>
                        <a:pt x="7798" y="8867"/>
                      </a:cubicBezTo>
                      <a:cubicBezTo>
                        <a:pt x="7842" y="8867"/>
                        <a:pt x="7868" y="8836"/>
                        <a:pt x="7859" y="8763"/>
                      </a:cubicBezTo>
                      <a:lnTo>
                        <a:pt x="7763" y="8192"/>
                      </a:lnTo>
                      <a:lnTo>
                        <a:pt x="7752" y="8097"/>
                      </a:lnTo>
                      <a:lnTo>
                        <a:pt x="7752" y="8097"/>
                      </a:lnTo>
                      <a:lnTo>
                        <a:pt x="7847" y="8109"/>
                      </a:lnTo>
                      <a:lnTo>
                        <a:pt x="8406" y="8275"/>
                      </a:lnTo>
                      <a:cubicBezTo>
                        <a:pt x="8423" y="8283"/>
                        <a:pt x="8438" y="8287"/>
                        <a:pt x="8451" y="8287"/>
                      </a:cubicBezTo>
                      <a:cubicBezTo>
                        <a:pt x="8496" y="8287"/>
                        <a:pt x="8520" y="8244"/>
                        <a:pt x="8502" y="8180"/>
                      </a:cubicBezTo>
                      <a:lnTo>
                        <a:pt x="8299" y="7609"/>
                      </a:lnTo>
                      <a:lnTo>
                        <a:pt x="8323" y="7609"/>
                      </a:lnTo>
                      <a:lnTo>
                        <a:pt x="8918" y="7561"/>
                      </a:lnTo>
                      <a:cubicBezTo>
                        <a:pt x="9002" y="7561"/>
                        <a:pt x="9014" y="7489"/>
                        <a:pt x="8978" y="7430"/>
                      </a:cubicBezTo>
                      <a:lnTo>
                        <a:pt x="8597" y="6894"/>
                      </a:lnTo>
                      <a:lnTo>
                        <a:pt x="8597" y="6882"/>
                      </a:lnTo>
                      <a:cubicBezTo>
                        <a:pt x="7403" y="5177"/>
                        <a:pt x="6588" y="4967"/>
                        <a:pt x="6259" y="4967"/>
                      </a:cubicBezTo>
                      <a:cubicBezTo>
                        <a:pt x="6152" y="4967"/>
                        <a:pt x="6097" y="4989"/>
                        <a:pt x="6097" y="4989"/>
                      </a:cubicBezTo>
                      <a:lnTo>
                        <a:pt x="6001" y="5025"/>
                      </a:lnTo>
                      <a:cubicBezTo>
                        <a:pt x="5864" y="5058"/>
                        <a:pt x="5747" y="5073"/>
                        <a:pt x="5646" y="5073"/>
                      </a:cubicBezTo>
                      <a:cubicBezTo>
                        <a:pt x="5356" y="5073"/>
                        <a:pt x="5206" y="4949"/>
                        <a:pt x="5108" y="4799"/>
                      </a:cubicBezTo>
                      <a:cubicBezTo>
                        <a:pt x="5025" y="4549"/>
                        <a:pt x="5049" y="4287"/>
                        <a:pt x="5477" y="3953"/>
                      </a:cubicBezTo>
                      <a:lnTo>
                        <a:pt x="5585" y="3894"/>
                      </a:lnTo>
                      <a:cubicBezTo>
                        <a:pt x="5585" y="3894"/>
                        <a:pt x="6442" y="3394"/>
                        <a:pt x="5656" y="762"/>
                      </a:cubicBezTo>
                      <a:lnTo>
                        <a:pt x="5466" y="143"/>
                      </a:lnTo>
                      <a:cubicBezTo>
                        <a:pt x="5445" y="95"/>
                        <a:pt x="5416" y="70"/>
                        <a:pt x="5388" y="70"/>
                      </a:cubicBezTo>
                      <a:cubicBezTo>
                        <a:pt x="5368" y="70"/>
                        <a:pt x="5349" y="83"/>
                        <a:pt x="5335" y="108"/>
                      </a:cubicBezTo>
                      <a:lnTo>
                        <a:pt x="4942" y="572"/>
                      </a:lnTo>
                      <a:lnTo>
                        <a:pt x="4930" y="596"/>
                      </a:lnTo>
                      <a:lnTo>
                        <a:pt x="4906" y="572"/>
                      </a:lnTo>
                      <a:lnTo>
                        <a:pt x="4573" y="48"/>
                      </a:lnTo>
                      <a:cubicBezTo>
                        <a:pt x="4551" y="15"/>
                        <a:pt x="4526" y="0"/>
                        <a:pt x="4504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38"/>
                <p:cNvSpPr/>
                <p:nvPr/>
              </p:nvSpPr>
              <p:spPr>
                <a:xfrm>
                  <a:off x="6996291" y="6776967"/>
                  <a:ext cx="37790" cy="6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2992" extrusionOk="0">
                      <a:moveTo>
                        <a:pt x="918" y="0"/>
                      </a:moveTo>
                      <a:cubicBezTo>
                        <a:pt x="900" y="0"/>
                        <a:pt x="883" y="15"/>
                        <a:pt x="871" y="45"/>
                      </a:cubicBezTo>
                      <a:cubicBezTo>
                        <a:pt x="1" y="2302"/>
                        <a:pt x="245" y="2992"/>
                        <a:pt x="708" y="2992"/>
                      </a:cubicBezTo>
                      <a:cubicBezTo>
                        <a:pt x="916" y="2992"/>
                        <a:pt x="1168" y="2852"/>
                        <a:pt x="1383" y="2652"/>
                      </a:cubicBezTo>
                      <a:cubicBezTo>
                        <a:pt x="1871" y="2188"/>
                        <a:pt x="1156" y="485"/>
                        <a:pt x="966" y="45"/>
                      </a:cubicBezTo>
                      <a:cubicBezTo>
                        <a:pt x="954" y="15"/>
                        <a:pt x="936" y="0"/>
                        <a:pt x="918" y="0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38"/>
                <p:cNvSpPr/>
                <p:nvPr/>
              </p:nvSpPr>
              <p:spPr>
                <a:xfrm>
                  <a:off x="7021033" y="6773837"/>
                  <a:ext cx="69318" cy="4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2027" extrusionOk="0">
                      <a:moveTo>
                        <a:pt x="46" y="0"/>
                      </a:moveTo>
                      <a:cubicBezTo>
                        <a:pt x="13" y="0"/>
                        <a:pt x="0" y="25"/>
                        <a:pt x="27" y="69"/>
                      </a:cubicBezTo>
                      <a:cubicBezTo>
                        <a:pt x="234" y="472"/>
                        <a:pt x="1079" y="2026"/>
                        <a:pt x="1748" y="2026"/>
                      </a:cubicBezTo>
                      <a:cubicBezTo>
                        <a:pt x="1770" y="2026"/>
                        <a:pt x="1791" y="2025"/>
                        <a:pt x="1813" y="2021"/>
                      </a:cubicBezTo>
                      <a:cubicBezTo>
                        <a:pt x="2729" y="1867"/>
                        <a:pt x="3432" y="1033"/>
                        <a:pt x="86" y="9"/>
                      </a:cubicBezTo>
                      <a:cubicBezTo>
                        <a:pt x="71" y="3"/>
                        <a:pt x="57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38"/>
                <p:cNvSpPr/>
                <p:nvPr/>
              </p:nvSpPr>
              <p:spPr>
                <a:xfrm>
                  <a:off x="6940284" y="6725545"/>
                  <a:ext cx="69520" cy="4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020" extrusionOk="0">
                      <a:moveTo>
                        <a:pt x="1702" y="1"/>
                      </a:moveTo>
                      <a:cubicBezTo>
                        <a:pt x="1679" y="1"/>
                        <a:pt x="1655" y="3"/>
                        <a:pt x="1632" y="7"/>
                      </a:cubicBezTo>
                      <a:cubicBezTo>
                        <a:pt x="703" y="150"/>
                        <a:pt x="0" y="972"/>
                        <a:pt x="3358" y="2019"/>
                      </a:cubicBezTo>
                      <a:cubicBezTo>
                        <a:pt x="3429" y="2019"/>
                        <a:pt x="3441" y="1984"/>
                        <a:pt x="3418" y="1936"/>
                      </a:cubicBezTo>
                      <a:cubicBezTo>
                        <a:pt x="3199" y="1534"/>
                        <a:pt x="2360" y="1"/>
                        <a:pt x="1702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38"/>
                <p:cNvSpPr/>
                <p:nvPr/>
              </p:nvSpPr>
              <p:spPr>
                <a:xfrm>
                  <a:off x="6996796" y="6702459"/>
                  <a:ext cx="37790" cy="6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2984" extrusionOk="0">
                      <a:moveTo>
                        <a:pt x="1167" y="1"/>
                      </a:moveTo>
                      <a:cubicBezTo>
                        <a:pt x="961" y="1"/>
                        <a:pt x="711" y="141"/>
                        <a:pt x="500" y="340"/>
                      </a:cubicBezTo>
                      <a:cubicBezTo>
                        <a:pt x="0" y="805"/>
                        <a:pt x="715" y="2519"/>
                        <a:pt x="917" y="2948"/>
                      </a:cubicBezTo>
                      <a:cubicBezTo>
                        <a:pt x="923" y="2972"/>
                        <a:pt x="938" y="2984"/>
                        <a:pt x="954" y="2984"/>
                      </a:cubicBezTo>
                      <a:cubicBezTo>
                        <a:pt x="971" y="2984"/>
                        <a:pt x="989" y="2972"/>
                        <a:pt x="1001" y="2948"/>
                      </a:cubicBezTo>
                      <a:cubicBezTo>
                        <a:pt x="1871" y="691"/>
                        <a:pt x="1626" y="1"/>
                        <a:pt x="1167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38"/>
                <p:cNvSpPr/>
                <p:nvPr/>
              </p:nvSpPr>
              <p:spPr>
                <a:xfrm>
                  <a:off x="6986455" y="6929600"/>
                  <a:ext cx="202743" cy="17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8" h="8627" extrusionOk="0">
                      <a:moveTo>
                        <a:pt x="7707" y="1"/>
                      </a:moveTo>
                      <a:cubicBezTo>
                        <a:pt x="7689" y="1"/>
                        <a:pt x="7668" y="9"/>
                        <a:pt x="7644" y="24"/>
                      </a:cubicBezTo>
                      <a:lnTo>
                        <a:pt x="7097" y="358"/>
                      </a:lnTo>
                      <a:cubicBezTo>
                        <a:pt x="4763" y="1834"/>
                        <a:pt x="5072" y="2763"/>
                        <a:pt x="5072" y="2763"/>
                      </a:cubicBezTo>
                      <a:lnTo>
                        <a:pt x="5096" y="2882"/>
                      </a:lnTo>
                      <a:cubicBezTo>
                        <a:pt x="5203" y="3430"/>
                        <a:pt x="5037" y="3632"/>
                        <a:pt x="4822" y="3751"/>
                      </a:cubicBezTo>
                      <a:cubicBezTo>
                        <a:pt x="4757" y="3766"/>
                        <a:pt x="4692" y="3776"/>
                        <a:pt x="4627" y="3776"/>
                      </a:cubicBezTo>
                      <a:cubicBezTo>
                        <a:pt x="4432" y="3776"/>
                        <a:pt x="4233" y="3683"/>
                        <a:pt x="4001" y="3334"/>
                      </a:cubicBezTo>
                      <a:lnTo>
                        <a:pt x="3941" y="3239"/>
                      </a:lnTo>
                      <a:cubicBezTo>
                        <a:pt x="3941" y="3239"/>
                        <a:pt x="3699" y="2766"/>
                        <a:pt x="2515" y="2766"/>
                      </a:cubicBezTo>
                      <a:cubicBezTo>
                        <a:pt x="2083" y="2766"/>
                        <a:pt x="1526" y="2829"/>
                        <a:pt x="810" y="3001"/>
                      </a:cubicBezTo>
                      <a:lnTo>
                        <a:pt x="191" y="3144"/>
                      </a:lnTo>
                      <a:cubicBezTo>
                        <a:pt x="119" y="3156"/>
                        <a:pt x="96" y="3215"/>
                        <a:pt x="155" y="3275"/>
                      </a:cubicBezTo>
                      <a:lnTo>
                        <a:pt x="608" y="3680"/>
                      </a:lnTo>
                      <a:lnTo>
                        <a:pt x="631" y="3715"/>
                      </a:lnTo>
                      <a:lnTo>
                        <a:pt x="608" y="3727"/>
                      </a:lnTo>
                      <a:lnTo>
                        <a:pt x="72" y="4037"/>
                      </a:lnTo>
                      <a:cubicBezTo>
                        <a:pt x="0" y="4084"/>
                        <a:pt x="0" y="4144"/>
                        <a:pt x="72" y="4168"/>
                      </a:cubicBezTo>
                      <a:lnTo>
                        <a:pt x="596" y="4430"/>
                      </a:lnTo>
                      <a:lnTo>
                        <a:pt x="667" y="4465"/>
                      </a:lnTo>
                      <a:lnTo>
                        <a:pt x="608" y="4525"/>
                      </a:lnTo>
                      <a:lnTo>
                        <a:pt x="155" y="4906"/>
                      </a:lnTo>
                      <a:cubicBezTo>
                        <a:pt x="96" y="4942"/>
                        <a:pt x="119" y="5025"/>
                        <a:pt x="191" y="5037"/>
                      </a:cubicBezTo>
                      <a:lnTo>
                        <a:pt x="739" y="5204"/>
                      </a:lnTo>
                      <a:lnTo>
                        <a:pt x="739" y="5227"/>
                      </a:lnTo>
                      <a:lnTo>
                        <a:pt x="358" y="5632"/>
                      </a:lnTo>
                      <a:cubicBezTo>
                        <a:pt x="262" y="5704"/>
                        <a:pt x="298" y="5763"/>
                        <a:pt x="370" y="5787"/>
                      </a:cubicBezTo>
                      <a:lnTo>
                        <a:pt x="953" y="5882"/>
                      </a:lnTo>
                      <a:lnTo>
                        <a:pt x="1036" y="5906"/>
                      </a:lnTo>
                      <a:lnTo>
                        <a:pt x="989" y="5966"/>
                      </a:lnTo>
                      <a:lnTo>
                        <a:pt x="655" y="6418"/>
                      </a:lnTo>
                      <a:cubicBezTo>
                        <a:pt x="608" y="6478"/>
                        <a:pt x="631" y="6525"/>
                        <a:pt x="715" y="6525"/>
                      </a:cubicBezTo>
                      <a:lnTo>
                        <a:pt x="1310" y="6537"/>
                      </a:lnTo>
                      <a:lnTo>
                        <a:pt x="1334" y="6537"/>
                      </a:lnTo>
                      <a:lnTo>
                        <a:pt x="1322" y="6585"/>
                      </a:lnTo>
                      <a:lnTo>
                        <a:pt x="1048" y="7109"/>
                      </a:lnTo>
                      <a:cubicBezTo>
                        <a:pt x="1016" y="7174"/>
                        <a:pt x="1043" y="7229"/>
                        <a:pt x="1111" y="7229"/>
                      </a:cubicBezTo>
                      <a:cubicBezTo>
                        <a:pt x="1117" y="7229"/>
                        <a:pt x="1124" y="7229"/>
                        <a:pt x="1132" y="7228"/>
                      </a:cubicBezTo>
                      <a:lnTo>
                        <a:pt x="1703" y="7168"/>
                      </a:lnTo>
                      <a:lnTo>
                        <a:pt x="1798" y="7156"/>
                      </a:lnTo>
                      <a:lnTo>
                        <a:pt x="1763" y="7228"/>
                      </a:lnTo>
                      <a:lnTo>
                        <a:pt x="1572" y="7775"/>
                      </a:lnTo>
                      <a:cubicBezTo>
                        <a:pt x="1551" y="7839"/>
                        <a:pt x="1577" y="7884"/>
                        <a:pt x="1643" y="7884"/>
                      </a:cubicBezTo>
                      <a:cubicBezTo>
                        <a:pt x="1651" y="7884"/>
                        <a:pt x="1659" y="7884"/>
                        <a:pt x="1667" y="7883"/>
                      </a:cubicBezTo>
                      <a:lnTo>
                        <a:pt x="2275" y="7716"/>
                      </a:lnTo>
                      <a:lnTo>
                        <a:pt x="2298" y="7704"/>
                      </a:lnTo>
                      <a:lnTo>
                        <a:pt x="2298" y="7728"/>
                      </a:lnTo>
                      <a:lnTo>
                        <a:pt x="2286" y="8323"/>
                      </a:lnTo>
                      <a:cubicBezTo>
                        <a:pt x="2286" y="8400"/>
                        <a:pt x="2286" y="8626"/>
                        <a:pt x="2332" y="8626"/>
                      </a:cubicBezTo>
                      <a:cubicBezTo>
                        <a:pt x="2337" y="8626"/>
                        <a:pt x="2341" y="8625"/>
                        <a:pt x="2346" y="8621"/>
                      </a:cubicBezTo>
                      <a:lnTo>
                        <a:pt x="2858" y="8502"/>
                      </a:lnTo>
                      <a:cubicBezTo>
                        <a:pt x="2870" y="8502"/>
                        <a:pt x="2989" y="8240"/>
                        <a:pt x="3013" y="8204"/>
                      </a:cubicBezTo>
                      <a:cubicBezTo>
                        <a:pt x="5239" y="6775"/>
                        <a:pt x="4953" y="5763"/>
                        <a:pt x="4953" y="5763"/>
                      </a:cubicBezTo>
                      <a:lnTo>
                        <a:pt x="4942" y="5608"/>
                      </a:lnTo>
                      <a:cubicBezTo>
                        <a:pt x="4834" y="5049"/>
                        <a:pt x="5001" y="4823"/>
                        <a:pt x="5215" y="4692"/>
                      </a:cubicBezTo>
                      <a:cubicBezTo>
                        <a:pt x="5281" y="4677"/>
                        <a:pt x="5348" y="4666"/>
                        <a:pt x="5414" y="4666"/>
                      </a:cubicBezTo>
                      <a:cubicBezTo>
                        <a:pt x="5612" y="4666"/>
                        <a:pt x="5817" y="4758"/>
                        <a:pt x="6049" y="5096"/>
                      </a:cubicBezTo>
                      <a:lnTo>
                        <a:pt x="6108" y="5180"/>
                      </a:lnTo>
                      <a:cubicBezTo>
                        <a:pt x="6108" y="5180"/>
                        <a:pt x="6313" y="5583"/>
                        <a:pt x="7396" y="5583"/>
                      </a:cubicBezTo>
                      <a:cubicBezTo>
                        <a:pt x="7812" y="5583"/>
                        <a:pt x="8359" y="5524"/>
                        <a:pt x="9073" y="5358"/>
                      </a:cubicBezTo>
                      <a:cubicBezTo>
                        <a:pt x="9121" y="5346"/>
                        <a:pt x="9121" y="5275"/>
                        <a:pt x="9144" y="5263"/>
                      </a:cubicBezTo>
                      <a:lnTo>
                        <a:pt x="9835" y="5180"/>
                      </a:lnTo>
                      <a:cubicBezTo>
                        <a:pt x="9906" y="5168"/>
                        <a:pt x="9954" y="5144"/>
                        <a:pt x="9895" y="5096"/>
                      </a:cubicBezTo>
                      <a:lnTo>
                        <a:pt x="9406" y="4632"/>
                      </a:lnTo>
                      <a:lnTo>
                        <a:pt x="9323" y="4561"/>
                      </a:lnTo>
                      <a:lnTo>
                        <a:pt x="9359" y="4549"/>
                      </a:lnTo>
                      <a:lnTo>
                        <a:pt x="9954" y="4311"/>
                      </a:lnTo>
                      <a:cubicBezTo>
                        <a:pt x="10025" y="4263"/>
                        <a:pt x="10037" y="4251"/>
                        <a:pt x="9966" y="4203"/>
                      </a:cubicBezTo>
                      <a:lnTo>
                        <a:pt x="9466" y="3965"/>
                      </a:lnTo>
                      <a:lnTo>
                        <a:pt x="9383" y="3930"/>
                      </a:lnTo>
                      <a:lnTo>
                        <a:pt x="9466" y="3894"/>
                      </a:lnTo>
                      <a:lnTo>
                        <a:pt x="9906" y="3513"/>
                      </a:lnTo>
                      <a:cubicBezTo>
                        <a:pt x="9966" y="3477"/>
                        <a:pt x="9954" y="3418"/>
                        <a:pt x="9883" y="3382"/>
                      </a:cubicBezTo>
                      <a:lnTo>
                        <a:pt x="9323" y="3215"/>
                      </a:lnTo>
                      <a:lnTo>
                        <a:pt x="9299" y="3215"/>
                      </a:lnTo>
                      <a:lnTo>
                        <a:pt x="9311" y="3203"/>
                      </a:lnTo>
                      <a:lnTo>
                        <a:pt x="9704" y="2763"/>
                      </a:lnTo>
                      <a:cubicBezTo>
                        <a:pt x="9764" y="2703"/>
                        <a:pt x="9728" y="2644"/>
                        <a:pt x="9656" y="2620"/>
                      </a:cubicBezTo>
                      <a:lnTo>
                        <a:pt x="9085" y="2549"/>
                      </a:lnTo>
                      <a:lnTo>
                        <a:pt x="9002" y="2537"/>
                      </a:lnTo>
                      <a:lnTo>
                        <a:pt x="9049" y="2465"/>
                      </a:lnTo>
                      <a:lnTo>
                        <a:pt x="9371" y="1965"/>
                      </a:lnTo>
                      <a:cubicBezTo>
                        <a:pt x="9418" y="1906"/>
                        <a:pt x="9383" y="1846"/>
                        <a:pt x="9311" y="1846"/>
                      </a:cubicBezTo>
                      <a:lnTo>
                        <a:pt x="8752" y="1846"/>
                      </a:lnTo>
                      <a:cubicBezTo>
                        <a:pt x="8752" y="1834"/>
                        <a:pt x="8728" y="1834"/>
                        <a:pt x="8728" y="1822"/>
                      </a:cubicBezTo>
                      <a:lnTo>
                        <a:pt x="9002" y="1310"/>
                      </a:lnTo>
                      <a:cubicBezTo>
                        <a:pt x="9049" y="1239"/>
                        <a:pt x="9002" y="1191"/>
                        <a:pt x="8930" y="1191"/>
                      </a:cubicBezTo>
                      <a:lnTo>
                        <a:pt x="8347" y="1251"/>
                      </a:lnTo>
                      <a:lnTo>
                        <a:pt x="8251" y="1275"/>
                      </a:lnTo>
                      <a:lnTo>
                        <a:pt x="8287" y="1191"/>
                      </a:lnTo>
                      <a:lnTo>
                        <a:pt x="8478" y="644"/>
                      </a:lnTo>
                      <a:cubicBezTo>
                        <a:pt x="8510" y="579"/>
                        <a:pt x="8475" y="535"/>
                        <a:pt x="8416" y="535"/>
                      </a:cubicBezTo>
                      <a:cubicBezTo>
                        <a:pt x="8409" y="535"/>
                        <a:pt x="8402" y="535"/>
                        <a:pt x="8394" y="536"/>
                      </a:cubicBezTo>
                      <a:lnTo>
                        <a:pt x="7775" y="703"/>
                      </a:lnTo>
                      <a:lnTo>
                        <a:pt x="7751" y="715"/>
                      </a:lnTo>
                      <a:lnTo>
                        <a:pt x="7751" y="691"/>
                      </a:lnTo>
                      <a:lnTo>
                        <a:pt x="7763" y="96"/>
                      </a:lnTo>
                      <a:cubicBezTo>
                        <a:pt x="7763" y="32"/>
                        <a:pt x="7742" y="1"/>
                        <a:pt x="7707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38"/>
                <p:cNvSpPr/>
                <p:nvPr/>
              </p:nvSpPr>
              <p:spPr>
                <a:xfrm>
                  <a:off x="7093704" y="7005603"/>
                  <a:ext cx="64289" cy="25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3" h="1273" extrusionOk="0">
                      <a:moveTo>
                        <a:pt x="2068" y="1"/>
                      </a:moveTo>
                      <a:cubicBezTo>
                        <a:pt x="1375" y="1"/>
                        <a:pt x="378" y="368"/>
                        <a:pt x="60" y="488"/>
                      </a:cubicBezTo>
                      <a:cubicBezTo>
                        <a:pt x="1" y="512"/>
                        <a:pt x="1" y="548"/>
                        <a:pt x="60" y="560"/>
                      </a:cubicBezTo>
                      <a:cubicBezTo>
                        <a:pt x="1207" y="1079"/>
                        <a:pt x="1945" y="1272"/>
                        <a:pt x="2391" y="1272"/>
                      </a:cubicBezTo>
                      <a:cubicBezTo>
                        <a:pt x="3183" y="1272"/>
                        <a:pt x="3060" y="667"/>
                        <a:pt x="2680" y="202"/>
                      </a:cubicBezTo>
                      <a:cubicBezTo>
                        <a:pt x="2560" y="56"/>
                        <a:pt x="2337" y="1"/>
                        <a:pt x="206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38"/>
                <p:cNvSpPr/>
                <p:nvPr/>
              </p:nvSpPr>
              <p:spPr>
                <a:xfrm>
                  <a:off x="7090775" y="6959512"/>
                  <a:ext cx="44071" cy="50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482" extrusionOk="0">
                      <a:moveTo>
                        <a:pt x="1600" y="0"/>
                      </a:moveTo>
                      <a:cubicBezTo>
                        <a:pt x="1234" y="0"/>
                        <a:pt x="695" y="587"/>
                        <a:pt x="27" y="2413"/>
                      </a:cubicBezTo>
                      <a:cubicBezTo>
                        <a:pt x="0" y="2457"/>
                        <a:pt x="13" y="2482"/>
                        <a:pt x="46" y="2482"/>
                      </a:cubicBezTo>
                      <a:cubicBezTo>
                        <a:pt x="57" y="2482"/>
                        <a:pt x="71" y="2479"/>
                        <a:pt x="86" y="2472"/>
                      </a:cubicBezTo>
                      <a:cubicBezTo>
                        <a:pt x="515" y="2282"/>
                        <a:pt x="2182" y="1460"/>
                        <a:pt x="2122" y="794"/>
                      </a:cubicBezTo>
                      <a:cubicBezTo>
                        <a:pt x="2074" y="376"/>
                        <a:pt x="1893" y="0"/>
                        <a:pt x="1600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38"/>
                <p:cNvSpPr/>
                <p:nvPr/>
              </p:nvSpPr>
              <p:spPr>
                <a:xfrm>
                  <a:off x="7038868" y="7020812"/>
                  <a:ext cx="44152" cy="5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6" h="2494" extrusionOk="0">
                      <a:moveTo>
                        <a:pt x="2146" y="0"/>
                      </a:moveTo>
                      <a:cubicBezTo>
                        <a:pt x="2136" y="0"/>
                        <a:pt x="2123" y="3"/>
                        <a:pt x="2108" y="9"/>
                      </a:cubicBezTo>
                      <a:cubicBezTo>
                        <a:pt x="1668" y="211"/>
                        <a:pt x="1" y="1033"/>
                        <a:pt x="61" y="1700"/>
                      </a:cubicBezTo>
                      <a:cubicBezTo>
                        <a:pt x="108" y="2118"/>
                        <a:pt x="290" y="2493"/>
                        <a:pt x="584" y="2493"/>
                      </a:cubicBezTo>
                      <a:cubicBezTo>
                        <a:pt x="951" y="2493"/>
                        <a:pt x="1493" y="1906"/>
                        <a:pt x="2168" y="80"/>
                      </a:cubicBezTo>
                      <a:cubicBezTo>
                        <a:pt x="2186" y="27"/>
                        <a:pt x="2177" y="0"/>
                        <a:pt x="214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38"/>
                <p:cNvSpPr/>
                <p:nvPr/>
              </p:nvSpPr>
              <p:spPr>
                <a:xfrm>
                  <a:off x="7015721" y="6999140"/>
                  <a:ext cx="64066" cy="2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272" extrusionOk="0">
                      <a:moveTo>
                        <a:pt x="795" y="0"/>
                      </a:moveTo>
                      <a:cubicBezTo>
                        <a:pt x="1" y="0"/>
                        <a:pt x="123" y="606"/>
                        <a:pt x="504" y="1070"/>
                      </a:cubicBezTo>
                      <a:cubicBezTo>
                        <a:pt x="627" y="1216"/>
                        <a:pt x="852" y="1272"/>
                        <a:pt x="1121" y="1272"/>
                      </a:cubicBezTo>
                      <a:cubicBezTo>
                        <a:pt x="1816" y="1272"/>
                        <a:pt x="2809" y="904"/>
                        <a:pt x="3135" y="784"/>
                      </a:cubicBezTo>
                      <a:cubicBezTo>
                        <a:pt x="3171" y="772"/>
                        <a:pt x="3171" y="737"/>
                        <a:pt x="3135" y="713"/>
                      </a:cubicBezTo>
                      <a:cubicBezTo>
                        <a:pt x="1984" y="193"/>
                        <a:pt x="1244" y="0"/>
                        <a:pt x="79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38"/>
                <p:cNvSpPr/>
                <p:nvPr/>
              </p:nvSpPr>
              <p:spPr>
                <a:xfrm>
                  <a:off x="7147571" y="7031920"/>
                  <a:ext cx="200339" cy="123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9" h="6129" extrusionOk="0">
                      <a:moveTo>
                        <a:pt x="1092" y="0"/>
                      </a:moveTo>
                      <a:cubicBezTo>
                        <a:pt x="1038" y="0"/>
                        <a:pt x="1017" y="43"/>
                        <a:pt x="1036" y="102"/>
                      </a:cubicBezTo>
                      <a:lnTo>
                        <a:pt x="1263" y="673"/>
                      </a:lnTo>
                      <a:lnTo>
                        <a:pt x="1275" y="697"/>
                      </a:lnTo>
                      <a:lnTo>
                        <a:pt x="1251" y="697"/>
                      </a:lnTo>
                      <a:lnTo>
                        <a:pt x="620" y="745"/>
                      </a:lnTo>
                      <a:cubicBezTo>
                        <a:pt x="548" y="745"/>
                        <a:pt x="513" y="804"/>
                        <a:pt x="560" y="876"/>
                      </a:cubicBezTo>
                      <a:lnTo>
                        <a:pt x="917" y="1340"/>
                      </a:lnTo>
                      <a:lnTo>
                        <a:pt x="977" y="1400"/>
                      </a:lnTo>
                      <a:lnTo>
                        <a:pt x="882" y="1412"/>
                      </a:lnTo>
                      <a:lnTo>
                        <a:pt x="322" y="1554"/>
                      </a:lnTo>
                      <a:cubicBezTo>
                        <a:pt x="251" y="1566"/>
                        <a:pt x="227" y="1626"/>
                        <a:pt x="286" y="1685"/>
                      </a:cubicBezTo>
                      <a:lnTo>
                        <a:pt x="727" y="2066"/>
                      </a:lnTo>
                      <a:lnTo>
                        <a:pt x="727" y="2102"/>
                      </a:lnTo>
                      <a:lnTo>
                        <a:pt x="191" y="2293"/>
                      </a:lnTo>
                      <a:cubicBezTo>
                        <a:pt x="36" y="2340"/>
                        <a:pt x="36" y="2400"/>
                        <a:pt x="96" y="2447"/>
                      </a:cubicBezTo>
                      <a:lnTo>
                        <a:pt x="572" y="2781"/>
                      </a:lnTo>
                      <a:lnTo>
                        <a:pt x="655" y="2828"/>
                      </a:lnTo>
                      <a:lnTo>
                        <a:pt x="572" y="2876"/>
                      </a:lnTo>
                      <a:lnTo>
                        <a:pt x="72" y="3126"/>
                      </a:lnTo>
                      <a:cubicBezTo>
                        <a:pt x="1" y="3162"/>
                        <a:pt x="13" y="3198"/>
                        <a:pt x="84" y="3245"/>
                      </a:cubicBezTo>
                      <a:lnTo>
                        <a:pt x="620" y="3531"/>
                      </a:lnTo>
                      <a:lnTo>
                        <a:pt x="632" y="3543"/>
                      </a:lnTo>
                      <a:lnTo>
                        <a:pt x="608" y="3579"/>
                      </a:lnTo>
                      <a:lnTo>
                        <a:pt x="132" y="3936"/>
                      </a:lnTo>
                      <a:cubicBezTo>
                        <a:pt x="72" y="3971"/>
                        <a:pt x="72" y="4055"/>
                        <a:pt x="143" y="4079"/>
                      </a:cubicBezTo>
                      <a:lnTo>
                        <a:pt x="691" y="4281"/>
                      </a:lnTo>
                      <a:lnTo>
                        <a:pt x="775" y="4317"/>
                      </a:lnTo>
                      <a:lnTo>
                        <a:pt x="715" y="4376"/>
                      </a:lnTo>
                      <a:lnTo>
                        <a:pt x="298" y="4793"/>
                      </a:lnTo>
                      <a:cubicBezTo>
                        <a:pt x="239" y="4852"/>
                        <a:pt x="251" y="4912"/>
                        <a:pt x="334" y="4924"/>
                      </a:cubicBezTo>
                      <a:lnTo>
                        <a:pt x="953" y="5043"/>
                      </a:lnTo>
                      <a:lnTo>
                        <a:pt x="977" y="5055"/>
                      </a:lnTo>
                      <a:lnTo>
                        <a:pt x="965" y="5091"/>
                      </a:lnTo>
                      <a:lnTo>
                        <a:pt x="679" y="5626"/>
                      </a:lnTo>
                      <a:cubicBezTo>
                        <a:pt x="632" y="5698"/>
                        <a:pt x="560" y="5865"/>
                        <a:pt x="632" y="5865"/>
                      </a:cubicBezTo>
                      <a:lnTo>
                        <a:pt x="1167" y="5912"/>
                      </a:lnTo>
                      <a:cubicBezTo>
                        <a:pt x="1191" y="5912"/>
                        <a:pt x="1382" y="5793"/>
                        <a:pt x="1406" y="5781"/>
                      </a:cubicBezTo>
                      <a:cubicBezTo>
                        <a:pt x="4025" y="5484"/>
                        <a:pt x="4204" y="4471"/>
                        <a:pt x="4204" y="4471"/>
                      </a:cubicBezTo>
                      <a:lnTo>
                        <a:pt x="4263" y="4317"/>
                      </a:lnTo>
                      <a:cubicBezTo>
                        <a:pt x="4418" y="3781"/>
                        <a:pt x="4668" y="3650"/>
                        <a:pt x="4918" y="3638"/>
                      </a:cubicBezTo>
                      <a:cubicBezTo>
                        <a:pt x="5180" y="3686"/>
                        <a:pt x="5394" y="3817"/>
                        <a:pt x="5489" y="4364"/>
                      </a:cubicBezTo>
                      <a:lnTo>
                        <a:pt x="5501" y="4483"/>
                      </a:lnTo>
                      <a:cubicBezTo>
                        <a:pt x="5501" y="4483"/>
                        <a:pt x="5501" y="5341"/>
                        <a:pt x="8073" y="5948"/>
                      </a:cubicBezTo>
                      <a:cubicBezTo>
                        <a:pt x="8080" y="5951"/>
                        <a:pt x="8086" y="5953"/>
                        <a:pt x="8093" y="5953"/>
                      </a:cubicBezTo>
                      <a:cubicBezTo>
                        <a:pt x="8131" y="5953"/>
                        <a:pt x="8161" y="5900"/>
                        <a:pt x="8192" y="5900"/>
                      </a:cubicBezTo>
                      <a:lnTo>
                        <a:pt x="8835" y="6115"/>
                      </a:lnTo>
                      <a:cubicBezTo>
                        <a:pt x="8860" y="6123"/>
                        <a:pt x="8882" y="6128"/>
                        <a:pt x="8899" y="6128"/>
                      </a:cubicBezTo>
                      <a:cubicBezTo>
                        <a:pt x="8931" y="6128"/>
                        <a:pt x="8946" y="6109"/>
                        <a:pt x="8930" y="6055"/>
                      </a:cubicBezTo>
                      <a:lnTo>
                        <a:pt x="8692" y="5436"/>
                      </a:lnTo>
                      <a:lnTo>
                        <a:pt x="8656" y="5329"/>
                      </a:lnTo>
                      <a:lnTo>
                        <a:pt x="8692" y="5329"/>
                      </a:lnTo>
                      <a:lnTo>
                        <a:pt x="9323" y="5376"/>
                      </a:lnTo>
                      <a:cubicBezTo>
                        <a:pt x="9407" y="5376"/>
                        <a:pt x="9442" y="5364"/>
                        <a:pt x="9383" y="5281"/>
                      </a:cubicBezTo>
                      <a:lnTo>
                        <a:pt x="9026" y="4852"/>
                      </a:lnTo>
                      <a:lnTo>
                        <a:pt x="8990" y="4793"/>
                      </a:lnTo>
                      <a:lnTo>
                        <a:pt x="9073" y="4781"/>
                      </a:lnTo>
                      <a:lnTo>
                        <a:pt x="9645" y="4650"/>
                      </a:lnTo>
                      <a:cubicBezTo>
                        <a:pt x="9716" y="4626"/>
                        <a:pt x="9728" y="4567"/>
                        <a:pt x="9668" y="4507"/>
                      </a:cubicBezTo>
                      <a:lnTo>
                        <a:pt x="9240" y="4126"/>
                      </a:lnTo>
                      <a:lnTo>
                        <a:pt x="9228" y="4114"/>
                      </a:lnTo>
                      <a:lnTo>
                        <a:pt x="9252" y="4090"/>
                      </a:lnTo>
                      <a:lnTo>
                        <a:pt x="9799" y="3852"/>
                      </a:lnTo>
                      <a:cubicBezTo>
                        <a:pt x="9883" y="3829"/>
                        <a:pt x="9883" y="3769"/>
                        <a:pt x="9823" y="3721"/>
                      </a:cubicBezTo>
                      <a:lnTo>
                        <a:pt x="9347" y="3412"/>
                      </a:lnTo>
                      <a:lnTo>
                        <a:pt x="9264" y="3364"/>
                      </a:lnTo>
                      <a:lnTo>
                        <a:pt x="9347" y="3317"/>
                      </a:lnTo>
                      <a:lnTo>
                        <a:pt x="9847" y="3019"/>
                      </a:lnTo>
                      <a:cubicBezTo>
                        <a:pt x="9919" y="2971"/>
                        <a:pt x="9919" y="2924"/>
                        <a:pt x="9847" y="2888"/>
                      </a:cubicBezTo>
                      <a:lnTo>
                        <a:pt x="9347" y="2638"/>
                      </a:lnTo>
                      <a:lnTo>
                        <a:pt x="9347" y="2602"/>
                      </a:lnTo>
                      <a:lnTo>
                        <a:pt x="9823" y="2269"/>
                      </a:lnTo>
                      <a:cubicBezTo>
                        <a:pt x="9883" y="2221"/>
                        <a:pt x="9883" y="2162"/>
                        <a:pt x="9799" y="2126"/>
                      </a:cubicBezTo>
                      <a:lnTo>
                        <a:pt x="9252" y="1924"/>
                      </a:lnTo>
                      <a:lnTo>
                        <a:pt x="9180" y="1888"/>
                      </a:lnTo>
                      <a:lnTo>
                        <a:pt x="9240" y="1828"/>
                      </a:lnTo>
                      <a:lnTo>
                        <a:pt x="9657" y="1412"/>
                      </a:lnTo>
                      <a:cubicBezTo>
                        <a:pt x="9716" y="1352"/>
                        <a:pt x="9704" y="1293"/>
                        <a:pt x="9609" y="1281"/>
                      </a:cubicBezTo>
                      <a:lnTo>
                        <a:pt x="9002" y="1162"/>
                      </a:lnTo>
                      <a:lnTo>
                        <a:pt x="8966" y="1162"/>
                      </a:lnTo>
                      <a:lnTo>
                        <a:pt x="8990" y="1138"/>
                      </a:lnTo>
                      <a:lnTo>
                        <a:pt x="9264" y="602"/>
                      </a:lnTo>
                      <a:cubicBezTo>
                        <a:pt x="9311" y="519"/>
                        <a:pt x="9264" y="483"/>
                        <a:pt x="9192" y="483"/>
                      </a:cubicBezTo>
                      <a:lnTo>
                        <a:pt x="8549" y="542"/>
                      </a:lnTo>
                      <a:cubicBezTo>
                        <a:pt x="5799" y="816"/>
                        <a:pt x="5680" y="1804"/>
                        <a:pt x="5680" y="1804"/>
                      </a:cubicBezTo>
                      <a:lnTo>
                        <a:pt x="5668" y="1924"/>
                      </a:lnTo>
                      <a:cubicBezTo>
                        <a:pt x="5513" y="2459"/>
                        <a:pt x="5275" y="2578"/>
                        <a:pt x="5025" y="2590"/>
                      </a:cubicBezTo>
                      <a:cubicBezTo>
                        <a:pt x="4775" y="2543"/>
                        <a:pt x="4549" y="2400"/>
                        <a:pt x="4477" y="1852"/>
                      </a:cubicBezTo>
                      <a:lnTo>
                        <a:pt x="4465" y="1733"/>
                      </a:lnTo>
                      <a:cubicBezTo>
                        <a:pt x="4465" y="1733"/>
                        <a:pt x="4465" y="745"/>
                        <a:pt x="1763" y="138"/>
                      </a:cubicBezTo>
                      <a:lnTo>
                        <a:pt x="1132" y="7"/>
                      </a:lnTo>
                      <a:cubicBezTo>
                        <a:pt x="1117" y="2"/>
                        <a:pt x="1104" y="0"/>
                        <a:pt x="1092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38"/>
                <p:cNvSpPr/>
                <p:nvPr/>
              </p:nvSpPr>
              <p:spPr>
                <a:xfrm>
                  <a:off x="7252173" y="7098168"/>
                  <a:ext cx="53927" cy="3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0" h="1843" extrusionOk="0">
                      <a:moveTo>
                        <a:pt x="84" y="1"/>
                      </a:moveTo>
                      <a:cubicBezTo>
                        <a:pt x="25" y="1"/>
                        <a:pt x="1" y="25"/>
                        <a:pt x="37" y="72"/>
                      </a:cubicBezTo>
                      <a:cubicBezTo>
                        <a:pt x="1136" y="1399"/>
                        <a:pt x="1816" y="1842"/>
                        <a:pt x="2198" y="1842"/>
                      </a:cubicBezTo>
                      <a:cubicBezTo>
                        <a:pt x="2594" y="1842"/>
                        <a:pt x="2670" y="1366"/>
                        <a:pt x="2561" y="906"/>
                      </a:cubicBezTo>
                      <a:cubicBezTo>
                        <a:pt x="2406" y="251"/>
                        <a:pt x="560" y="37"/>
                        <a:pt x="84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38"/>
                <p:cNvSpPr/>
                <p:nvPr/>
              </p:nvSpPr>
              <p:spPr>
                <a:xfrm>
                  <a:off x="7252658" y="7059631"/>
                  <a:ext cx="56775" cy="32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596" extrusionOk="0">
                      <a:moveTo>
                        <a:pt x="2329" y="1"/>
                      </a:moveTo>
                      <a:cubicBezTo>
                        <a:pt x="1936" y="1"/>
                        <a:pt x="1223" y="386"/>
                        <a:pt x="48" y="1516"/>
                      </a:cubicBezTo>
                      <a:cubicBezTo>
                        <a:pt x="1" y="1552"/>
                        <a:pt x="13" y="1587"/>
                        <a:pt x="72" y="1587"/>
                      </a:cubicBezTo>
                      <a:cubicBezTo>
                        <a:pt x="155" y="1592"/>
                        <a:pt x="281" y="1595"/>
                        <a:pt x="433" y="1595"/>
                      </a:cubicBezTo>
                      <a:cubicBezTo>
                        <a:pt x="1151" y="1595"/>
                        <a:pt x="2455" y="1511"/>
                        <a:pt x="2632" y="980"/>
                      </a:cubicBezTo>
                      <a:cubicBezTo>
                        <a:pt x="2810" y="509"/>
                        <a:pt x="2781" y="1"/>
                        <a:pt x="2329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8"/>
                <p:cNvSpPr/>
                <p:nvPr/>
              </p:nvSpPr>
              <p:spPr>
                <a:xfrm>
                  <a:off x="7183886" y="7097138"/>
                  <a:ext cx="56775" cy="3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592" extrusionOk="0">
                      <a:moveTo>
                        <a:pt x="2439" y="0"/>
                      </a:moveTo>
                      <a:cubicBezTo>
                        <a:pt x="1738" y="0"/>
                        <a:pt x="371" y="66"/>
                        <a:pt x="179" y="611"/>
                      </a:cubicBezTo>
                      <a:cubicBezTo>
                        <a:pt x="1" y="1083"/>
                        <a:pt x="30" y="1591"/>
                        <a:pt x="482" y="1591"/>
                      </a:cubicBezTo>
                      <a:cubicBezTo>
                        <a:pt x="875" y="1591"/>
                        <a:pt x="1588" y="1206"/>
                        <a:pt x="2763" y="76"/>
                      </a:cubicBezTo>
                      <a:cubicBezTo>
                        <a:pt x="2810" y="52"/>
                        <a:pt x="2798" y="16"/>
                        <a:pt x="2739" y="4"/>
                      </a:cubicBezTo>
                      <a:cubicBezTo>
                        <a:pt x="2667" y="2"/>
                        <a:pt x="2563" y="0"/>
                        <a:pt x="243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8"/>
                <p:cNvSpPr/>
                <p:nvPr/>
              </p:nvSpPr>
              <p:spPr>
                <a:xfrm>
                  <a:off x="7187218" y="7053532"/>
                  <a:ext cx="54170" cy="3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1854" extrusionOk="0">
                      <a:moveTo>
                        <a:pt x="472" y="0"/>
                      </a:moveTo>
                      <a:cubicBezTo>
                        <a:pt x="76" y="0"/>
                        <a:pt x="0" y="476"/>
                        <a:pt x="109" y="937"/>
                      </a:cubicBezTo>
                      <a:cubicBezTo>
                        <a:pt x="264" y="1592"/>
                        <a:pt x="2110" y="1806"/>
                        <a:pt x="2586" y="1854"/>
                      </a:cubicBezTo>
                      <a:cubicBezTo>
                        <a:pt x="2645" y="1854"/>
                        <a:pt x="2681" y="1818"/>
                        <a:pt x="2633" y="1770"/>
                      </a:cubicBezTo>
                      <a:cubicBezTo>
                        <a:pt x="1534" y="443"/>
                        <a:pt x="854" y="0"/>
                        <a:pt x="472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38"/>
                <p:cNvSpPr/>
                <p:nvPr/>
              </p:nvSpPr>
              <p:spPr>
                <a:xfrm>
                  <a:off x="7061489" y="6572932"/>
                  <a:ext cx="200339" cy="125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9" h="6196" extrusionOk="0">
                      <a:moveTo>
                        <a:pt x="1094" y="0"/>
                      </a:moveTo>
                      <a:cubicBezTo>
                        <a:pt x="1037" y="0"/>
                        <a:pt x="1003" y="37"/>
                        <a:pt x="1024" y="110"/>
                      </a:cubicBezTo>
                      <a:lnTo>
                        <a:pt x="1250" y="669"/>
                      </a:lnTo>
                      <a:lnTo>
                        <a:pt x="1262" y="705"/>
                      </a:lnTo>
                      <a:lnTo>
                        <a:pt x="1238" y="705"/>
                      </a:lnTo>
                      <a:lnTo>
                        <a:pt x="607" y="741"/>
                      </a:lnTo>
                      <a:cubicBezTo>
                        <a:pt x="536" y="741"/>
                        <a:pt x="500" y="800"/>
                        <a:pt x="548" y="884"/>
                      </a:cubicBezTo>
                      <a:lnTo>
                        <a:pt x="905" y="1336"/>
                      </a:lnTo>
                      <a:lnTo>
                        <a:pt x="953" y="1396"/>
                      </a:lnTo>
                      <a:lnTo>
                        <a:pt x="857" y="1420"/>
                      </a:lnTo>
                      <a:lnTo>
                        <a:pt x="298" y="1550"/>
                      </a:lnTo>
                      <a:cubicBezTo>
                        <a:pt x="226" y="1562"/>
                        <a:pt x="203" y="1622"/>
                        <a:pt x="262" y="1681"/>
                      </a:cubicBezTo>
                      <a:lnTo>
                        <a:pt x="703" y="2074"/>
                      </a:lnTo>
                      <a:lnTo>
                        <a:pt x="703" y="2098"/>
                      </a:lnTo>
                      <a:lnTo>
                        <a:pt x="167" y="2289"/>
                      </a:lnTo>
                      <a:cubicBezTo>
                        <a:pt x="60" y="2312"/>
                        <a:pt x="48" y="2372"/>
                        <a:pt x="107" y="2432"/>
                      </a:cubicBezTo>
                      <a:lnTo>
                        <a:pt x="584" y="2765"/>
                      </a:lnTo>
                      <a:lnTo>
                        <a:pt x="655" y="2813"/>
                      </a:lnTo>
                      <a:lnTo>
                        <a:pt x="584" y="2860"/>
                      </a:lnTo>
                      <a:lnTo>
                        <a:pt x="72" y="3110"/>
                      </a:lnTo>
                      <a:cubicBezTo>
                        <a:pt x="0" y="3146"/>
                        <a:pt x="12" y="3182"/>
                        <a:pt x="95" y="3229"/>
                      </a:cubicBezTo>
                      <a:lnTo>
                        <a:pt x="631" y="3515"/>
                      </a:lnTo>
                      <a:lnTo>
                        <a:pt x="643" y="3527"/>
                      </a:lnTo>
                      <a:lnTo>
                        <a:pt x="607" y="3563"/>
                      </a:lnTo>
                      <a:lnTo>
                        <a:pt x="131" y="3920"/>
                      </a:lnTo>
                      <a:cubicBezTo>
                        <a:pt x="72" y="3956"/>
                        <a:pt x="72" y="4039"/>
                        <a:pt x="155" y="4063"/>
                      </a:cubicBezTo>
                      <a:lnTo>
                        <a:pt x="703" y="4277"/>
                      </a:lnTo>
                      <a:lnTo>
                        <a:pt x="774" y="4301"/>
                      </a:lnTo>
                      <a:lnTo>
                        <a:pt x="715" y="4360"/>
                      </a:lnTo>
                      <a:lnTo>
                        <a:pt x="298" y="4777"/>
                      </a:lnTo>
                      <a:cubicBezTo>
                        <a:pt x="238" y="4837"/>
                        <a:pt x="250" y="4896"/>
                        <a:pt x="345" y="4908"/>
                      </a:cubicBezTo>
                      <a:lnTo>
                        <a:pt x="953" y="5027"/>
                      </a:lnTo>
                      <a:lnTo>
                        <a:pt x="988" y="5027"/>
                      </a:lnTo>
                      <a:lnTo>
                        <a:pt x="965" y="5063"/>
                      </a:lnTo>
                      <a:lnTo>
                        <a:pt x="691" y="5599"/>
                      </a:lnTo>
                      <a:cubicBezTo>
                        <a:pt x="644" y="5668"/>
                        <a:pt x="575" y="5909"/>
                        <a:pt x="638" y="5909"/>
                      </a:cubicBezTo>
                      <a:cubicBezTo>
                        <a:pt x="640" y="5909"/>
                        <a:pt x="641" y="5908"/>
                        <a:pt x="643" y="5908"/>
                      </a:cubicBezTo>
                      <a:lnTo>
                        <a:pt x="1179" y="6039"/>
                      </a:lnTo>
                      <a:cubicBezTo>
                        <a:pt x="1191" y="6039"/>
                        <a:pt x="1381" y="5837"/>
                        <a:pt x="1417" y="5837"/>
                      </a:cubicBezTo>
                      <a:cubicBezTo>
                        <a:pt x="4036" y="5539"/>
                        <a:pt x="4215" y="4479"/>
                        <a:pt x="4215" y="4479"/>
                      </a:cubicBezTo>
                      <a:lnTo>
                        <a:pt x="4263" y="4313"/>
                      </a:lnTo>
                      <a:cubicBezTo>
                        <a:pt x="4405" y="3777"/>
                        <a:pt x="4656" y="3646"/>
                        <a:pt x="4917" y="3622"/>
                      </a:cubicBezTo>
                      <a:cubicBezTo>
                        <a:pt x="5167" y="3682"/>
                        <a:pt x="5394" y="3801"/>
                        <a:pt x="5477" y="4348"/>
                      </a:cubicBezTo>
                      <a:lnTo>
                        <a:pt x="5489" y="4467"/>
                      </a:lnTo>
                      <a:cubicBezTo>
                        <a:pt x="5489" y="4467"/>
                        <a:pt x="5489" y="5420"/>
                        <a:pt x="8073" y="6027"/>
                      </a:cubicBezTo>
                      <a:cubicBezTo>
                        <a:pt x="8108" y="6039"/>
                        <a:pt x="8144" y="6063"/>
                        <a:pt x="8192" y="6063"/>
                      </a:cubicBezTo>
                      <a:lnTo>
                        <a:pt x="8823" y="6194"/>
                      </a:lnTo>
                      <a:cubicBezTo>
                        <a:pt x="8831" y="6195"/>
                        <a:pt x="8839" y="6196"/>
                        <a:pt x="8847" y="6196"/>
                      </a:cubicBezTo>
                      <a:cubicBezTo>
                        <a:pt x="8913" y="6196"/>
                        <a:pt x="8939" y="6151"/>
                        <a:pt x="8918" y="6087"/>
                      </a:cubicBezTo>
                      <a:lnTo>
                        <a:pt x="8680" y="5432"/>
                      </a:lnTo>
                      <a:lnTo>
                        <a:pt x="8644" y="5325"/>
                      </a:lnTo>
                      <a:lnTo>
                        <a:pt x="8680" y="5325"/>
                      </a:lnTo>
                      <a:lnTo>
                        <a:pt x="9311" y="5372"/>
                      </a:lnTo>
                      <a:cubicBezTo>
                        <a:pt x="9394" y="5372"/>
                        <a:pt x="9430" y="5360"/>
                        <a:pt x="9370" y="5289"/>
                      </a:cubicBezTo>
                      <a:lnTo>
                        <a:pt x="9013" y="4848"/>
                      </a:lnTo>
                      <a:lnTo>
                        <a:pt x="8977" y="4789"/>
                      </a:lnTo>
                      <a:lnTo>
                        <a:pt x="9061" y="4777"/>
                      </a:lnTo>
                      <a:lnTo>
                        <a:pt x="9632" y="4646"/>
                      </a:lnTo>
                      <a:cubicBezTo>
                        <a:pt x="9704" y="4634"/>
                        <a:pt x="9716" y="4575"/>
                        <a:pt x="9656" y="4515"/>
                      </a:cubicBezTo>
                      <a:lnTo>
                        <a:pt x="9228" y="4122"/>
                      </a:lnTo>
                      <a:lnTo>
                        <a:pt x="9216" y="4110"/>
                      </a:lnTo>
                      <a:lnTo>
                        <a:pt x="9239" y="4098"/>
                      </a:lnTo>
                      <a:lnTo>
                        <a:pt x="9799" y="3860"/>
                      </a:lnTo>
                      <a:cubicBezTo>
                        <a:pt x="9870" y="3825"/>
                        <a:pt x="9870" y="3765"/>
                        <a:pt x="9811" y="3717"/>
                      </a:cubicBezTo>
                      <a:lnTo>
                        <a:pt x="9335" y="3408"/>
                      </a:lnTo>
                      <a:lnTo>
                        <a:pt x="9263" y="3360"/>
                      </a:lnTo>
                      <a:lnTo>
                        <a:pt x="9335" y="3325"/>
                      </a:lnTo>
                      <a:lnTo>
                        <a:pt x="9835" y="3027"/>
                      </a:lnTo>
                      <a:cubicBezTo>
                        <a:pt x="9918" y="2979"/>
                        <a:pt x="9918" y="2920"/>
                        <a:pt x="9835" y="2884"/>
                      </a:cubicBezTo>
                      <a:lnTo>
                        <a:pt x="9335" y="2634"/>
                      </a:lnTo>
                      <a:lnTo>
                        <a:pt x="9335" y="2610"/>
                      </a:lnTo>
                      <a:lnTo>
                        <a:pt x="9811" y="2265"/>
                      </a:lnTo>
                      <a:cubicBezTo>
                        <a:pt x="9870" y="2217"/>
                        <a:pt x="9870" y="2158"/>
                        <a:pt x="9799" y="2134"/>
                      </a:cubicBezTo>
                      <a:lnTo>
                        <a:pt x="9239" y="1920"/>
                      </a:lnTo>
                      <a:lnTo>
                        <a:pt x="9168" y="1896"/>
                      </a:lnTo>
                      <a:lnTo>
                        <a:pt x="9228" y="1836"/>
                      </a:lnTo>
                      <a:lnTo>
                        <a:pt x="9644" y="1420"/>
                      </a:lnTo>
                      <a:cubicBezTo>
                        <a:pt x="9704" y="1360"/>
                        <a:pt x="9692" y="1300"/>
                        <a:pt x="9597" y="1277"/>
                      </a:cubicBezTo>
                      <a:lnTo>
                        <a:pt x="8989" y="1158"/>
                      </a:lnTo>
                      <a:lnTo>
                        <a:pt x="8954" y="1158"/>
                      </a:lnTo>
                      <a:lnTo>
                        <a:pt x="8977" y="1134"/>
                      </a:lnTo>
                      <a:lnTo>
                        <a:pt x="9251" y="598"/>
                      </a:lnTo>
                      <a:cubicBezTo>
                        <a:pt x="9299" y="527"/>
                        <a:pt x="9251" y="479"/>
                        <a:pt x="9180" y="479"/>
                      </a:cubicBezTo>
                      <a:lnTo>
                        <a:pt x="8549" y="538"/>
                      </a:lnTo>
                      <a:cubicBezTo>
                        <a:pt x="5787" y="824"/>
                        <a:pt x="5668" y="1801"/>
                        <a:pt x="5668" y="1801"/>
                      </a:cubicBezTo>
                      <a:lnTo>
                        <a:pt x="5656" y="1920"/>
                      </a:lnTo>
                      <a:cubicBezTo>
                        <a:pt x="5513" y="2455"/>
                        <a:pt x="5275" y="2574"/>
                        <a:pt x="5013" y="2586"/>
                      </a:cubicBezTo>
                      <a:cubicBezTo>
                        <a:pt x="4763" y="2551"/>
                        <a:pt x="4536" y="2396"/>
                        <a:pt x="4465" y="1848"/>
                      </a:cubicBezTo>
                      <a:lnTo>
                        <a:pt x="4453" y="1729"/>
                      </a:lnTo>
                      <a:cubicBezTo>
                        <a:pt x="4453" y="1729"/>
                        <a:pt x="4453" y="741"/>
                        <a:pt x="1762" y="134"/>
                      </a:cubicBezTo>
                      <a:lnTo>
                        <a:pt x="1119" y="3"/>
                      </a:lnTo>
                      <a:cubicBezTo>
                        <a:pt x="1110" y="1"/>
                        <a:pt x="1102" y="0"/>
                        <a:pt x="1094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38"/>
                <p:cNvSpPr/>
                <p:nvPr/>
              </p:nvSpPr>
              <p:spPr>
                <a:xfrm>
                  <a:off x="7166455" y="6638736"/>
                  <a:ext cx="53685" cy="3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1849" extrusionOk="0">
                      <a:moveTo>
                        <a:pt x="49" y="1"/>
                      </a:moveTo>
                      <a:cubicBezTo>
                        <a:pt x="11" y="1"/>
                        <a:pt x="1" y="40"/>
                        <a:pt x="30" y="78"/>
                      </a:cubicBezTo>
                      <a:cubicBezTo>
                        <a:pt x="1123" y="1405"/>
                        <a:pt x="1803" y="1848"/>
                        <a:pt x="2185" y="1848"/>
                      </a:cubicBezTo>
                      <a:cubicBezTo>
                        <a:pt x="2581" y="1848"/>
                        <a:pt x="2657" y="1372"/>
                        <a:pt x="2542" y="912"/>
                      </a:cubicBezTo>
                      <a:cubicBezTo>
                        <a:pt x="2399" y="257"/>
                        <a:pt x="554" y="43"/>
                        <a:pt x="78" y="7"/>
                      </a:cubicBezTo>
                      <a:cubicBezTo>
                        <a:pt x="67" y="3"/>
                        <a:pt x="57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38"/>
                <p:cNvSpPr/>
                <p:nvPr/>
              </p:nvSpPr>
              <p:spPr>
                <a:xfrm>
                  <a:off x="7167061" y="6600078"/>
                  <a:ext cx="56755" cy="3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1592" extrusionOk="0">
                      <a:moveTo>
                        <a:pt x="2328" y="1"/>
                      </a:moveTo>
                      <a:cubicBezTo>
                        <a:pt x="1935" y="1"/>
                        <a:pt x="1222" y="386"/>
                        <a:pt x="48" y="1516"/>
                      </a:cubicBezTo>
                      <a:cubicBezTo>
                        <a:pt x="0" y="1564"/>
                        <a:pt x="0" y="1588"/>
                        <a:pt x="71" y="1588"/>
                      </a:cubicBezTo>
                      <a:cubicBezTo>
                        <a:pt x="143" y="1589"/>
                        <a:pt x="247" y="1591"/>
                        <a:pt x="372" y="1591"/>
                      </a:cubicBezTo>
                      <a:cubicBezTo>
                        <a:pt x="1072" y="1591"/>
                        <a:pt x="2439" y="1526"/>
                        <a:pt x="2631" y="980"/>
                      </a:cubicBezTo>
                      <a:cubicBezTo>
                        <a:pt x="2810" y="509"/>
                        <a:pt x="2780" y="1"/>
                        <a:pt x="232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38"/>
                <p:cNvSpPr/>
                <p:nvPr/>
              </p:nvSpPr>
              <p:spPr>
                <a:xfrm>
                  <a:off x="7098289" y="6637827"/>
                  <a:ext cx="56755" cy="3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1592" extrusionOk="0">
                      <a:moveTo>
                        <a:pt x="2437" y="0"/>
                      </a:moveTo>
                      <a:cubicBezTo>
                        <a:pt x="1735" y="0"/>
                        <a:pt x="360" y="66"/>
                        <a:pt x="178" y="612"/>
                      </a:cubicBezTo>
                      <a:cubicBezTo>
                        <a:pt x="0" y="1083"/>
                        <a:pt x="30" y="1591"/>
                        <a:pt x="481" y="1591"/>
                      </a:cubicBezTo>
                      <a:cubicBezTo>
                        <a:pt x="874" y="1591"/>
                        <a:pt x="1588" y="1206"/>
                        <a:pt x="2762" y="76"/>
                      </a:cubicBezTo>
                      <a:cubicBezTo>
                        <a:pt x="2810" y="28"/>
                        <a:pt x="2798" y="4"/>
                        <a:pt x="2738" y="4"/>
                      </a:cubicBezTo>
                      <a:cubicBezTo>
                        <a:pt x="2666" y="3"/>
                        <a:pt x="2562" y="0"/>
                        <a:pt x="2437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38"/>
                <p:cNvSpPr/>
                <p:nvPr/>
              </p:nvSpPr>
              <p:spPr>
                <a:xfrm>
                  <a:off x="7101480" y="6593978"/>
                  <a:ext cx="53685" cy="3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1849" extrusionOk="0">
                      <a:moveTo>
                        <a:pt x="473" y="1"/>
                      </a:moveTo>
                      <a:cubicBezTo>
                        <a:pt x="77" y="1"/>
                        <a:pt x="1" y="477"/>
                        <a:pt x="116" y="937"/>
                      </a:cubicBezTo>
                      <a:cubicBezTo>
                        <a:pt x="270" y="1592"/>
                        <a:pt x="2116" y="1794"/>
                        <a:pt x="2592" y="1842"/>
                      </a:cubicBezTo>
                      <a:cubicBezTo>
                        <a:pt x="2603" y="1846"/>
                        <a:pt x="2612" y="1848"/>
                        <a:pt x="2620" y="1848"/>
                      </a:cubicBezTo>
                      <a:cubicBezTo>
                        <a:pt x="2654" y="1848"/>
                        <a:pt x="2657" y="1809"/>
                        <a:pt x="2628" y="1771"/>
                      </a:cubicBezTo>
                      <a:cubicBezTo>
                        <a:pt x="1535" y="443"/>
                        <a:pt x="855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38"/>
                <p:cNvSpPr/>
                <p:nvPr/>
              </p:nvSpPr>
              <p:spPr>
                <a:xfrm>
                  <a:off x="7279602" y="6481983"/>
                  <a:ext cx="202743" cy="18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8" h="9244" extrusionOk="0">
                      <a:moveTo>
                        <a:pt x="7154" y="1"/>
                      </a:moveTo>
                      <a:cubicBezTo>
                        <a:pt x="7137" y="1"/>
                        <a:pt x="7118" y="6"/>
                        <a:pt x="7096" y="17"/>
                      </a:cubicBezTo>
                      <a:lnTo>
                        <a:pt x="6584" y="446"/>
                      </a:lnTo>
                      <a:cubicBezTo>
                        <a:pt x="4441" y="2232"/>
                        <a:pt x="4894" y="3089"/>
                        <a:pt x="4894" y="3089"/>
                      </a:cubicBezTo>
                      <a:lnTo>
                        <a:pt x="4929" y="3196"/>
                      </a:lnTo>
                      <a:cubicBezTo>
                        <a:pt x="5108" y="3720"/>
                        <a:pt x="4977" y="3958"/>
                        <a:pt x="4786" y="4101"/>
                      </a:cubicBezTo>
                      <a:cubicBezTo>
                        <a:pt x="4706" y="4137"/>
                        <a:pt x="4625" y="4161"/>
                        <a:pt x="4537" y="4161"/>
                      </a:cubicBezTo>
                      <a:cubicBezTo>
                        <a:pt x="4364" y="4161"/>
                        <a:pt x="4166" y="4068"/>
                        <a:pt x="3905" y="3791"/>
                      </a:cubicBezTo>
                      <a:lnTo>
                        <a:pt x="3834" y="3696"/>
                      </a:lnTo>
                      <a:cubicBezTo>
                        <a:pt x="3834" y="3696"/>
                        <a:pt x="3627" y="3389"/>
                        <a:pt x="2865" y="3389"/>
                      </a:cubicBezTo>
                      <a:cubicBezTo>
                        <a:pt x="2389" y="3389"/>
                        <a:pt x="1696" y="3509"/>
                        <a:pt x="703" y="3898"/>
                      </a:cubicBezTo>
                      <a:lnTo>
                        <a:pt x="95" y="4137"/>
                      </a:lnTo>
                      <a:cubicBezTo>
                        <a:pt x="24" y="4160"/>
                        <a:pt x="0" y="4220"/>
                        <a:pt x="83" y="4268"/>
                      </a:cubicBezTo>
                      <a:lnTo>
                        <a:pt x="572" y="4613"/>
                      </a:lnTo>
                      <a:lnTo>
                        <a:pt x="595" y="4625"/>
                      </a:lnTo>
                      <a:lnTo>
                        <a:pt x="572" y="4649"/>
                      </a:lnTo>
                      <a:lnTo>
                        <a:pt x="83" y="5041"/>
                      </a:lnTo>
                      <a:cubicBezTo>
                        <a:pt x="24" y="5089"/>
                        <a:pt x="24" y="5161"/>
                        <a:pt x="107" y="5172"/>
                      </a:cubicBezTo>
                      <a:lnTo>
                        <a:pt x="667" y="5351"/>
                      </a:lnTo>
                      <a:lnTo>
                        <a:pt x="738" y="5387"/>
                      </a:lnTo>
                      <a:lnTo>
                        <a:pt x="679" y="5446"/>
                      </a:lnTo>
                      <a:lnTo>
                        <a:pt x="274" y="5875"/>
                      </a:lnTo>
                      <a:cubicBezTo>
                        <a:pt x="214" y="5934"/>
                        <a:pt x="238" y="5994"/>
                        <a:pt x="322" y="6006"/>
                      </a:cubicBezTo>
                      <a:lnTo>
                        <a:pt x="893" y="6101"/>
                      </a:lnTo>
                      <a:cubicBezTo>
                        <a:pt x="893" y="6101"/>
                        <a:pt x="893" y="6113"/>
                        <a:pt x="917" y="6125"/>
                      </a:cubicBezTo>
                      <a:lnTo>
                        <a:pt x="572" y="6577"/>
                      </a:lnTo>
                      <a:cubicBezTo>
                        <a:pt x="536" y="6661"/>
                        <a:pt x="572" y="6708"/>
                        <a:pt x="667" y="6720"/>
                      </a:cubicBezTo>
                      <a:lnTo>
                        <a:pt x="1238" y="6744"/>
                      </a:lnTo>
                      <a:lnTo>
                        <a:pt x="1334" y="6744"/>
                      </a:lnTo>
                      <a:lnTo>
                        <a:pt x="1286" y="6827"/>
                      </a:lnTo>
                      <a:lnTo>
                        <a:pt x="1000" y="7327"/>
                      </a:lnTo>
                      <a:cubicBezTo>
                        <a:pt x="970" y="7398"/>
                        <a:pt x="982" y="7426"/>
                        <a:pt x="1044" y="7426"/>
                      </a:cubicBezTo>
                      <a:cubicBezTo>
                        <a:pt x="1055" y="7426"/>
                        <a:pt x="1069" y="7425"/>
                        <a:pt x="1084" y="7423"/>
                      </a:cubicBezTo>
                      <a:lnTo>
                        <a:pt x="1679" y="7339"/>
                      </a:lnTo>
                      <a:lnTo>
                        <a:pt x="1703" y="7339"/>
                      </a:lnTo>
                      <a:lnTo>
                        <a:pt x="1703" y="7387"/>
                      </a:lnTo>
                      <a:lnTo>
                        <a:pt x="1512" y="7935"/>
                      </a:lnTo>
                      <a:cubicBezTo>
                        <a:pt x="1484" y="8001"/>
                        <a:pt x="1508" y="8052"/>
                        <a:pt x="1556" y="8052"/>
                      </a:cubicBezTo>
                      <a:cubicBezTo>
                        <a:pt x="1568" y="8052"/>
                        <a:pt x="1581" y="8049"/>
                        <a:pt x="1596" y="8042"/>
                      </a:cubicBezTo>
                      <a:lnTo>
                        <a:pt x="2167" y="7911"/>
                      </a:lnTo>
                      <a:lnTo>
                        <a:pt x="2250" y="7899"/>
                      </a:lnTo>
                      <a:lnTo>
                        <a:pt x="2239" y="7982"/>
                      </a:lnTo>
                      <a:lnTo>
                        <a:pt x="2119" y="8554"/>
                      </a:lnTo>
                      <a:cubicBezTo>
                        <a:pt x="2110" y="8609"/>
                        <a:pt x="2136" y="8649"/>
                        <a:pt x="2181" y="8649"/>
                      </a:cubicBezTo>
                      <a:cubicBezTo>
                        <a:pt x="2194" y="8649"/>
                        <a:pt x="2210" y="8645"/>
                        <a:pt x="2227" y="8637"/>
                      </a:cubicBezTo>
                      <a:lnTo>
                        <a:pt x="2810" y="8399"/>
                      </a:lnTo>
                      <a:lnTo>
                        <a:pt x="2834" y="8387"/>
                      </a:lnTo>
                      <a:lnTo>
                        <a:pt x="2834" y="8411"/>
                      </a:lnTo>
                      <a:lnTo>
                        <a:pt x="2893" y="9006"/>
                      </a:lnTo>
                      <a:cubicBezTo>
                        <a:pt x="2904" y="9079"/>
                        <a:pt x="2923" y="9243"/>
                        <a:pt x="2968" y="9243"/>
                      </a:cubicBezTo>
                      <a:cubicBezTo>
                        <a:pt x="2974" y="9243"/>
                        <a:pt x="2981" y="9240"/>
                        <a:pt x="2989" y="9232"/>
                      </a:cubicBezTo>
                      <a:lnTo>
                        <a:pt x="3465" y="8982"/>
                      </a:lnTo>
                      <a:cubicBezTo>
                        <a:pt x="3477" y="8982"/>
                        <a:pt x="3560" y="8756"/>
                        <a:pt x="3596" y="8732"/>
                      </a:cubicBezTo>
                      <a:cubicBezTo>
                        <a:pt x="5608" y="7018"/>
                        <a:pt x="5191" y="6077"/>
                        <a:pt x="5191" y="6077"/>
                      </a:cubicBezTo>
                      <a:lnTo>
                        <a:pt x="5156" y="5934"/>
                      </a:lnTo>
                      <a:cubicBezTo>
                        <a:pt x="4977" y="5411"/>
                        <a:pt x="5108" y="5161"/>
                        <a:pt x="5310" y="4994"/>
                      </a:cubicBezTo>
                      <a:cubicBezTo>
                        <a:pt x="5393" y="4956"/>
                        <a:pt x="5480" y="4931"/>
                        <a:pt x="5572" y="4931"/>
                      </a:cubicBezTo>
                      <a:cubicBezTo>
                        <a:pt x="5744" y="4931"/>
                        <a:pt x="5939" y="5020"/>
                        <a:pt x="6179" y="5291"/>
                      </a:cubicBezTo>
                      <a:lnTo>
                        <a:pt x="6263" y="5375"/>
                      </a:lnTo>
                      <a:cubicBezTo>
                        <a:pt x="6263" y="5375"/>
                        <a:pt x="6444" y="5640"/>
                        <a:pt x="7143" y="5640"/>
                      </a:cubicBezTo>
                      <a:cubicBezTo>
                        <a:pt x="7591" y="5640"/>
                        <a:pt x="8252" y="5531"/>
                        <a:pt x="9216" y="5172"/>
                      </a:cubicBezTo>
                      <a:cubicBezTo>
                        <a:pt x="9263" y="5161"/>
                        <a:pt x="9251" y="5077"/>
                        <a:pt x="9275" y="5053"/>
                      </a:cubicBezTo>
                      <a:lnTo>
                        <a:pt x="9930" y="4887"/>
                      </a:lnTo>
                      <a:cubicBezTo>
                        <a:pt x="10013" y="4863"/>
                        <a:pt x="10037" y="4827"/>
                        <a:pt x="9978" y="4780"/>
                      </a:cubicBezTo>
                      <a:lnTo>
                        <a:pt x="9430" y="4399"/>
                      </a:lnTo>
                      <a:lnTo>
                        <a:pt x="9358" y="4327"/>
                      </a:lnTo>
                      <a:lnTo>
                        <a:pt x="9382" y="4303"/>
                      </a:lnTo>
                      <a:lnTo>
                        <a:pt x="9930" y="3982"/>
                      </a:lnTo>
                      <a:cubicBezTo>
                        <a:pt x="9989" y="3934"/>
                        <a:pt x="10025" y="3910"/>
                        <a:pt x="9930" y="3875"/>
                      </a:cubicBezTo>
                      <a:lnTo>
                        <a:pt x="9394" y="3720"/>
                      </a:lnTo>
                      <a:lnTo>
                        <a:pt x="9323" y="3696"/>
                      </a:lnTo>
                      <a:lnTo>
                        <a:pt x="9382" y="3637"/>
                      </a:lnTo>
                      <a:lnTo>
                        <a:pt x="9787" y="3208"/>
                      </a:lnTo>
                      <a:cubicBezTo>
                        <a:pt x="9847" y="3148"/>
                        <a:pt x="9811" y="3089"/>
                        <a:pt x="9739" y="3077"/>
                      </a:cubicBezTo>
                      <a:lnTo>
                        <a:pt x="9180" y="2982"/>
                      </a:lnTo>
                      <a:lnTo>
                        <a:pt x="9144" y="2982"/>
                      </a:lnTo>
                      <a:lnTo>
                        <a:pt x="9156" y="2970"/>
                      </a:lnTo>
                      <a:lnTo>
                        <a:pt x="9489" y="2470"/>
                      </a:lnTo>
                      <a:cubicBezTo>
                        <a:pt x="9537" y="2386"/>
                        <a:pt x="9501" y="2339"/>
                        <a:pt x="9430" y="2339"/>
                      </a:cubicBezTo>
                      <a:lnTo>
                        <a:pt x="8846" y="2363"/>
                      </a:lnTo>
                      <a:lnTo>
                        <a:pt x="8763" y="2363"/>
                      </a:lnTo>
                      <a:lnTo>
                        <a:pt x="8799" y="2279"/>
                      </a:lnTo>
                      <a:lnTo>
                        <a:pt x="9061" y="1767"/>
                      </a:lnTo>
                      <a:cubicBezTo>
                        <a:pt x="9085" y="1684"/>
                        <a:pt x="9061" y="1648"/>
                        <a:pt x="8977" y="1648"/>
                      </a:cubicBezTo>
                      <a:lnTo>
                        <a:pt x="8430" y="1720"/>
                      </a:lnTo>
                      <a:cubicBezTo>
                        <a:pt x="8430" y="1708"/>
                        <a:pt x="8418" y="1708"/>
                        <a:pt x="8418" y="1708"/>
                      </a:cubicBezTo>
                      <a:lnTo>
                        <a:pt x="8608" y="1148"/>
                      </a:lnTo>
                      <a:cubicBezTo>
                        <a:pt x="8638" y="1089"/>
                        <a:pt x="8611" y="1047"/>
                        <a:pt x="8560" y="1047"/>
                      </a:cubicBezTo>
                      <a:cubicBezTo>
                        <a:pt x="8550" y="1047"/>
                        <a:pt x="8538" y="1049"/>
                        <a:pt x="8525" y="1053"/>
                      </a:cubicBezTo>
                      <a:lnTo>
                        <a:pt x="7954" y="1184"/>
                      </a:lnTo>
                      <a:lnTo>
                        <a:pt x="7870" y="1196"/>
                      </a:lnTo>
                      <a:lnTo>
                        <a:pt x="7882" y="1112"/>
                      </a:lnTo>
                      <a:lnTo>
                        <a:pt x="8001" y="541"/>
                      </a:lnTo>
                      <a:cubicBezTo>
                        <a:pt x="8010" y="486"/>
                        <a:pt x="7984" y="445"/>
                        <a:pt x="7940" y="445"/>
                      </a:cubicBezTo>
                      <a:cubicBezTo>
                        <a:pt x="7926" y="445"/>
                        <a:pt x="7911" y="449"/>
                        <a:pt x="7894" y="458"/>
                      </a:cubicBezTo>
                      <a:lnTo>
                        <a:pt x="7311" y="696"/>
                      </a:lnTo>
                      <a:lnTo>
                        <a:pt x="7287" y="708"/>
                      </a:lnTo>
                      <a:lnTo>
                        <a:pt x="7287" y="684"/>
                      </a:lnTo>
                      <a:lnTo>
                        <a:pt x="7227" y="88"/>
                      </a:lnTo>
                      <a:cubicBezTo>
                        <a:pt x="7219" y="30"/>
                        <a:pt x="7193" y="1"/>
                        <a:pt x="7154" y="1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38"/>
                <p:cNvSpPr/>
                <p:nvPr/>
              </p:nvSpPr>
              <p:spPr>
                <a:xfrm>
                  <a:off x="7387577" y="6558228"/>
                  <a:ext cx="66874" cy="25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1" h="1259" extrusionOk="0">
                      <a:moveTo>
                        <a:pt x="2187" y="1"/>
                      </a:moveTo>
                      <a:cubicBezTo>
                        <a:pt x="1495" y="1"/>
                        <a:pt x="391" y="584"/>
                        <a:pt x="60" y="754"/>
                      </a:cubicBezTo>
                      <a:cubicBezTo>
                        <a:pt x="0" y="778"/>
                        <a:pt x="0" y="814"/>
                        <a:pt x="60" y="850"/>
                      </a:cubicBezTo>
                      <a:cubicBezTo>
                        <a:pt x="1048" y="1143"/>
                        <a:pt x="1736" y="1258"/>
                        <a:pt x="2198" y="1258"/>
                      </a:cubicBezTo>
                      <a:cubicBezTo>
                        <a:pt x="3310" y="1258"/>
                        <a:pt x="3107" y="590"/>
                        <a:pt x="2619" y="135"/>
                      </a:cubicBezTo>
                      <a:cubicBezTo>
                        <a:pt x="2517" y="40"/>
                        <a:pt x="2365" y="1"/>
                        <a:pt x="2187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38"/>
                <p:cNvSpPr/>
                <p:nvPr/>
              </p:nvSpPr>
              <p:spPr>
                <a:xfrm>
                  <a:off x="7383801" y="6514299"/>
                  <a:ext cx="41062" cy="53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2668" extrusionOk="0">
                      <a:moveTo>
                        <a:pt x="1300" y="0"/>
                      </a:moveTo>
                      <a:cubicBezTo>
                        <a:pt x="929" y="0"/>
                        <a:pt x="449" y="626"/>
                        <a:pt x="8" y="2608"/>
                      </a:cubicBezTo>
                      <a:cubicBezTo>
                        <a:pt x="0" y="2649"/>
                        <a:pt x="14" y="2667"/>
                        <a:pt x="43" y="2667"/>
                      </a:cubicBezTo>
                      <a:cubicBezTo>
                        <a:pt x="56" y="2667"/>
                        <a:pt x="73" y="2663"/>
                        <a:pt x="92" y="2656"/>
                      </a:cubicBezTo>
                      <a:cubicBezTo>
                        <a:pt x="485" y="2394"/>
                        <a:pt x="2033" y="1370"/>
                        <a:pt x="1878" y="715"/>
                      </a:cubicBezTo>
                      <a:cubicBezTo>
                        <a:pt x="1782" y="333"/>
                        <a:pt x="1570" y="0"/>
                        <a:pt x="1300" y="0"/>
                      </a:cubicBezTo>
                      <a:close/>
                    </a:path>
                  </a:pathLst>
                </a:custGeom>
                <a:solidFill>
                  <a:srgbClr val="E7C5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38"/>
                <p:cNvSpPr/>
                <p:nvPr/>
              </p:nvSpPr>
              <p:spPr>
                <a:xfrm>
                  <a:off x="7336821" y="6580486"/>
                  <a:ext cx="40900" cy="5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666" extrusionOk="0">
                      <a:moveTo>
                        <a:pt x="1987" y="0"/>
                      </a:moveTo>
                      <a:cubicBezTo>
                        <a:pt x="1977" y="0"/>
                        <a:pt x="1966" y="3"/>
                        <a:pt x="1953" y="10"/>
                      </a:cubicBezTo>
                      <a:cubicBezTo>
                        <a:pt x="1549" y="272"/>
                        <a:pt x="1" y="1296"/>
                        <a:pt x="168" y="1950"/>
                      </a:cubicBezTo>
                      <a:cubicBezTo>
                        <a:pt x="263" y="2332"/>
                        <a:pt x="473" y="2665"/>
                        <a:pt x="741" y="2665"/>
                      </a:cubicBezTo>
                      <a:cubicBezTo>
                        <a:pt x="1108" y="2665"/>
                        <a:pt x="1584" y="2040"/>
                        <a:pt x="2025" y="57"/>
                      </a:cubicBezTo>
                      <a:cubicBezTo>
                        <a:pt x="2025" y="22"/>
                        <a:pt x="2012" y="0"/>
                        <a:pt x="1987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38"/>
                <p:cNvSpPr/>
                <p:nvPr/>
              </p:nvSpPr>
              <p:spPr>
                <a:xfrm>
                  <a:off x="7307454" y="6565318"/>
                  <a:ext cx="66430" cy="25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" h="1254" extrusionOk="0">
                      <a:moveTo>
                        <a:pt x="1108" y="0"/>
                      </a:moveTo>
                      <a:cubicBezTo>
                        <a:pt x="1" y="0"/>
                        <a:pt x="201" y="663"/>
                        <a:pt x="681" y="1118"/>
                      </a:cubicBezTo>
                      <a:cubicBezTo>
                        <a:pt x="782" y="1214"/>
                        <a:pt x="934" y="1254"/>
                        <a:pt x="1114" y="1254"/>
                      </a:cubicBezTo>
                      <a:cubicBezTo>
                        <a:pt x="1802" y="1254"/>
                        <a:pt x="2910" y="678"/>
                        <a:pt x="3241" y="499"/>
                      </a:cubicBezTo>
                      <a:cubicBezTo>
                        <a:pt x="3288" y="463"/>
                        <a:pt x="3288" y="427"/>
                        <a:pt x="3229" y="403"/>
                      </a:cubicBezTo>
                      <a:cubicBezTo>
                        <a:pt x="2249" y="114"/>
                        <a:pt x="1566" y="0"/>
                        <a:pt x="1108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38"/>
                <p:cNvSpPr/>
                <p:nvPr/>
              </p:nvSpPr>
              <p:spPr>
                <a:xfrm>
                  <a:off x="6980921" y="6784238"/>
                  <a:ext cx="200581" cy="123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1" h="6121" extrusionOk="0">
                      <a:moveTo>
                        <a:pt x="1096" y="0"/>
                      </a:moveTo>
                      <a:cubicBezTo>
                        <a:pt x="1046" y="0"/>
                        <a:pt x="1019" y="43"/>
                        <a:pt x="1048" y="101"/>
                      </a:cubicBezTo>
                      <a:lnTo>
                        <a:pt x="1263" y="673"/>
                      </a:lnTo>
                      <a:lnTo>
                        <a:pt x="1286" y="697"/>
                      </a:lnTo>
                      <a:lnTo>
                        <a:pt x="1251" y="697"/>
                      </a:lnTo>
                      <a:lnTo>
                        <a:pt x="632" y="744"/>
                      </a:lnTo>
                      <a:cubicBezTo>
                        <a:pt x="548" y="744"/>
                        <a:pt x="524" y="804"/>
                        <a:pt x="572" y="875"/>
                      </a:cubicBezTo>
                      <a:lnTo>
                        <a:pt x="929" y="1340"/>
                      </a:lnTo>
                      <a:lnTo>
                        <a:pt x="965" y="1399"/>
                      </a:lnTo>
                      <a:lnTo>
                        <a:pt x="882" y="1411"/>
                      </a:lnTo>
                      <a:lnTo>
                        <a:pt x="310" y="1554"/>
                      </a:lnTo>
                      <a:cubicBezTo>
                        <a:pt x="239" y="1566"/>
                        <a:pt x="227" y="1625"/>
                        <a:pt x="286" y="1685"/>
                      </a:cubicBezTo>
                      <a:lnTo>
                        <a:pt x="715" y="2066"/>
                      </a:lnTo>
                      <a:lnTo>
                        <a:pt x="715" y="2102"/>
                      </a:lnTo>
                      <a:lnTo>
                        <a:pt x="179" y="2292"/>
                      </a:lnTo>
                      <a:cubicBezTo>
                        <a:pt x="60" y="2340"/>
                        <a:pt x="60" y="2399"/>
                        <a:pt x="120" y="2447"/>
                      </a:cubicBezTo>
                      <a:lnTo>
                        <a:pt x="584" y="2780"/>
                      </a:lnTo>
                      <a:lnTo>
                        <a:pt x="655" y="2828"/>
                      </a:lnTo>
                      <a:lnTo>
                        <a:pt x="584" y="2876"/>
                      </a:lnTo>
                      <a:lnTo>
                        <a:pt x="72" y="3126"/>
                      </a:lnTo>
                      <a:cubicBezTo>
                        <a:pt x="1" y="3161"/>
                        <a:pt x="12" y="3197"/>
                        <a:pt x="96" y="3245"/>
                      </a:cubicBezTo>
                      <a:lnTo>
                        <a:pt x="632" y="3530"/>
                      </a:lnTo>
                      <a:lnTo>
                        <a:pt x="644" y="3542"/>
                      </a:lnTo>
                      <a:lnTo>
                        <a:pt x="608" y="3578"/>
                      </a:lnTo>
                      <a:lnTo>
                        <a:pt x="132" y="3935"/>
                      </a:lnTo>
                      <a:cubicBezTo>
                        <a:pt x="72" y="3971"/>
                        <a:pt x="72" y="4054"/>
                        <a:pt x="155" y="4078"/>
                      </a:cubicBezTo>
                      <a:lnTo>
                        <a:pt x="703" y="4281"/>
                      </a:lnTo>
                      <a:lnTo>
                        <a:pt x="774" y="4316"/>
                      </a:lnTo>
                      <a:lnTo>
                        <a:pt x="715" y="4376"/>
                      </a:lnTo>
                      <a:lnTo>
                        <a:pt x="298" y="4793"/>
                      </a:lnTo>
                      <a:cubicBezTo>
                        <a:pt x="239" y="4852"/>
                        <a:pt x="251" y="4912"/>
                        <a:pt x="346" y="4924"/>
                      </a:cubicBezTo>
                      <a:lnTo>
                        <a:pt x="953" y="5043"/>
                      </a:lnTo>
                      <a:lnTo>
                        <a:pt x="989" y="5054"/>
                      </a:lnTo>
                      <a:lnTo>
                        <a:pt x="965" y="5090"/>
                      </a:lnTo>
                      <a:lnTo>
                        <a:pt x="691" y="5626"/>
                      </a:lnTo>
                      <a:cubicBezTo>
                        <a:pt x="645" y="5695"/>
                        <a:pt x="577" y="5853"/>
                        <a:pt x="637" y="5853"/>
                      </a:cubicBezTo>
                      <a:cubicBezTo>
                        <a:pt x="639" y="5853"/>
                        <a:pt x="641" y="5853"/>
                        <a:pt x="644" y="5852"/>
                      </a:cubicBezTo>
                      <a:lnTo>
                        <a:pt x="1179" y="5900"/>
                      </a:lnTo>
                      <a:cubicBezTo>
                        <a:pt x="1191" y="5900"/>
                        <a:pt x="1382" y="5769"/>
                        <a:pt x="1417" y="5769"/>
                      </a:cubicBezTo>
                      <a:cubicBezTo>
                        <a:pt x="4037" y="5471"/>
                        <a:pt x="4215" y="4459"/>
                        <a:pt x="4215" y="4459"/>
                      </a:cubicBezTo>
                      <a:lnTo>
                        <a:pt x="4275" y="4316"/>
                      </a:lnTo>
                      <a:cubicBezTo>
                        <a:pt x="4418" y="3781"/>
                        <a:pt x="4656" y="3650"/>
                        <a:pt x="4930" y="3626"/>
                      </a:cubicBezTo>
                      <a:cubicBezTo>
                        <a:pt x="5180" y="3685"/>
                        <a:pt x="5406" y="3804"/>
                        <a:pt x="5489" y="4364"/>
                      </a:cubicBezTo>
                      <a:lnTo>
                        <a:pt x="5513" y="4483"/>
                      </a:lnTo>
                      <a:cubicBezTo>
                        <a:pt x="5513" y="4483"/>
                        <a:pt x="5513" y="5340"/>
                        <a:pt x="8085" y="5947"/>
                      </a:cubicBezTo>
                      <a:cubicBezTo>
                        <a:pt x="8091" y="5950"/>
                        <a:pt x="8096" y="5952"/>
                        <a:pt x="8102" y="5952"/>
                      </a:cubicBezTo>
                      <a:cubicBezTo>
                        <a:pt x="8139" y="5952"/>
                        <a:pt x="8162" y="5888"/>
                        <a:pt x="8204" y="5888"/>
                      </a:cubicBezTo>
                      <a:lnTo>
                        <a:pt x="8847" y="6114"/>
                      </a:lnTo>
                      <a:cubicBezTo>
                        <a:pt x="8868" y="6118"/>
                        <a:pt x="8886" y="6120"/>
                        <a:pt x="8902" y="6120"/>
                      </a:cubicBezTo>
                      <a:cubicBezTo>
                        <a:pt x="8939" y="6120"/>
                        <a:pt x="8956" y="6105"/>
                        <a:pt x="8930" y="6055"/>
                      </a:cubicBezTo>
                      <a:lnTo>
                        <a:pt x="8692" y="5435"/>
                      </a:lnTo>
                      <a:lnTo>
                        <a:pt x="8668" y="5328"/>
                      </a:lnTo>
                      <a:lnTo>
                        <a:pt x="8692" y="5328"/>
                      </a:lnTo>
                      <a:lnTo>
                        <a:pt x="9335" y="5376"/>
                      </a:lnTo>
                      <a:cubicBezTo>
                        <a:pt x="9407" y="5376"/>
                        <a:pt x="9454" y="5352"/>
                        <a:pt x="9395" y="5281"/>
                      </a:cubicBezTo>
                      <a:lnTo>
                        <a:pt x="9037" y="4852"/>
                      </a:lnTo>
                      <a:lnTo>
                        <a:pt x="8990" y="4793"/>
                      </a:lnTo>
                      <a:lnTo>
                        <a:pt x="9085" y="4781"/>
                      </a:lnTo>
                      <a:lnTo>
                        <a:pt x="9645" y="4650"/>
                      </a:lnTo>
                      <a:cubicBezTo>
                        <a:pt x="9716" y="4626"/>
                        <a:pt x="9740" y="4566"/>
                        <a:pt x="9680" y="4507"/>
                      </a:cubicBezTo>
                      <a:lnTo>
                        <a:pt x="9240" y="4126"/>
                      </a:lnTo>
                      <a:lnTo>
                        <a:pt x="9228" y="4114"/>
                      </a:lnTo>
                      <a:lnTo>
                        <a:pt x="9264" y="4090"/>
                      </a:lnTo>
                      <a:lnTo>
                        <a:pt x="9811" y="3852"/>
                      </a:lnTo>
                      <a:cubicBezTo>
                        <a:pt x="9883" y="3828"/>
                        <a:pt x="9895" y="3769"/>
                        <a:pt x="9823" y="3721"/>
                      </a:cubicBezTo>
                      <a:lnTo>
                        <a:pt x="9347" y="3411"/>
                      </a:lnTo>
                      <a:lnTo>
                        <a:pt x="9276" y="3364"/>
                      </a:lnTo>
                      <a:lnTo>
                        <a:pt x="9347" y="3316"/>
                      </a:lnTo>
                      <a:lnTo>
                        <a:pt x="9859" y="3019"/>
                      </a:lnTo>
                      <a:cubicBezTo>
                        <a:pt x="9930" y="2971"/>
                        <a:pt x="9930" y="2911"/>
                        <a:pt x="9859" y="2888"/>
                      </a:cubicBezTo>
                      <a:lnTo>
                        <a:pt x="9347" y="2638"/>
                      </a:lnTo>
                      <a:lnTo>
                        <a:pt x="9347" y="2602"/>
                      </a:lnTo>
                      <a:lnTo>
                        <a:pt x="9823" y="2257"/>
                      </a:lnTo>
                      <a:cubicBezTo>
                        <a:pt x="9883" y="2221"/>
                        <a:pt x="9883" y="2161"/>
                        <a:pt x="9811" y="2126"/>
                      </a:cubicBezTo>
                      <a:lnTo>
                        <a:pt x="9264" y="1923"/>
                      </a:lnTo>
                      <a:lnTo>
                        <a:pt x="9180" y="1887"/>
                      </a:lnTo>
                      <a:lnTo>
                        <a:pt x="9240" y="1828"/>
                      </a:lnTo>
                      <a:lnTo>
                        <a:pt x="9657" y="1411"/>
                      </a:lnTo>
                      <a:cubicBezTo>
                        <a:pt x="9716" y="1352"/>
                        <a:pt x="9704" y="1292"/>
                        <a:pt x="9621" y="1280"/>
                      </a:cubicBezTo>
                      <a:lnTo>
                        <a:pt x="9002" y="1161"/>
                      </a:lnTo>
                      <a:lnTo>
                        <a:pt x="8978" y="1161"/>
                      </a:lnTo>
                      <a:lnTo>
                        <a:pt x="8990" y="1137"/>
                      </a:lnTo>
                      <a:lnTo>
                        <a:pt x="9276" y="602"/>
                      </a:lnTo>
                      <a:cubicBezTo>
                        <a:pt x="9323" y="518"/>
                        <a:pt x="9276" y="482"/>
                        <a:pt x="9204" y="482"/>
                      </a:cubicBezTo>
                      <a:lnTo>
                        <a:pt x="8561" y="542"/>
                      </a:lnTo>
                      <a:cubicBezTo>
                        <a:pt x="5811" y="816"/>
                        <a:pt x="5692" y="1804"/>
                        <a:pt x="5692" y="1804"/>
                      </a:cubicBezTo>
                      <a:lnTo>
                        <a:pt x="5668" y="1923"/>
                      </a:lnTo>
                      <a:cubicBezTo>
                        <a:pt x="5525" y="2459"/>
                        <a:pt x="5287" y="2578"/>
                        <a:pt x="5037" y="2590"/>
                      </a:cubicBezTo>
                      <a:cubicBezTo>
                        <a:pt x="4775" y="2542"/>
                        <a:pt x="4561" y="2399"/>
                        <a:pt x="4477" y="1852"/>
                      </a:cubicBezTo>
                      <a:lnTo>
                        <a:pt x="4465" y="1733"/>
                      </a:lnTo>
                      <a:cubicBezTo>
                        <a:pt x="4465" y="1733"/>
                        <a:pt x="4465" y="744"/>
                        <a:pt x="1775" y="137"/>
                      </a:cubicBezTo>
                      <a:lnTo>
                        <a:pt x="1132" y="6"/>
                      </a:lnTo>
                      <a:cubicBezTo>
                        <a:pt x="1119" y="2"/>
                        <a:pt x="110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38"/>
                <p:cNvSpPr/>
                <p:nvPr/>
              </p:nvSpPr>
              <p:spPr>
                <a:xfrm>
                  <a:off x="7085766" y="6850486"/>
                  <a:ext cx="54049" cy="37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" h="1842" extrusionOk="0">
                      <a:moveTo>
                        <a:pt x="96" y="0"/>
                      </a:moveTo>
                      <a:cubicBezTo>
                        <a:pt x="36" y="0"/>
                        <a:pt x="1" y="24"/>
                        <a:pt x="48" y="72"/>
                      </a:cubicBezTo>
                      <a:cubicBezTo>
                        <a:pt x="1147" y="1399"/>
                        <a:pt x="1827" y="1842"/>
                        <a:pt x="2208" y="1842"/>
                      </a:cubicBezTo>
                      <a:cubicBezTo>
                        <a:pt x="2603" y="1842"/>
                        <a:pt x="2676" y="1366"/>
                        <a:pt x="2561" y="905"/>
                      </a:cubicBezTo>
                      <a:cubicBezTo>
                        <a:pt x="2418" y="250"/>
                        <a:pt x="572" y="36"/>
                        <a:pt x="9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38"/>
                <p:cNvSpPr/>
                <p:nvPr/>
              </p:nvSpPr>
              <p:spPr>
                <a:xfrm>
                  <a:off x="7086493" y="6811949"/>
                  <a:ext cx="56755" cy="32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1595" extrusionOk="0">
                      <a:moveTo>
                        <a:pt x="2329" y="0"/>
                      </a:moveTo>
                      <a:cubicBezTo>
                        <a:pt x="1936" y="0"/>
                        <a:pt x="1223" y="385"/>
                        <a:pt x="48" y="1516"/>
                      </a:cubicBezTo>
                      <a:cubicBezTo>
                        <a:pt x="0" y="1551"/>
                        <a:pt x="12" y="1587"/>
                        <a:pt x="72" y="1587"/>
                      </a:cubicBezTo>
                      <a:cubicBezTo>
                        <a:pt x="155" y="1591"/>
                        <a:pt x="281" y="1595"/>
                        <a:pt x="432" y="1595"/>
                      </a:cubicBezTo>
                      <a:cubicBezTo>
                        <a:pt x="1148" y="1595"/>
                        <a:pt x="2445" y="1510"/>
                        <a:pt x="2632" y="980"/>
                      </a:cubicBezTo>
                      <a:cubicBezTo>
                        <a:pt x="2810" y="509"/>
                        <a:pt x="2781" y="0"/>
                        <a:pt x="232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38"/>
                <p:cNvSpPr/>
                <p:nvPr/>
              </p:nvSpPr>
              <p:spPr>
                <a:xfrm>
                  <a:off x="7017620" y="6849436"/>
                  <a:ext cx="56876" cy="3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" h="1592" extrusionOk="0">
                      <a:moveTo>
                        <a:pt x="2439" y="1"/>
                      </a:moveTo>
                      <a:cubicBezTo>
                        <a:pt x="1731" y="1"/>
                        <a:pt x="364" y="66"/>
                        <a:pt x="172" y="612"/>
                      </a:cubicBezTo>
                      <a:cubicBezTo>
                        <a:pt x="0" y="1083"/>
                        <a:pt x="29" y="1592"/>
                        <a:pt x="481" y="1592"/>
                      </a:cubicBezTo>
                      <a:cubicBezTo>
                        <a:pt x="874" y="1592"/>
                        <a:pt x="1587" y="1206"/>
                        <a:pt x="2767" y="76"/>
                      </a:cubicBezTo>
                      <a:cubicBezTo>
                        <a:pt x="2815" y="52"/>
                        <a:pt x="2791" y="5"/>
                        <a:pt x="2744" y="5"/>
                      </a:cubicBezTo>
                      <a:cubicBezTo>
                        <a:pt x="2670" y="3"/>
                        <a:pt x="2565" y="1"/>
                        <a:pt x="2439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38"/>
                <p:cNvSpPr/>
                <p:nvPr/>
              </p:nvSpPr>
              <p:spPr>
                <a:xfrm>
                  <a:off x="7021033" y="6805830"/>
                  <a:ext cx="53927" cy="3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0" h="1855" extrusionOk="0">
                      <a:moveTo>
                        <a:pt x="471" y="1"/>
                      </a:moveTo>
                      <a:cubicBezTo>
                        <a:pt x="77" y="1"/>
                        <a:pt x="1" y="477"/>
                        <a:pt x="110" y="937"/>
                      </a:cubicBezTo>
                      <a:cubicBezTo>
                        <a:pt x="265" y="1592"/>
                        <a:pt x="2110" y="1807"/>
                        <a:pt x="2587" y="1854"/>
                      </a:cubicBezTo>
                      <a:cubicBezTo>
                        <a:pt x="2646" y="1854"/>
                        <a:pt x="2670" y="1819"/>
                        <a:pt x="2622" y="1771"/>
                      </a:cubicBezTo>
                      <a:cubicBezTo>
                        <a:pt x="1529" y="444"/>
                        <a:pt x="852" y="1"/>
                        <a:pt x="471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38"/>
                <p:cNvSpPr/>
                <p:nvPr/>
              </p:nvSpPr>
              <p:spPr>
                <a:xfrm>
                  <a:off x="7344759" y="6676081"/>
                  <a:ext cx="166427" cy="20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10044" extrusionOk="0">
                      <a:moveTo>
                        <a:pt x="3854" y="0"/>
                      </a:moveTo>
                      <a:cubicBezTo>
                        <a:pt x="3829" y="0"/>
                        <a:pt x="3805" y="21"/>
                        <a:pt x="3787" y="63"/>
                      </a:cubicBezTo>
                      <a:lnTo>
                        <a:pt x="3489" y="611"/>
                      </a:lnTo>
                      <a:lnTo>
                        <a:pt x="3477" y="634"/>
                      </a:lnTo>
                      <a:lnTo>
                        <a:pt x="3454" y="611"/>
                      </a:lnTo>
                      <a:lnTo>
                        <a:pt x="3037" y="182"/>
                      </a:lnTo>
                      <a:cubicBezTo>
                        <a:pt x="2991" y="137"/>
                        <a:pt x="2919" y="43"/>
                        <a:pt x="2881" y="43"/>
                      </a:cubicBezTo>
                      <a:cubicBezTo>
                        <a:pt x="2869" y="43"/>
                        <a:pt x="2861" y="52"/>
                        <a:pt x="2858" y="75"/>
                      </a:cubicBezTo>
                      <a:lnTo>
                        <a:pt x="2680" y="563"/>
                      </a:lnTo>
                      <a:cubicBezTo>
                        <a:pt x="2680" y="575"/>
                        <a:pt x="2703" y="789"/>
                        <a:pt x="2692" y="837"/>
                      </a:cubicBezTo>
                      <a:cubicBezTo>
                        <a:pt x="2168" y="3421"/>
                        <a:pt x="3061" y="3897"/>
                        <a:pt x="3061" y="3897"/>
                      </a:cubicBezTo>
                      <a:lnTo>
                        <a:pt x="3180" y="3992"/>
                      </a:lnTo>
                      <a:cubicBezTo>
                        <a:pt x="3644" y="4290"/>
                        <a:pt x="3692" y="4564"/>
                        <a:pt x="3632" y="4825"/>
                      </a:cubicBezTo>
                      <a:cubicBezTo>
                        <a:pt x="3514" y="5003"/>
                        <a:pt x="3363" y="5156"/>
                        <a:pt x="3003" y="5156"/>
                      </a:cubicBezTo>
                      <a:cubicBezTo>
                        <a:pt x="2929" y="5156"/>
                        <a:pt x="2845" y="5149"/>
                        <a:pt x="2751" y="5135"/>
                      </a:cubicBezTo>
                      <a:lnTo>
                        <a:pt x="2632" y="5099"/>
                      </a:lnTo>
                      <a:cubicBezTo>
                        <a:pt x="2632" y="5099"/>
                        <a:pt x="2605" y="5091"/>
                        <a:pt x="2552" y="5091"/>
                      </a:cubicBezTo>
                      <a:cubicBezTo>
                        <a:pt x="2315" y="5091"/>
                        <a:pt x="1562" y="5258"/>
                        <a:pt x="441" y="7100"/>
                      </a:cubicBezTo>
                      <a:cubicBezTo>
                        <a:pt x="429" y="7123"/>
                        <a:pt x="477" y="7183"/>
                        <a:pt x="453" y="7231"/>
                      </a:cubicBezTo>
                      <a:lnTo>
                        <a:pt x="36" y="7766"/>
                      </a:lnTo>
                      <a:cubicBezTo>
                        <a:pt x="1" y="7838"/>
                        <a:pt x="1" y="7873"/>
                        <a:pt x="72" y="7873"/>
                      </a:cubicBezTo>
                      <a:lnTo>
                        <a:pt x="739" y="7838"/>
                      </a:lnTo>
                      <a:lnTo>
                        <a:pt x="846" y="7838"/>
                      </a:lnTo>
                      <a:lnTo>
                        <a:pt x="834" y="7873"/>
                      </a:lnTo>
                      <a:lnTo>
                        <a:pt x="596" y="8469"/>
                      </a:lnTo>
                      <a:cubicBezTo>
                        <a:pt x="578" y="8523"/>
                        <a:pt x="574" y="8564"/>
                        <a:pt x="610" y="8564"/>
                      </a:cubicBezTo>
                      <a:cubicBezTo>
                        <a:pt x="621" y="8564"/>
                        <a:pt x="636" y="8560"/>
                        <a:pt x="656" y="8552"/>
                      </a:cubicBezTo>
                      <a:lnTo>
                        <a:pt x="1168" y="8350"/>
                      </a:lnTo>
                      <a:lnTo>
                        <a:pt x="1251" y="8314"/>
                      </a:lnTo>
                      <a:lnTo>
                        <a:pt x="1227" y="8409"/>
                      </a:lnTo>
                      <a:lnTo>
                        <a:pt x="1191" y="8993"/>
                      </a:lnTo>
                      <a:cubicBezTo>
                        <a:pt x="1191" y="9044"/>
                        <a:pt x="1210" y="9083"/>
                        <a:pt x="1251" y="9083"/>
                      </a:cubicBezTo>
                      <a:cubicBezTo>
                        <a:pt x="1268" y="9083"/>
                        <a:pt x="1287" y="9077"/>
                        <a:pt x="1310" y="9064"/>
                      </a:cubicBezTo>
                      <a:lnTo>
                        <a:pt x="1810" y="8778"/>
                      </a:lnTo>
                      <a:lnTo>
                        <a:pt x="1822" y="8766"/>
                      </a:lnTo>
                      <a:lnTo>
                        <a:pt x="1822" y="8790"/>
                      </a:lnTo>
                      <a:lnTo>
                        <a:pt x="1870" y="9386"/>
                      </a:lnTo>
                      <a:cubicBezTo>
                        <a:pt x="1877" y="9445"/>
                        <a:pt x="1899" y="9472"/>
                        <a:pt x="1932" y="9472"/>
                      </a:cubicBezTo>
                      <a:cubicBezTo>
                        <a:pt x="1951" y="9472"/>
                        <a:pt x="1974" y="9463"/>
                        <a:pt x="2001" y="9445"/>
                      </a:cubicBezTo>
                      <a:lnTo>
                        <a:pt x="2453" y="9088"/>
                      </a:lnTo>
                      <a:lnTo>
                        <a:pt x="2513" y="9052"/>
                      </a:lnTo>
                      <a:lnTo>
                        <a:pt x="2525" y="9136"/>
                      </a:lnTo>
                      <a:lnTo>
                        <a:pt x="2644" y="9707"/>
                      </a:lnTo>
                      <a:cubicBezTo>
                        <a:pt x="2651" y="9751"/>
                        <a:pt x="2676" y="9776"/>
                        <a:pt x="2708" y="9776"/>
                      </a:cubicBezTo>
                      <a:cubicBezTo>
                        <a:pt x="2728" y="9776"/>
                        <a:pt x="2752" y="9766"/>
                        <a:pt x="2775" y="9743"/>
                      </a:cubicBezTo>
                      <a:lnTo>
                        <a:pt x="3168" y="9350"/>
                      </a:lnTo>
                      <a:lnTo>
                        <a:pt x="3192" y="9350"/>
                      </a:lnTo>
                      <a:lnTo>
                        <a:pt x="3370" y="9898"/>
                      </a:lnTo>
                      <a:cubicBezTo>
                        <a:pt x="3390" y="9938"/>
                        <a:pt x="3418" y="9959"/>
                        <a:pt x="3448" y="9959"/>
                      </a:cubicBezTo>
                      <a:cubicBezTo>
                        <a:pt x="3470" y="9959"/>
                        <a:pt x="3492" y="9947"/>
                        <a:pt x="3513" y="9921"/>
                      </a:cubicBezTo>
                      <a:lnTo>
                        <a:pt x="3870" y="9469"/>
                      </a:lnTo>
                      <a:lnTo>
                        <a:pt x="3930" y="9386"/>
                      </a:lnTo>
                      <a:lnTo>
                        <a:pt x="3966" y="9469"/>
                      </a:lnTo>
                      <a:lnTo>
                        <a:pt x="4239" y="9981"/>
                      </a:lnTo>
                      <a:cubicBezTo>
                        <a:pt x="4251" y="10023"/>
                        <a:pt x="4278" y="10043"/>
                        <a:pt x="4305" y="10043"/>
                      </a:cubicBezTo>
                      <a:cubicBezTo>
                        <a:pt x="4332" y="10043"/>
                        <a:pt x="4358" y="10023"/>
                        <a:pt x="4370" y="9981"/>
                      </a:cubicBezTo>
                      <a:lnTo>
                        <a:pt x="4668" y="9433"/>
                      </a:lnTo>
                      <a:lnTo>
                        <a:pt x="4680" y="9409"/>
                      </a:lnTo>
                      <a:lnTo>
                        <a:pt x="4716" y="9433"/>
                      </a:lnTo>
                      <a:lnTo>
                        <a:pt x="5132" y="9862"/>
                      </a:lnTo>
                      <a:cubicBezTo>
                        <a:pt x="5157" y="9887"/>
                        <a:pt x="5182" y="9899"/>
                        <a:pt x="5203" y="9899"/>
                      </a:cubicBezTo>
                      <a:cubicBezTo>
                        <a:pt x="5233" y="9899"/>
                        <a:pt x="5256" y="9875"/>
                        <a:pt x="5263" y="9826"/>
                      </a:cubicBezTo>
                      <a:lnTo>
                        <a:pt x="5394" y="9183"/>
                      </a:lnTo>
                      <a:cubicBezTo>
                        <a:pt x="5978" y="6469"/>
                        <a:pt x="5085" y="6076"/>
                        <a:pt x="5085" y="6076"/>
                      </a:cubicBezTo>
                      <a:lnTo>
                        <a:pt x="4978" y="6016"/>
                      </a:lnTo>
                      <a:cubicBezTo>
                        <a:pt x="4513" y="5718"/>
                        <a:pt x="4477" y="5445"/>
                        <a:pt x="4537" y="5195"/>
                      </a:cubicBezTo>
                      <a:cubicBezTo>
                        <a:pt x="4642" y="5013"/>
                        <a:pt x="4786" y="4870"/>
                        <a:pt x="5122" y="4870"/>
                      </a:cubicBezTo>
                      <a:cubicBezTo>
                        <a:pt x="5204" y="4870"/>
                        <a:pt x="5298" y="4878"/>
                        <a:pt x="5406" y="4897"/>
                      </a:cubicBezTo>
                      <a:lnTo>
                        <a:pt x="5525" y="4921"/>
                      </a:lnTo>
                      <a:cubicBezTo>
                        <a:pt x="5525" y="4921"/>
                        <a:pt x="5563" y="4933"/>
                        <a:pt x="5634" y="4933"/>
                      </a:cubicBezTo>
                      <a:cubicBezTo>
                        <a:pt x="5920" y="4933"/>
                        <a:pt x="6747" y="4742"/>
                        <a:pt x="7871" y="2837"/>
                      </a:cubicBezTo>
                      <a:lnTo>
                        <a:pt x="8192" y="2278"/>
                      </a:lnTo>
                      <a:cubicBezTo>
                        <a:pt x="8240" y="2194"/>
                        <a:pt x="8204" y="2158"/>
                        <a:pt x="8121" y="2158"/>
                      </a:cubicBezTo>
                      <a:lnTo>
                        <a:pt x="7525" y="2182"/>
                      </a:lnTo>
                      <a:lnTo>
                        <a:pt x="7490" y="2182"/>
                      </a:lnTo>
                      <a:lnTo>
                        <a:pt x="7514" y="2158"/>
                      </a:lnTo>
                      <a:lnTo>
                        <a:pt x="7656" y="1539"/>
                      </a:lnTo>
                      <a:cubicBezTo>
                        <a:pt x="7666" y="1485"/>
                        <a:pt x="7647" y="1444"/>
                        <a:pt x="7600" y="1444"/>
                      </a:cubicBezTo>
                      <a:cubicBezTo>
                        <a:pt x="7586" y="1444"/>
                        <a:pt x="7569" y="1448"/>
                        <a:pt x="7549" y="1456"/>
                      </a:cubicBezTo>
                      <a:lnTo>
                        <a:pt x="7002" y="1670"/>
                      </a:lnTo>
                      <a:lnTo>
                        <a:pt x="6930" y="1694"/>
                      </a:lnTo>
                      <a:lnTo>
                        <a:pt x="6930" y="1599"/>
                      </a:lnTo>
                      <a:lnTo>
                        <a:pt x="6978" y="1027"/>
                      </a:lnTo>
                      <a:cubicBezTo>
                        <a:pt x="6978" y="966"/>
                        <a:pt x="6952" y="930"/>
                        <a:pt x="6909" y="930"/>
                      </a:cubicBezTo>
                      <a:cubicBezTo>
                        <a:pt x="6894" y="930"/>
                        <a:pt x="6877" y="935"/>
                        <a:pt x="6859" y="944"/>
                      </a:cubicBezTo>
                      <a:lnTo>
                        <a:pt x="6347" y="1230"/>
                      </a:lnTo>
                      <a:lnTo>
                        <a:pt x="6335" y="1218"/>
                      </a:lnTo>
                      <a:lnTo>
                        <a:pt x="6323" y="646"/>
                      </a:lnTo>
                      <a:cubicBezTo>
                        <a:pt x="6339" y="623"/>
                        <a:pt x="6318" y="600"/>
                        <a:pt x="6286" y="600"/>
                      </a:cubicBezTo>
                      <a:cubicBezTo>
                        <a:pt x="6269" y="600"/>
                        <a:pt x="6248" y="606"/>
                        <a:pt x="6228" y="623"/>
                      </a:cubicBezTo>
                      <a:lnTo>
                        <a:pt x="5751" y="968"/>
                      </a:lnTo>
                      <a:lnTo>
                        <a:pt x="5680" y="1015"/>
                      </a:lnTo>
                      <a:lnTo>
                        <a:pt x="5668" y="932"/>
                      </a:lnTo>
                      <a:lnTo>
                        <a:pt x="5573" y="373"/>
                      </a:lnTo>
                      <a:cubicBezTo>
                        <a:pt x="5566" y="329"/>
                        <a:pt x="5545" y="303"/>
                        <a:pt x="5517" y="303"/>
                      </a:cubicBezTo>
                      <a:cubicBezTo>
                        <a:pt x="5498" y="303"/>
                        <a:pt x="5477" y="314"/>
                        <a:pt x="5454" y="337"/>
                      </a:cubicBezTo>
                      <a:lnTo>
                        <a:pt x="5025" y="754"/>
                      </a:lnTo>
                      <a:lnTo>
                        <a:pt x="5013" y="777"/>
                      </a:lnTo>
                      <a:lnTo>
                        <a:pt x="4978" y="730"/>
                      </a:lnTo>
                      <a:lnTo>
                        <a:pt x="4787" y="158"/>
                      </a:lnTo>
                      <a:cubicBezTo>
                        <a:pt x="4774" y="118"/>
                        <a:pt x="4748" y="96"/>
                        <a:pt x="4721" y="96"/>
                      </a:cubicBezTo>
                      <a:cubicBezTo>
                        <a:pt x="4699" y="96"/>
                        <a:pt x="4677" y="109"/>
                        <a:pt x="4656" y="134"/>
                      </a:cubicBezTo>
                      <a:lnTo>
                        <a:pt x="4299" y="599"/>
                      </a:lnTo>
                      <a:lnTo>
                        <a:pt x="4239" y="658"/>
                      </a:lnTo>
                      <a:lnTo>
                        <a:pt x="4192" y="575"/>
                      </a:lnTo>
                      <a:lnTo>
                        <a:pt x="3930" y="63"/>
                      </a:lnTo>
                      <a:cubicBezTo>
                        <a:pt x="3906" y="21"/>
                        <a:pt x="3879" y="0"/>
                        <a:pt x="38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38"/>
                <p:cNvSpPr/>
                <p:nvPr/>
              </p:nvSpPr>
              <p:spPr>
                <a:xfrm>
                  <a:off x="7355585" y="6781290"/>
                  <a:ext cx="67237" cy="4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2154" extrusionOk="0">
                      <a:moveTo>
                        <a:pt x="3290" y="0"/>
                      </a:moveTo>
                      <a:cubicBezTo>
                        <a:pt x="3279" y="0"/>
                        <a:pt x="3266" y="3"/>
                        <a:pt x="3251" y="9"/>
                      </a:cubicBezTo>
                      <a:cubicBezTo>
                        <a:pt x="1" y="1307"/>
                        <a:pt x="751" y="2081"/>
                        <a:pt x="1691" y="2152"/>
                      </a:cubicBezTo>
                      <a:cubicBezTo>
                        <a:pt x="1700" y="2153"/>
                        <a:pt x="1710" y="2153"/>
                        <a:pt x="1719" y="2153"/>
                      </a:cubicBezTo>
                      <a:cubicBezTo>
                        <a:pt x="2379" y="2153"/>
                        <a:pt x="3134" y="503"/>
                        <a:pt x="3310" y="69"/>
                      </a:cubicBezTo>
                      <a:cubicBezTo>
                        <a:pt x="3328" y="25"/>
                        <a:pt x="3320" y="0"/>
                        <a:pt x="329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38"/>
                <p:cNvSpPr/>
                <p:nvPr/>
              </p:nvSpPr>
              <p:spPr>
                <a:xfrm>
                  <a:off x="7413531" y="6784178"/>
                  <a:ext cx="38557" cy="59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2967" extrusionOk="0">
                      <a:moveTo>
                        <a:pt x="782" y="0"/>
                      </a:moveTo>
                      <a:cubicBezTo>
                        <a:pt x="766" y="0"/>
                        <a:pt x="751" y="15"/>
                        <a:pt x="739" y="45"/>
                      </a:cubicBezTo>
                      <a:cubicBezTo>
                        <a:pt x="584" y="497"/>
                        <a:pt x="1" y="2271"/>
                        <a:pt x="537" y="2688"/>
                      </a:cubicBezTo>
                      <a:cubicBezTo>
                        <a:pt x="750" y="2853"/>
                        <a:pt x="992" y="2966"/>
                        <a:pt x="1191" y="2966"/>
                      </a:cubicBezTo>
                      <a:cubicBezTo>
                        <a:pt x="1679" y="2966"/>
                        <a:pt x="1909" y="2287"/>
                        <a:pt x="834" y="45"/>
                      </a:cubicBezTo>
                      <a:cubicBezTo>
                        <a:pt x="816" y="15"/>
                        <a:pt x="799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38"/>
                <p:cNvSpPr/>
                <p:nvPr/>
              </p:nvSpPr>
              <p:spPr>
                <a:xfrm>
                  <a:off x="7403998" y="6710053"/>
                  <a:ext cx="38658" cy="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2962" extrusionOk="0">
                      <a:moveTo>
                        <a:pt x="717" y="0"/>
                      </a:moveTo>
                      <a:cubicBezTo>
                        <a:pt x="229" y="0"/>
                        <a:pt x="0" y="682"/>
                        <a:pt x="1080" y="2917"/>
                      </a:cubicBezTo>
                      <a:cubicBezTo>
                        <a:pt x="1098" y="2947"/>
                        <a:pt x="1116" y="2962"/>
                        <a:pt x="1132" y="2962"/>
                      </a:cubicBezTo>
                      <a:cubicBezTo>
                        <a:pt x="1149" y="2962"/>
                        <a:pt x="1163" y="2947"/>
                        <a:pt x="1175" y="2917"/>
                      </a:cubicBezTo>
                      <a:cubicBezTo>
                        <a:pt x="1330" y="2465"/>
                        <a:pt x="1914" y="703"/>
                        <a:pt x="1378" y="286"/>
                      </a:cubicBezTo>
                      <a:cubicBezTo>
                        <a:pt x="1163" y="116"/>
                        <a:pt x="918" y="0"/>
                        <a:pt x="717" y="0"/>
                      </a:cubicBezTo>
                      <a:close/>
                    </a:path>
                  </a:pathLst>
                </a:custGeom>
                <a:solidFill>
                  <a:srgbClr val="AAD267">
                    <a:alpha val="74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38"/>
                <p:cNvSpPr/>
                <p:nvPr/>
              </p:nvSpPr>
              <p:spPr>
                <a:xfrm>
                  <a:off x="7433385" y="6729261"/>
                  <a:ext cx="67217" cy="4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154" extrusionOk="0">
                      <a:moveTo>
                        <a:pt x="1609" y="1"/>
                      </a:moveTo>
                      <a:cubicBezTo>
                        <a:pt x="949" y="1"/>
                        <a:pt x="206" y="1639"/>
                        <a:pt x="18" y="2085"/>
                      </a:cubicBezTo>
                      <a:cubicBezTo>
                        <a:pt x="0" y="2129"/>
                        <a:pt x="15" y="2154"/>
                        <a:pt x="44" y="2154"/>
                      </a:cubicBezTo>
                      <a:cubicBezTo>
                        <a:pt x="54" y="2154"/>
                        <a:pt x="65" y="2151"/>
                        <a:pt x="78" y="2145"/>
                      </a:cubicBezTo>
                      <a:cubicBezTo>
                        <a:pt x="3328" y="847"/>
                        <a:pt x="2566" y="73"/>
                        <a:pt x="1637" y="2"/>
                      </a:cubicBezTo>
                      <a:cubicBezTo>
                        <a:pt x="1628" y="1"/>
                        <a:pt x="1619" y="1"/>
                        <a:pt x="160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38"/>
                <p:cNvSpPr/>
                <p:nvPr/>
              </p:nvSpPr>
              <p:spPr>
                <a:xfrm>
                  <a:off x="7251224" y="6602663"/>
                  <a:ext cx="200561" cy="123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0" h="6129" extrusionOk="0">
                      <a:moveTo>
                        <a:pt x="1060" y="1"/>
                      </a:moveTo>
                      <a:cubicBezTo>
                        <a:pt x="1010" y="1"/>
                        <a:pt x="983" y="44"/>
                        <a:pt x="1012" y="102"/>
                      </a:cubicBezTo>
                      <a:lnTo>
                        <a:pt x="1238" y="674"/>
                      </a:lnTo>
                      <a:lnTo>
                        <a:pt x="1250" y="698"/>
                      </a:lnTo>
                      <a:lnTo>
                        <a:pt x="1215" y="698"/>
                      </a:lnTo>
                      <a:lnTo>
                        <a:pt x="596" y="745"/>
                      </a:lnTo>
                      <a:cubicBezTo>
                        <a:pt x="512" y="745"/>
                        <a:pt x="488" y="805"/>
                        <a:pt x="536" y="876"/>
                      </a:cubicBezTo>
                      <a:lnTo>
                        <a:pt x="893" y="1341"/>
                      </a:lnTo>
                      <a:lnTo>
                        <a:pt x="953" y="1400"/>
                      </a:lnTo>
                      <a:lnTo>
                        <a:pt x="857" y="1412"/>
                      </a:lnTo>
                      <a:lnTo>
                        <a:pt x="298" y="1555"/>
                      </a:lnTo>
                      <a:cubicBezTo>
                        <a:pt x="215" y="1567"/>
                        <a:pt x="203" y="1626"/>
                        <a:pt x="262" y="1686"/>
                      </a:cubicBezTo>
                      <a:lnTo>
                        <a:pt x="691" y="2067"/>
                      </a:lnTo>
                      <a:lnTo>
                        <a:pt x="691" y="2103"/>
                      </a:lnTo>
                      <a:lnTo>
                        <a:pt x="155" y="2293"/>
                      </a:lnTo>
                      <a:cubicBezTo>
                        <a:pt x="60" y="2341"/>
                        <a:pt x="48" y="2400"/>
                        <a:pt x="119" y="2448"/>
                      </a:cubicBezTo>
                      <a:lnTo>
                        <a:pt x="584" y="2781"/>
                      </a:lnTo>
                      <a:lnTo>
                        <a:pt x="655" y="2829"/>
                      </a:lnTo>
                      <a:lnTo>
                        <a:pt x="584" y="2876"/>
                      </a:lnTo>
                      <a:lnTo>
                        <a:pt x="72" y="3126"/>
                      </a:lnTo>
                      <a:cubicBezTo>
                        <a:pt x="0" y="3162"/>
                        <a:pt x="12" y="3198"/>
                        <a:pt x="84" y="3246"/>
                      </a:cubicBezTo>
                      <a:lnTo>
                        <a:pt x="619" y="3531"/>
                      </a:lnTo>
                      <a:lnTo>
                        <a:pt x="643" y="3543"/>
                      </a:lnTo>
                      <a:lnTo>
                        <a:pt x="607" y="3579"/>
                      </a:lnTo>
                      <a:lnTo>
                        <a:pt x="131" y="3936"/>
                      </a:lnTo>
                      <a:cubicBezTo>
                        <a:pt x="72" y="3972"/>
                        <a:pt x="72" y="4055"/>
                        <a:pt x="143" y="4079"/>
                      </a:cubicBezTo>
                      <a:lnTo>
                        <a:pt x="703" y="4293"/>
                      </a:lnTo>
                      <a:lnTo>
                        <a:pt x="774" y="4317"/>
                      </a:lnTo>
                      <a:lnTo>
                        <a:pt x="715" y="4377"/>
                      </a:lnTo>
                      <a:lnTo>
                        <a:pt x="298" y="4793"/>
                      </a:lnTo>
                      <a:cubicBezTo>
                        <a:pt x="238" y="4853"/>
                        <a:pt x="250" y="4912"/>
                        <a:pt x="345" y="4924"/>
                      </a:cubicBezTo>
                      <a:lnTo>
                        <a:pt x="953" y="5043"/>
                      </a:lnTo>
                      <a:lnTo>
                        <a:pt x="977" y="5067"/>
                      </a:lnTo>
                      <a:lnTo>
                        <a:pt x="965" y="5091"/>
                      </a:lnTo>
                      <a:lnTo>
                        <a:pt x="679" y="5627"/>
                      </a:lnTo>
                      <a:cubicBezTo>
                        <a:pt x="644" y="5696"/>
                        <a:pt x="565" y="5854"/>
                        <a:pt x="635" y="5854"/>
                      </a:cubicBezTo>
                      <a:cubicBezTo>
                        <a:pt x="638" y="5854"/>
                        <a:pt x="640" y="5853"/>
                        <a:pt x="643" y="5853"/>
                      </a:cubicBezTo>
                      <a:lnTo>
                        <a:pt x="1179" y="5901"/>
                      </a:lnTo>
                      <a:cubicBezTo>
                        <a:pt x="1191" y="5901"/>
                        <a:pt x="1381" y="5782"/>
                        <a:pt x="1417" y="5782"/>
                      </a:cubicBezTo>
                      <a:cubicBezTo>
                        <a:pt x="4036" y="5484"/>
                        <a:pt x="4215" y="4472"/>
                        <a:pt x="4215" y="4472"/>
                      </a:cubicBezTo>
                      <a:lnTo>
                        <a:pt x="4275" y="4317"/>
                      </a:lnTo>
                      <a:cubicBezTo>
                        <a:pt x="4417" y="3781"/>
                        <a:pt x="4656" y="3650"/>
                        <a:pt x="4929" y="3638"/>
                      </a:cubicBezTo>
                      <a:cubicBezTo>
                        <a:pt x="5179" y="3698"/>
                        <a:pt x="5406" y="3817"/>
                        <a:pt x="5489" y="4365"/>
                      </a:cubicBezTo>
                      <a:lnTo>
                        <a:pt x="5501" y="4484"/>
                      </a:lnTo>
                      <a:cubicBezTo>
                        <a:pt x="5501" y="4484"/>
                        <a:pt x="5501" y="5341"/>
                        <a:pt x="8085" y="5960"/>
                      </a:cubicBezTo>
                      <a:cubicBezTo>
                        <a:pt x="8087" y="5961"/>
                        <a:pt x="8090" y="5961"/>
                        <a:pt x="8093" y="5961"/>
                      </a:cubicBezTo>
                      <a:cubicBezTo>
                        <a:pt x="8126" y="5961"/>
                        <a:pt x="8160" y="5901"/>
                        <a:pt x="8204" y="5901"/>
                      </a:cubicBezTo>
                      <a:lnTo>
                        <a:pt x="8835" y="6115"/>
                      </a:lnTo>
                      <a:cubicBezTo>
                        <a:pt x="8864" y="6123"/>
                        <a:pt x="8887" y="6129"/>
                        <a:pt x="8904" y="6129"/>
                      </a:cubicBezTo>
                      <a:cubicBezTo>
                        <a:pt x="8936" y="6129"/>
                        <a:pt x="8945" y="6110"/>
                        <a:pt x="8930" y="6055"/>
                      </a:cubicBezTo>
                      <a:lnTo>
                        <a:pt x="8692" y="5436"/>
                      </a:lnTo>
                      <a:lnTo>
                        <a:pt x="8656" y="5329"/>
                      </a:lnTo>
                      <a:lnTo>
                        <a:pt x="8692" y="5329"/>
                      </a:lnTo>
                      <a:lnTo>
                        <a:pt x="9335" y="5377"/>
                      </a:lnTo>
                      <a:cubicBezTo>
                        <a:pt x="9406" y="5377"/>
                        <a:pt x="9454" y="5365"/>
                        <a:pt x="9394" y="5281"/>
                      </a:cubicBezTo>
                      <a:lnTo>
                        <a:pt x="9037" y="4853"/>
                      </a:lnTo>
                      <a:lnTo>
                        <a:pt x="8989" y="4793"/>
                      </a:lnTo>
                      <a:lnTo>
                        <a:pt x="9073" y="4781"/>
                      </a:lnTo>
                      <a:lnTo>
                        <a:pt x="9644" y="4650"/>
                      </a:lnTo>
                      <a:cubicBezTo>
                        <a:pt x="9716" y="4627"/>
                        <a:pt x="9728" y="4567"/>
                        <a:pt x="9668" y="4508"/>
                      </a:cubicBezTo>
                      <a:lnTo>
                        <a:pt x="9239" y="4127"/>
                      </a:lnTo>
                      <a:lnTo>
                        <a:pt x="9228" y="4115"/>
                      </a:lnTo>
                      <a:lnTo>
                        <a:pt x="9251" y="4091"/>
                      </a:lnTo>
                      <a:lnTo>
                        <a:pt x="9811" y="3853"/>
                      </a:lnTo>
                      <a:cubicBezTo>
                        <a:pt x="9882" y="3829"/>
                        <a:pt x="9882" y="3769"/>
                        <a:pt x="9823" y="3722"/>
                      </a:cubicBezTo>
                      <a:lnTo>
                        <a:pt x="9347" y="3412"/>
                      </a:lnTo>
                      <a:lnTo>
                        <a:pt x="9275" y="3365"/>
                      </a:lnTo>
                      <a:lnTo>
                        <a:pt x="9347" y="3317"/>
                      </a:lnTo>
                      <a:lnTo>
                        <a:pt x="9847" y="3019"/>
                      </a:lnTo>
                      <a:cubicBezTo>
                        <a:pt x="9930" y="2984"/>
                        <a:pt x="9930" y="2924"/>
                        <a:pt x="9847" y="2888"/>
                      </a:cubicBezTo>
                      <a:lnTo>
                        <a:pt x="9347" y="2638"/>
                      </a:lnTo>
                      <a:lnTo>
                        <a:pt x="9347" y="2603"/>
                      </a:lnTo>
                      <a:lnTo>
                        <a:pt x="9823" y="2269"/>
                      </a:lnTo>
                      <a:cubicBezTo>
                        <a:pt x="9882" y="2222"/>
                        <a:pt x="9882" y="2162"/>
                        <a:pt x="9811" y="2126"/>
                      </a:cubicBezTo>
                      <a:lnTo>
                        <a:pt x="9251" y="1924"/>
                      </a:lnTo>
                      <a:lnTo>
                        <a:pt x="9180" y="1888"/>
                      </a:lnTo>
                      <a:lnTo>
                        <a:pt x="9239" y="1829"/>
                      </a:lnTo>
                      <a:lnTo>
                        <a:pt x="9656" y="1412"/>
                      </a:lnTo>
                      <a:cubicBezTo>
                        <a:pt x="9716" y="1352"/>
                        <a:pt x="9704" y="1293"/>
                        <a:pt x="9609" y="1281"/>
                      </a:cubicBezTo>
                      <a:lnTo>
                        <a:pt x="8978" y="1162"/>
                      </a:lnTo>
                      <a:lnTo>
                        <a:pt x="8942" y="1162"/>
                      </a:lnTo>
                      <a:lnTo>
                        <a:pt x="8954" y="1138"/>
                      </a:lnTo>
                      <a:lnTo>
                        <a:pt x="9239" y="602"/>
                      </a:lnTo>
                      <a:cubicBezTo>
                        <a:pt x="9287" y="519"/>
                        <a:pt x="9239" y="483"/>
                        <a:pt x="9168" y="483"/>
                      </a:cubicBezTo>
                      <a:lnTo>
                        <a:pt x="8525" y="543"/>
                      </a:lnTo>
                      <a:cubicBezTo>
                        <a:pt x="5775" y="817"/>
                        <a:pt x="5656" y="1805"/>
                        <a:pt x="5656" y="1805"/>
                      </a:cubicBezTo>
                      <a:lnTo>
                        <a:pt x="5644" y="1924"/>
                      </a:lnTo>
                      <a:cubicBezTo>
                        <a:pt x="5489" y="2460"/>
                        <a:pt x="5251" y="2579"/>
                        <a:pt x="5001" y="2591"/>
                      </a:cubicBezTo>
                      <a:cubicBezTo>
                        <a:pt x="4751" y="2543"/>
                        <a:pt x="4525" y="2400"/>
                        <a:pt x="4453" y="1853"/>
                      </a:cubicBezTo>
                      <a:lnTo>
                        <a:pt x="4429" y="1733"/>
                      </a:lnTo>
                      <a:cubicBezTo>
                        <a:pt x="4429" y="1733"/>
                        <a:pt x="4429" y="745"/>
                        <a:pt x="1739" y="138"/>
                      </a:cubicBezTo>
                      <a:lnTo>
                        <a:pt x="1096" y="7"/>
                      </a:lnTo>
                      <a:cubicBezTo>
                        <a:pt x="1083" y="3"/>
                        <a:pt x="1071" y="1"/>
                        <a:pt x="1060" y="1"/>
                      </a:cubicBezTo>
                      <a:close/>
                    </a:path>
                  </a:pathLst>
                </a:custGeom>
                <a:solidFill>
                  <a:srgbClr val="AAD267">
                    <a:alpha val="74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38"/>
                <p:cNvSpPr/>
                <p:nvPr/>
              </p:nvSpPr>
              <p:spPr>
                <a:xfrm>
                  <a:off x="7356069" y="6668931"/>
                  <a:ext cx="53806" cy="37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1842" extrusionOk="0">
                      <a:moveTo>
                        <a:pt x="72" y="0"/>
                      </a:moveTo>
                      <a:cubicBezTo>
                        <a:pt x="12" y="0"/>
                        <a:pt x="0" y="24"/>
                        <a:pt x="36" y="72"/>
                      </a:cubicBezTo>
                      <a:cubicBezTo>
                        <a:pt x="1129" y="1399"/>
                        <a:pt x="1809" y="1842"/>
                        <a:pt x="2191" y="1842"/>
                      </a:cubicBezTo>
                      <a:cubicBezTo>
                        <a:pt x="2587" y="1842"/>
                        <a:pt x="2663" y="1366"/>
                        <a:pt x="2548" y="905"/>
                      </a:cubicBezTo>
                      <a:cubicBezTo>
                        <a:pt x="2393" y="250"/>
                        <a:pt x="548" y="36"/>
                        <a:pt x="7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38"/>
                <p:cNvSpPr/>
                <p:nvPr/>
              </p:nvSpPr>
              <p:spPr>
                <a:xfrm>
                  <a:off x="7356796" y="6630374"/>
                  <a:ext cx="56634" cy="32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1596" extrusionOk="0">
                      <a:moveTo>
                        <a:pt x="2322" y="1"/>
                      </a:moveTo>
                      <a:cubicBezTo>
                        <a:pt x="1929" y="1"/>
                        <a:pt x="1216" y="386"/>
                        <a:pt x="36" y="1516"/>
                      </a:cubicBezTo>
                      <a:cubicBezTo>
                        <a:pt x="0" y="1552"/>
                        <a:pt x="0" y="1588"/>
                        <a:pt x="71" y="1588"/>
                      </a:cubicBezTo>
                      <a:cubicBezTo>
                        <a:pt x="155" y="1592"/>
                        <a:pt x="280" y="1596"/>
                        <a:pt x="432" y="1596"/>
                      </a:cubicBezTo>
                      <a:cubicBezTo>
                        <a:pt x="1147" y="1596"/>
                        <a:pt x="2445" y="1511"/>
                        <a:pt x="2631" y="981"/>
                      </a:cubicBezTo>
                      <a:cubicBezTo>
                        <a:pt x="2803" y="509"/>
                        <a:pt x="2774" y="1"/>
                        <a:pt x="2322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38"/>
                <p:cNvSpPr/>
                <p:nvPr/>
              </p:nvSpPr>
              <p:spPr>
                <a:xfrm>
                  <a:off x="7287903" y="6667881"/>
                  <a:ext cx="56876" cy="3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" h="1592" extrusionOk="0">
                      <a:moveTo>
                        <a:pt x="2432" y="1"/>
                      </a:moveTo>
                      <a:cubicBezTo>
                        <a:pt x="1732" y="1"/>
                        <a:pt x="365" y="66"/>
                        <a:pt x="173" y="612"/>
                      </a:cubicBezTo>
                      <a:cubicBezTo>
                        <a:pt x="1" y="1083"/>
                        <a:pt x="30" y="1591"/>
                        <a:pt x="481" y="1591"/>
                      </a:cubicBezTo>
                      <a:cubicBezTo>
                        <a:pt x="875" y="1591"/>
                        <a:pt x="1588" y="1206"/>
                        <a:pt x="2768" y="76"/>
                      </a:cubicBezTo>
                      <a:cubicBezTo>
                        <a:pt x="2816" y="52"/>
                        <a:pt x="2792" y="5"/>
                        <a:pt x="2732" y="5"/>
                      </a:cubicBezTo>
                      <a:cubicBezTo>
                        <a:pt x="2660" y="3"/>
                        <a:pt x="2557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AAD267">
                    <a:alpha val="74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38"/>
                <p:cNvSpPr/>
                <p:nvPr/>
              </p:nvSpPr>
              <p:spPr>
                <a:xfrm>
                  <a:off x="7291215" y="6624274"/>
                  <a:ext cx="53806" cy="3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1855" extrusionOk="0">
                      <a:moveTo>
                        <a:pt x="473" y="1"/>
                      </a:moveTo>
                      <a:cubicBezTo>
                        <a:pt x="77" y="1"/>
                        <a:pt x="1" y="477"/>
                        <a:pt x="116" y="937"/>
                      </a:cubicBezTo>
                      <a:cubicBezTo>
                        <a:pt x="259" y="1592"/>
                        <a:pt x="2116" y="1806"/>
                        <a:pt x="2592" y="1854"/>
                      </a:cubicBezTo>
                      <a:cubicBezTo>
                        <a:pt x="2652" y="1854"/>
                        <a:pt x="2664" y="1818"/>
                        <a:pt x="2628" y="1771"/>
                      </a:cubicBezTo>
                      <a:cubicBezTo>
                        <a:pt x="1535" y="444"/>
                        <a:pt x="855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38"/>
                <p:cNvSpPr/>
                <p:nvPr/>
              </p:nvSpPr>
              <p:spPr>
                <a:xfrm>
                  <a:off x="7224523" y="6456554"/>
                  <a:ext cx="200339" cy="123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9" h="6128" extrusionOk="0">
                      <a:moveTo>
                        <a:pt x="1107" y="0"/>
                      </a:moveTo>
                      <a:cubicBezTo>
                        <a:pt x="1042" y="0"/>
                        <a:pt x="1015" y="45"/>
                        <a:pt x="1036" y="109"/>
                      </a:cubicBezTo>
                      <a:lnTo>
                        <a:pt x="1263" y="669"/>
                      </a:lnTo>
                      <a:lnTo>
                        <a:pt x="1275" y="705"/>
                      </a:lnTo>
                      <a:lnTo>
                        <a:pt x="1251" y="705"/>
                      </a:lnTo>
                      <a:lnTo>
                        <a:pt x="620" y="752"/>
                      </a:lnTo>
                      <a:cubicBezTo>
                        <a:pt x="548" y="752"/>
                        <a:pt x="513" y="812"/>
                        <a:pt x="560" y="883"/>
                      </a:cubicBezTo>
                      <a:lnTo>
                        <a:pt x="917" y="1347"/>
                      </a:lnTo>
                      <a:lnTo>
                        <a:pt x="977" y="1407"/>
                      </a:lnTo>
                      <a:lnTo>
                        <a:pt x="882" y="1419"/>
                      </a:lnTo>
                      <a:lnTo>
                        <a:pt x="322" y="1550"/>
                      </a:lnTo>
                      <a:cubicBezTo>
                        <a:pt x="251" y="1562"/>
                        <a:pt x="239" y="1621"/>
                        <a:pt x="286" y="1681"/>
                      </a:cubicBezTo>
                      <a:lnTo>
                        <a:pt x="727" y="2074"/>
                      </a:lnTo>
                      <a:lnTo>
                        <a:pt x="727" y="2098"/>
                      </a:lnTo>
                      <a:lnTo>
                        <a:pt x="191" y="2300"/>
                      </a:lnTo>
                      <a:cubicBezTo>
                        <a:pt x="60" y="2336"/>
                        <a:pt x="60" y="2395"/>
                        <a:pt x="120" y="2443"/>
                      </a:cubicBezTo>
                      <a:lnTo>
                        <a:pt x="572" y="2788"/>
                      </a:lnTo>
                      <a:lnTo>
                        <a:pt x="655" y="2836"/>
                      </a:lnTo>
                      <a:lnTo>
                        <a:pt x="572" y="2871"/>
                      </a:lnTo>
                      <a:lnTo>
                        <a:pt x="72" y="3133"/>
                      </a:lnTo>
                      <a:cubicBezTo>
                        <a:pt x="1" y="3157"/>
                        <a:pt x="13" y="3205"/>
                        <a:pt x="84" y="3252"/>
                      </a:cubicBezTo>
                      <a:lnTo>
                        <a:pt x="620" y="3526"/>
                      </a:lnTo>
                      <a:lnTo>
                        <a:pt x="632" y="3550"/>
                      </a:lnTo>
                      <a:lnTo>
                        <a:pt x="608" y="3574"/>
                      </a:lnTo>
                      <a:lnTo>
                        <a:pt x="132" y="3931"/>
                      </a:lnTo>
                      <a:cubicBezTo>
                        <a:pt x="72" y="3979"/>
                        <a:pt x="72" y="4050"/>
                        <a:pt x="143" y="4086"/>
                      </a:cubicBezTo>
                      <a:lnTo>
                        <a:pt x="691" y="4288"/>
                      </a:lnTo>
                      <a:lnTo>
                        <a:pt x="775" y="4324"/>
                      </a:lnTo>
                      <a:lnTo>
                        <a:pt x="715" y="4384"/>
                      </a:lnTo>
                      <a:lnTo>
                        <a:pt x="298" y="4800"/>
                      </a:lnTo>
                      <a:cubicBezTo>
                        <a:pt x="239" y="4860"/>
                        <a:pt x="251" y="4919"/>
                        <a:pt x="334" y="4931"/>
                      </a:cubicBezTo>
                      <a:lnTo>
                        <a:pt x="953" y="5050"/>
                      </a:lnTo>
                      <a:lnTo>
                        <a:pt x="977" y="5062"/>
                      </a:lnTo>
                      <a:lnTo>
                        <a:pt x="965" y="5098"/>
                      </a:lnTo>
                      <a:lnTo>
                        <a:pt x="679" y="5634"/>
                      </a:lnTo>
                      <a:cubicBezTo>
                        <a:pt x="635" y="5700"/>
                        <a:pt x="569" y="5850"/>
                        <a:pt x="619" y="5850"/>
                      </a:cubicBezTo>
                      <a:cubicBezTo>
                        <a:pt x="623" y="5850"/>
                        <a:pt x="627" y="5850"/>
                        <a:pt x="632" y="5848"/>
                      </a:cubicBezTo>
                      <a:lnTo>
                        <a:pt x="1167" y="5896"/>
                      </a:lnTo>
                      <a:cubicBezTo>
                        <a:pt x="1191" y="5896"/>
                        <a:pt x="1382" y="5777"/>
                        <a:pt x="1406" y="5777"/>
                      </a:cubicBezTo>
                      <a:cubicBezTo>
                        <a:pt x="4025" y="5479"/>
                        <a:pt x="4204" y="4467"/>
                        <a:pt x="4204" y="4467"/>
                      </a:cubicBezTo>
                      <a:lnTo>
                        <a:pt x="4263" y="4324"/>
                      </a:lnTo>
                      <a:cubicBezTo>
                        <a:pt x="4418" y="3788"/>
                        <a:pt x="4656" y="3645"/>
                        <a:pt x="4918" y="3633"/>
                      </a:cubicBezTo>
                      <a:cubicBezTo>
                        <a:pt x="5180" y="3693"/>
                        <a:pt x="5394" y="3812"/>
                        <a:pt x="5489" y="4360"/>
                      </a:cubicBezTo>
                      <a:lnTo>
                        <a:pt x="5501" y="4479"/>
                      </a:lnTo>
                      <a:cubicBezTo>
                        <a:pt x="5501" y="4479"/>
                        <a:pt x="5501" y="5348"/>
                        <a:pt x="8073" y="5955"/>
                      </a:cubicBezTo>
                      <a:cubicBezTo>
                        <a:pt x="8077" y="5956"/>
                        <a:pt x="8080" y="5957"/>
                        <a:pt x="8084" y="5957"/>
                      </a:cubicBezTo>
                      <a:cubicBezTo>
                        <a:pt x="8126" y="5957"/>
                        <a:pt x="8159" y="5896"/>
                        <a:pt x="8192" y="5896"/>
                      </a:cubicBezTo>
                      <a:lnTo>
                        <a:pt x="8835" y="6122"/>
                      </a:lnTo>
                      <a:cubicBezTo>
                        <a:pt x="8856" y="6125"/>
                        <a:pt x="8874" y="6128"/>
                        <a:pt x="8890" y="6128"/>
                      </a:cubicBezTo>
                      <a:cubicBezTo>
                        <a:pt x="8928" y="6128"/>
                        <a:pt x="8947" y="6113"/>
                        <a:pt x="8930" y="6062"/>
                      </a:cubicBezTo>
                      <a:lnTo>
                        <a:pt x="8692" y="5431"/>
                      </a:lnTo>
                      <a:lnTo>
                        <a:pt x="8656" y="5336"/>
                      </a:lnTo>
                      <a:lnTo>
                        <a:pt x="8692" y="5336"/>
                      </a:lnTo>
                      <a:lnTo>
                        <a:pt x="9323" y="5372"/>
                      </a:lnTo>
                      <a:cubicBezTo>
                        <a:pt x="9407" y="5372"/>
                        <a:pt x="9442" y="5360"/>
                        <a:pt x="9383" y="5288"/>
                      </a:cubicBezTo>
                      <a:lnTo>
                        <a:pt x="9026" y="4860"/>
                      </a:lnTo>
                      <a:lnTo>
                        <a:pt x="8990" y="4800"/>
                      </a:lnTo>
                      <a:lnTo>
                        <a:pt x="9073" y="4776"/>
                      </a:lnTo>
                      <a:lnTo>
                        <a:pt x="9645" y="4645"/>
                      </a:lnTo>
                      <a:cubicBezTo>
                        <a:pt x="9716" y="4634"/>
                        <a:pt x="9728" y="4574"/>
                        <a:pt x="9668" y="4515"/>
                      </a:cubicBezTo>
                      <a:lnTo>
                        <a:pt x="9240" y="4122"/>
                      </a:lnTo>
                      <a:lnTo>
                        <a:pt x="9228" y="4110"/>
                      </a:lnTo>
                      <a:lnTo>
                        <a:pt x="9252" y="4098"/>
                      </a:lnTo>
                      <a:lnTo>
                        <a:pt x="9799" y="3860"/>
                      </a:lnTo>
                      <a:cubicBezTo>
                        <a:pt x="9883" y="3824"/>
                        <a:pt x="9883" y="3764"/>
                        <a:pt x="9823" y="3729"/>
                      </a:cubicBezTo>
                      <a:lnTo>
                        <a:pt x="9347" y="3407"/>
                      </a:lnTo>
                      <a:lnTo>
                        <a:pt x="9264" y="3372"/>
                      </a:lnTo>
                      <a:lnTo>
                        <a:pt x="9347" y="3324"/>
                      </a:lnTo>
                      <a:lnTo>
                        <a:pt x="9847" y="3026"/>
                      </a:lnTo>
                      <a:cubicBezTo>
                        <a:pt x="9919" y="2979"/>
                        <a:pt x="9919" y="2919"/>
                        <a:pt x="9847" y="2895"/>
                      </a:cubicBezTo>
                      <a:lnTo>
                        <a:pt x="9347" y="2633"/>
                      </a:lnTo>
                      <a:lnTo>
                        <a:pt x="9347" y="2610"/>
                      </a:lnTo>
                      <a:lnTo>
                        <a:pt x="9823" y="2264"/>
                      </a:lnTo>
                      <a:cubicBezTo>
                        <a:pt x="9883" y="2217"/>
                        <a:pt x="9883" y="2157"/>
                        <a:pt x="9799" y="2133"/>
                      </a:cubicBezTo>
                      <a:lnTo>
                        <a:pt x="9252" y="1919"/>
                      </a:lnTo>
                      <a:lnTo>
                        <a:pt x="9180" y="1895"/>
                      </a:lnTo>
                      <a:lnTo>
                        <a:pt x="9240" y="1836"/>
                      </a:lnTo>
                      <a:lnTo>
                        <a:pt x="9657" y="1419"/>
                      </a:lnTo>
                      <a:cubicBezTo>
                        <a:pt x="9716" y="1359"/>
                        <a:pt x="9704" y="1300"/>
                        <a:pt x="9609" y="1288"/>
                      </a:cubicBezTo>
                      <a:lnTo>
                        <a:pt x="9002" y="1169"/>
                      </a:lnTo>
                      <a:lnTo>
                        <a:pt x="8966" y="1169"/>
                      </a:lnTo>
                      <a:lnTo>
                        <a:pt x="8990" y="1133"/>
                      </a:lnTo>
                      <a:lnTo>
                        <a:pt x="9264" y="597"/>
                      </a:lnTo>
                      <a:cubicBezTo>
                        <a:pt x="9311" y="526"/>
                        <a:pt x="9264" y="478"/>
                        <a:pt x="9192" y="478"/>
                      </a:cubicBezTo>
                      <a:lnTo>
                        <a:pt x="8549" y="538"/>
                      </a:lnTo>
                      <a:cubicBezTo>
                        <a:pt x="5799" y="824"/>
                        <a:pt x="5680" y="1800"/>
                        <a:pt x="5680" y="1800"/>
                      </a:cubicBezTo>
                      <a:lnTo>
                        <a:pt x="5668" y="1919"/>
                      </a:lnTo>
                      <a:cubicBezTo>
                        <a:pt x="5513" y="2455"/>
                        <a:pt x="5275" y="2574"/>
                        <a:pt x="5025" y="2598"/>
                      </a:cubicBezTo>
                      <a:cubicBezTo>
                        <a:pt x="4775" y="2550"/>
                        <a:pt x="4549" y="2395"/>
                        <a:pt x="4477" y="1848"/>
                      </a:cubicBezTo>
                      <a:lnTo>
                        <a:pt x="4465" y="1728"/>
                      </a:lnTo>
                      <a:cubicBezTo>
                        <a:pt x="4465" y="1728"/>
                        <a:pt x="4465" y="752"/>
                        <a:pt x="1763" y="133"/>
                      </a:cubicBezTo>
                      <a:lnTo>
                        <a:pt x="1132" y="2"/>
                      </a:lnTo>
                      <a:cubicBezTo>
                        <a:pt x="1123" y="1"/>
                        <a:pt x="1115" y="0"/>
                        <a:pt x="1107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38"/>
                <p:cNvSpPr/>
                <p:nvPr/>
              </p:nvSpPr>
              <p:spPr>
                <a:xfrm>
                  <a:off x="7329611" y="6522721"/>
                  <a:ext cx="53806" cy="3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1851" extrusionOk="0">
                      <a:moveTo>
                        <a:pt x="72" y="0"/>
                      </a:moveTo>
                      <a:cubicBezTo>
                        <a:pt x="13" y="0"/>
                        <a:pt x="1" y="36"/>
                        <a:pt x="36" y="72"/>
                      </a:cubicBezTo>
                      <a:cubicBezTo>
                        <a:pt x="1130" y="1405"/>
                        <a:pt x="1810" y="1851"/>
                        <a:pt x="2192" y="1851"/>
                      </a:cubicBezTo>
                      <a:cubicBezTo>
                        <a:pt x="2588" y="1851"/>
                        <a:pt x="2664" y="1372"/>
                        <a:pt x="2549" y="905"/>
                      </a:cubicBezTo>
                      <a:cubicBezTo>
                        <a:pt x="2394" y="250"/>
                        <a:pt x="548" y="48"/>
                        <a:pt x="72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38"/>
                <p:cNvSpPr/>
                <p:nvPr/>
              </p:nvSpPr>
              <p:spPr>
                <a:xfrm>
                  <a:off x="7329853" y="6484407"/>
                  <a:ext cx="56876" cy="32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" h="1591" extrusionOk="0">
                      <a:moveTo>
                        <a:pt x="2335" y="1"/>
                      </a:moveTo>
                      <a:cubicBezTo>
                        <a:pt x="1942" y="1"/>
                        <a:pt x="1228" y="386"/>
                        <a:pt x="48" y="1516"/>
                      </a:cubicBezTo>
                      <a:cubicBezTo>
                        <a:pt x="1" y="1540"/>
                        <a:pt x="24" y="1588"/>
                        <a:pt x="84" y="1588"/>
                      </a:cubicBezTo>
                      <a:cubicBezTo>
                        <a:pt x="149" y="1589"/>
                        <a:pt x="239" y="1591"/>
                        <a:pt x="347" y="1591"/>
                      </a:cubicBezTo>
                      <a:cubicBezTo>
                        <a:pt x="1035" y="1591"/>
                        <a:pt x="2448" y="1526"/>
                        <a:pt x="2644" y="980"/>
                      </a:cubicBezTo>
                      <a:cubicBezTo>
                        <a:pt x="2816" y="509"/>
                        <a:pt x="2787" y="1"/>
                        <a:pt x="2335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38"/>
                <p:cNvSpPr/>
                <p:nvPr/>
              </p:nvSpPr>
              <p:spPr>
                <a:xfrm>
                  <a:off x="7261080" y="6521691"/>
                  <a:ext cx="56775" cy="32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594" extrusionOk="0">
                      <a:moveTo>
                        <a:pt x="2478" y="0"/>
                      </a:moveTo>
                      <a:cubicBezTo>
                        <a:pt x="1791" y="0"/>
                        <a:pt x="375" y="67"/>
                        <a:pt x="179" y="623"/>
                      </a:cubicBezTo>
                      <a:cubicBezTo>
                        <a:pt x="1" y="1088"/>
                        <a:pt x="30" y="1593"/>
                        <a:pt x="482" y="1593"/>
                      </a:cubicBezTo>
                      <a:cubicBezTo>
                        <a:pt x="876" y="1593"/>
                        <a:pt x="1589" y="1211"/>
                        <a:pt x="2763" y="87"/>
                      </a:cubicBezTo>
                      <a:cubicBezTo>
                        <a:pt x="2810" y="51"/>
                        <a:pt x="2798" y="4"/>
                        <a:pt x="2739" y="4"/>
                      </a:cubicBezTo>
                      <a:cubicBezTo>
                        <a:pt x="2675" y="2"/>
                        <a:pt x="2585" y="0"/>
                        <a:pt x="2478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38"/>
                <p:cNvSpPr/>
                <p:nvPr/>
              </p:nvSpPr>
              <p:spPr>
                <a:xfrm>
                  <a:off x="7264514" y="6478226"/>
                  <a:ext cx="54049" cy="3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" h="1847" extrusionOk="0">
                      <a:moveTo>
                        <a:pt x="470" y="0"/>
                      </a:moveTo>
                      <a:cubicBezTo>
                        <a:pt x="74" y="0"/>
                        <a:pt x="1" y="480"/>
                        <a:pt x="116" y="941"/>
                      </a:cubicBezTo>
                      <a:cubicBezTo>
                        <a:pt x="259" y="1596"/>
                        <a:pt x="2104" y="1798"/>
                        <a:pt x="2581" y="1846"/>
                      </a:cubicBezTo>
                      <a:cubicBezTo>
                        <a:pt x="2664" y="1846"/>
                        <a:pt x="2676" y="1822"/>
                        <a:pt x="2628" y="1775"/>
                      </a:cubicBezTo>
                      <a:cubicBezTo>
                        <a:pt x="1531" y="444"/>
                        <a:pt x="851" y="0"/>
                        <a:pt x="47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38"/>
                <p:cNvSpPr/>
                <p:nvPr/>
              </p:nvSpPr>
              <p:spPr>
                <a:xfrm>
                  <a:off x="7021316" y="6445062"/>
                  <a:ext cx="196744" cy="20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0097" extrusionOk="0">
                      <a:moveTo>
                        <a:pt x="5627" y="0"/>
                      </a:moveTo>
                      <a:cubicBezTo>
                        <a:pt x="5606" y="0"/>
                        <a:pt x="5582" y="16"/>
                        <a:pt x="5561" y="47"/>
                      </a:cubicBezTo>
                      <a:lnTo>
                        <a:pt x="5204" y="583"/>
                      </a:lnTo>
                      <a:cubicBezTo>
                        <a:pt x="3668" y="2881"/>
                        <a:pt x="4347" y="3595"/>
                        <a:pt x="4347" y="3595"/>
                      </a:cubicBezTo>
                      <a:lnTo>
                        <a:pt x="4418" y="3679"/>
                      </a:lnTo>
                      <a:cubicBezTo>
                        <a:pt x="4740" y="4143"/>
                        <a:pt x="4668" y="4393"/>
                        <a:pt x="4525" y="4607"/>
                      </a:cubicBezTo>
                      <a:cubicBezTo>
                        <a:pt x="4420" y="4688"/>
                        <a:pt x="4302" y="4749"/>
                        <a:pt x="4146" y="4749"/>
                      </a:cubicBezTo>
                      <a:cubicBezTo>
                        <a:pt x="4002" y="4749"/>
                        <a:pt x="3825" y="4697"/>
                        <a:pt x="3597" y="4560"/>
                      </a:cubicBezTo>
                      <a:lnTo>
                        <a:pt x="3501" y="4488"/>
                      </a:lnTo>
                      <a:cubicBezTo>
                        <a:pt x="3501" y="4488"/>
                        <a:pt x="3365" y="4374"/>
                        <a:pt x="3040" y="4374"/>
                      </a:cubicBezTo>
                      <a:cubicBezTo>
                        <a:pt x="2602" y="4374"/>
                        <a:pt x="1819" y="4582"/>
                        <a:pt x="560" y="5560"/>
                      </a:cubicBezTo>
                      <a:lnTo>
                        <a:pt x="560" y="5572"/>
                      </a:lnTo>
                      <a:lnTo>
                        <a:pt x="60" y="5976"/>
                      </a:lnTo>
                      <a:cubicBezTo>
                        <a:pt x="1" y="6012"/>
                        <a:pt x="1" y="6096"/>
                        <a:pt x="84" y="6107"/>
                      </a:cubicBezTo>
                      <a:lnTo>
                        <a:pt x="656" y="6298"/>
                      </a:lnTo>
                      <a:lnTo>
                        <a:pt x="679" y="6310"/>
                      </a:lnTo>
                      <a:lnTo>
                        <a:pt x="668" y="6346"/>
                      </a:lnTo>
                      <a:lnTo>
                        <a:pt x="310" y="6846"/>
                      </a:lnTo>
                      <a:cubicBezTo>
                        <a:pt x="263" y="6905"/>
                        <a:pt x="298" y="6965"/>
                        <a:pt x="370" y="6965"/>
                      </a:cubicBezTo>
                      <a:lnTo>
                        <a:pt x="953" y="6989"/>
                      </a:lnTo>
                      <a:lnTo>
                        <a:pt x="1037" y="6989"/>
                      </a:lnTo>
                      <a:lnTo>
                        <a:pt x="989" y="7060"/>
                      </a:lnTo>
                      <a:lnTo>
                        <a:pt x="739" y="7584"/>
                      </a:lnTo>
                      <a:cubicBezTo>
                        <a:pt x="715" y="7655"/>
                        <a:pt x="739" y="7703"/>
                        <a:pt x="810" y="7703"/>
                      </a:cubicBezTo>
                      <a:lnTo>
                        <a:pt x="1394" y="7620"/>
                      </a:lnTo>
                      <a:lnTo>
                        <a:pt x="1406" y="7643"/>
                      </a:lnTo>
                      <a:lnTo>
                        <a:pt x="1215" y="8179"/>
                      </a:lnTo>
                      <a:cubicBezTo>
                        <a:pt x="1176" y="8278"/>
                        <a:pt x="1202" y="8328"/>
                        <a:pt x="1253" y="8328"/>
                      </a:cubicBezTo>
                      <a:cubicBezTo>
                        <a:pt x="1264" y="8328"/>
                        <a:pt x="1275" y="8326"/>
                        <a:pt x="1287" y="8322"/>
                      </a:cubicBezTo>
                      <a:lnTo>
                        <a:pt x="1858" y="8191"/>
                      </a:lnTo>
                      <a:lnTo>
                        <a:pt x="1942" y="8179"/>
                      </a:lnTo>
                      <a:lnTo>
                        <a:pt x="1942" y="8179"/>
                      </a:lnTo>
                      <a:lnTo>
                        <a:pt x="1930" y="8251"/>
                      </a:lnTo>
                      <a:lnTo>
                        <a:pt x="1799" y="8822"/>
                      </a:lnTo>
                      <a:cubicBezTo>
                        <a:pt x="1781" y="8876"/>
                        <a:pt x="1796" y="8902"/>
                        <a:pt x="1835" y="8902"/>
                      </a:cubicBezTo>
                      <a:cubicBezTo>
                        <a:pt x="1849" y="8902"/>
                        <a:pt x="1864" y="8899"/>
                        <a:pt x="1882" y="8894"/>
                      </a:cubicBezTo>
                      <a:lnTo>
                        <a:pt x="2442" y="8655"/>
                      </a:lnTo>
                      <a:lnTo>
                        <a:pt x="2465" y="8643"/>
                      </a:lnTo>
                      <a:lnTo>
                        <a:pt x="2465" y="8679"/>
                      </a:lnTo>
                      <a:lnTo>
                        <a:pt x="2442" y="9275"/>
                      </a:lnTo>
                      <a:cubicBezTo>
                        <a:pt x="2442" y="9336"/>
                        <a:pt x="2461" y="9372"/>
                        <a:pt x="2505" y="9372"/>
                      </a:cubicBezTo>
                      <a:cubicBezTo>
                        <a:pt x="2520" y="9372"/>
                        <a:pt x="2539" y="9367"/>
                        <a:pt x="2561" y="9358"/>
                      </a:cubicBezTo>
                      <a:lnTo>
                        <a:pt x="3061" y="9060"/>
                      </a:lnTo>
                      <a:lnTo>
                        <a:pt x="3132" y="9013"/>
                      </a:lnTo>
                      <a:lnTo>
                        <a:pt x="3156" y="9096"/>
                      </a:lnTo>
                      <a:lnTo>
                        <a:pt x="3204" y="9679"/>
                      </a:lnTo>
                      <a:cubicBezTo>
                        <a:pt x="3219" y="9739"/>
                        <a:pt x="3238" y="9766"/>
                        <a:pt x="3271" y="9766"/>
                      </a:cubicBezTo>
                      <a:cubicBezTo>
                        <a:pt x="3291" y="9766"/>
                        <a:pt x="3315" y="9757"/>
                        <a:pt x="3346" y="9739"/>
                      </a:cubicBezTo>
                      <a:lnTo>
                        <a:pt x="3835" y="9334"/>
                      </a:lnTo>
                      <a:lnTo>
                        <a:pt x="3858" y="9322"/>
                      </a:lnTo>
                      <a:lnTo>
                        <a:pt x="3882" y="9358"/>
                      </a:lnTo>
                      <a:lnTo>
                        <a:pt x="4097" y="9906"/>
                      </a:lnTo>
                      <a:cubicBezTo>
                        <a:pt x="4127" y="9966"/>
                        <a:pt x="4184" y="10097"/>
                        <a:pt x="4229" y="10097"/>
                      </a:cubicBezTo>
                      <a:cubicBezTo>
                        <a:pt x="4237" y="10097"/>
                        <a:pt x="4244" y="10093"/>
                        <a:pt x="4251" y="10084"/>
                      </a:cubicBezTo>
                      <a:lnTo>
                        <a:pt x="4620" y="9691"/>
                      </a:lnTo>
                      <a:cubicBezTo>
                        <a:pt x="4644" y="9679"/>
                        <a:pt x="4656" y="9453"/>
                        <a:pt x="4680" y="9429"/>
                      </a:cubicBezTo>
                      <a:cubicBezTo>
                        <a:pt x="6133" y="7215"/>
                        <a:pt x="5454" y="6441"/>
                        <a:pt x="5454" y="6441"/>
                      </a:cubicBezTo>
                      <a:lnTo>
                        <a:pt x="5382" y="6298"/>
                      </a:lnTo>
                      <a:cubicBezTo>
                        <a:pt x="5049" y="5857"/>
                        <a:pt x="5121" y="5572"/>
                        <a:pt x="5263" y="5369"/>
                      </a:cubicBezTo>
                      <a:cubicBezTo>
                        <a:pt x="5377" y="5281"/>
                        <a:pt x="5498" y="5212"/>
                        <a:pt x="5657" y="5212"/>
                      </a:cubicBezTo>
                      <a:cubicBezTo>
                        <a:pt x="5798" y="5212"/>
                        <a:pt x="5969" y="5265"/>
                        <a:pt x="6192" y="5405"/>
                      </a:cubicBezTo>
                      <a:lnTo>
                        <a:pt x="6275" y="5465"/>
                      </a:lnTo>
                      <a:cubicBezTo>
                        <a:pt x="6275" y="5465"/>
                        <a:pt x="6389" y="5560"/>
                        <a:pt x="6670" y="5560"/>
                      </a:cubicBezTo>
                      <a:cubicBezTo>
                        <a:pt x="7070" y="5560"/>
                        <a:pt x="7811" y="5366"/>
                        <a:pt x="9050" y="4429"/>
                      </a:cubicBezTo>
                      <a:cubicBezTo>
                        <a:pt x="9073" y="4393"/>
                        <a:pt x="9050" y="4322"/>
                        <a:pt x="9073" y="4298"/>
                      </a:cubicBezTo>
                      <a:lnTo>
                        <a:pt x="9657" y="3952"/>
                      </a:lnTo>
                      <a:cubicBezTo>
                        <a:pt x="9716" y="3905"/>
                        <a:pt x="9740" y="3857"/>
                        <a:pt x="9669" y="3845"/>
                      </a:cubicBezTo>
                      <a:lnTo>
                        <a:pt x="9050" y="3607"/>
                      </a:lnTo>
                      <a:lnTo>
                        <a:pt x="8954" y="3560"/>
                      </a:lnTo>
                      <a:lnTo>
                        <a:pt x="8966" y="3536"/>
                      </a:lnTo>
                      <a:lnTo>
                        <a:pt x="9419" y="3071"/>
                      </a:lnTo>
                      <a:cubicBezTo>
                        <a:pt x="9454" y="3012"/>
                        <a:pt x="9478" y="2964"/>
                        <a:pt x="9383" y="2964"/>
                      </a:cubicBezTo>
                      <a:lnTo>
                        <a:pt x="8752" y="2964"/>
                      </a:lnTo>
                      <a:lnTo>
                        <a:pt x="8788" y="2893"/>
                      </a:lnTo>
                      <a:lnTo>
                        <a:pt x="9050" y="2369"/>
                      </a:lnTo>
                      <a:cubicBezTo>
                        <a:pt x="9073" y="2297"/>
                        <a:pt x="9050" y="2250"/>
                        <a:pt x="8966" y="2250"/>
                      </a:cubicBezTo>
                      <a:lnTo>
                        <a:pt x="8395" y="2333"/>
                      </a:lnTo>
                      <a:lnTo>
                        <a:pt x="8359" y="2333"/>
                      </a:lnTo>
                      <a:lnTo>
                        <a:pt x="8359" y="2297"/>
                      </a:lnTo>
                      <a:lnTo>
                        <a:pt x="8538" y="1738"/>
                      </a:lnTo>
                      <a:cubicBezTo>
                        <a:pt x="8569" y="1665"/>
                        <a:pt x="8536" y="1628"/>
                        <a:pt x="8464" y="1628"/>
                      </a:cubicBezTo>
                      <a:cubicBezTo>
                        <a:pt x="8454" y="1628"/>
                        <a:pt x="8442" y="1629"/>
                        <a:pt x="8430" y="1631"/>
                      </a:cubicBezTo>
                      <a:lnTo>
                        <a:pt x="7883" y="1797"/>
                      </a:lnTo>
                      <a:lnTo>
                        <a:pt x="7811" y="1821"/>
                      </a:lnTo>
                      <a:lnTo>
                        <a:pt x="7823" y="1738"/>
                      </a:lnTo>
                      <a:lnTo>
                        <a:pt x="7930" y="1154"/>
                      </a:lnTo>
                      <a:cubicBezTo>
                        <a:pt x="7940" y="1096"/>
                        <a:pt x="7910" y="1053"/>
                        <a:pt x="7859" y="1053"/>
                      </a:cubicBezTo>
                      <a:cubicBezTo>
                        <a:pt x="7848" y="1053"/>
                        <a:pt x="7836" y="1055"/>
                        <a:pt x="7823" y="1059"/>
                      </a:cubicBezTo>
                      <a:lnTo>
                        <a:pt x="7323" y="1285"/>
                      </a:lnTo>
                      <a:cubicBezTo>
                        <a:pt x="7299" y="1285"/>
                        <a:pt x="7299" y="1274"/>
                        <a:pt x="7299" y="1274"/>
                      </a:cubicBezTo>
                      <a:lnTo>
                        <a:pt x="7347" y="690"/>
                      </a:lnTo>
                      <a:cubicBezTo>
                        <a:pt x="7347" y="639"/>
                        <a:pt x="7322" y="600"/>
                        <a:pt x="7282" y="600"/>
                      </a:cubicBezTo>
                      <a:cubicBezTo>
                        <a:pt x="7266" y="600"/>
                        <a:pt x="7248" y="605"/>
                        <a:pt x="7228" y="619"/>
                      </a:cubicBezTo>
                      <a:lnTo>
                        <a:pt x="6728" y="916"/>
                      </a:lnTo>
                      <a:lnTo>
                        <a:pt x="6645" y="964"/>
                      </a:lnTo>
                      <a:lnTo>
                        <a:pt x="6633" y="869"/>
                      </a:lnTo>
                      <a:lnTo>
                        <a:pt x="6573" y="285"/>
                      </a:lnTo>
                      <a:cubicBezTo>
                        <a:pt x="6573" y="236"/>
                        <a:pt x="6545" y="209"/>
                        <a:pt x="6504" y="209"/>
                      </a:cubicBezTo>
                      <a:cubicBezTo>
                        <a:pt x="6485" y="209"/>
                        <a:pt x="6464" y="215"/>
                        <a:pt x="6442" y="226"/>
                      </a:cubicBezTo>
                      <a:lnTo>
                        <a:pt x="5966" y="619"/>
                      </a:lnTo>
                      <a:lnTo>
                        <a:pt x="5930" y="642"/>
                      </a:lnTo>
                      <a:lnTo>
                        <a:pt x="5918" y="619"/>
                      </a:lnTo>
                      <a:lnTo>
                        <a:pt x="5692" y="71"/>
                      </a:lnTo>
                      <a:cubicBezTo>
                        <a:pt x="5679" y="25"/>
                        <a:pt x="5654" y="0"/>
                        <a:pt x="5627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38"/>
                <p:cNvSpPr/>
                <p:nvPr/>
              </p:nvSpPr>
              <p:spPr>
                <a:xfrm>
                  <a:off x="7125939" y="6515793"/>
                  <a:ext cx="72388" cy="29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1463" extrusionOk="0">
                      <a:moveTo>
                        <a:pt x="2101" y="1"/>
                      </a:moveTo>
                      <a:cubicBezTo>
                        <a:pt x="1438" y="1"/>
                        <a:pt x="335" y="1058"/>
                        <a:pt x="36" y="1367"/>
                      </a:cubicBezTo>
                      <a:cubicBezTo>
                        <a:pt x="0" y="1415"/>
                        <a:pt x="24" y="1462"/>
                        <a:pt x="71" y="1462"/>
                      </a:cubicBezTo>
                      <a:cubicBezTo>
                        <a:pt x="3584" y="1462"/>
                        <a:pt x="3167" y="462"/>
                        <a:pt x="2310" y="46"/>
                      </a:cubicBezTo>
                      <a:cubicBezTo>
                        <a:pt x="2247" y="15"/>
                        <a:pt x="2177" y="1"/>
                        <a:pt x="2101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38"/>
                <p:cNvSpPr/>
                <p:nvPr/>
              </p:nvSpPr>
              <p:spPr>
                <a:xfrm>
                  <a:off x="7117234" y="6480428"/>
                  <a:ext cx="35406" cy="59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2942" extrusionOk="0">
                      <a:moveTo>
                        <a:pt x="742" y="1"/>
                      </a:moveTo>
                      <a:cubicBezTo>
                        <a:pt x="345" y="1"/>
                        <a:pt x="0" y="683"/>
                        <a:pt x="157" y="2880"/>
                      </a:cubicBezTo>
                      <a:cubicBezTo>
                        <a:pt x="165" y="2918"/>
                        <a:pt x="182" y="2941"/>
                        <a:pt x="202" y="2941"/>
                      </a:cubicBezTo>
                      <a:cubicBezTo>
                        <a:pt x="214" y="2941"/>
                        <a:pt x="227" y="2933"/>
                        <a:pt x="241" y="2916"/>
                      </a:cubicBezTo>
                      <a:cubicBezTo>
                        <a:pt x="562" y="2559"/>
                        <a:pt x="1753" y="1130"/>
                        <a:pt x="1407" y="546"/>
                      </a:cubicBezTo>
                      <a:cubicBezTo>
                        <a:pt x="1230" y="241"/>
                        <a:pt x="977" y="1"/>
                        <a:pt x="742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8"/>
                <p:cNvSpPr/>
                <p:nvPr/>
              </p:nvSpPr>
              <p:spPr>
                <a:xfrm>
                  <a:off x="7086493" y="6553805"/>
                  <a:ext cx="35265" cy="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" h="2936" extrusionOk="0">
                      <a:moveTo>
                        <a:pt x="1545" y="1"/>
                      </a:moveTo>
                      <a:cubicBezTo>
                        <a:pt x="1533" y="1"/>
                        <a:pt x="1518" y="8"/>
                        <a:pt x="1501" y="21"/>
                      </a:cubicBezTo>
                      <a:cubicBezTo>
                        <a:pt x="1191" y="378"/>
                        <a:pt x="0" y="1807"/>
                        <a:pt x="346" y="2390"/>
                      </a:cubicBezTo>
                      <a:cubicBezTo>
                        <a:pt x="523" y="2696"/>
                        <a:pt x="775" y="2936"/>
                        <a:pt x="1008" y="2936"/>
                      </a:cubicBezTo>
                      <a:cubicBezTo>
                        <a:pt x="1402" y="2936"/>
                        <a:pt x="1745" y="2254"/>
                        <a:pt x="1596" y="57"/>
                      </a:cubicBezTo>
                      <a:cubicBezTo>
                        <a:pt x="1581" y="19"/>
                        <a:pt x="1566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A333">
                    <a:alpha val="720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38"/>
                <p:cNvSpPr/>
                <p:nvPr/>
              </p:nvSpPr>
              <p:spPr>
                <a:xfrm>
                  <a:off x="7040807" y="6547968"/>
                  <a:ext cx="72166" cy="29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1462" extrusionOk="0">
                      <a:moveTo>
                        <a:pt x="3513" y="0"/>
                      </a:moveTo>
                      <a:cubicBezTo>
                        <a:pt x="0" y="0"/>
                        <a:pt x="417" y="1001"/>
                        <a:pt x="1262" y="1417"/>
                      </a:cubicBezTo>
                      <a:cubicBezTo>
                        <a:pt x="1324" y="1448"/>
                        <a:pt x="1394" y="1462"/>
                        <a:pt x="1470" y="1462"/>
                      </a:cubicBezTo>
                      <a:cubicBezTo>
                        <a:pt x="2132" y="1462"/>
                        <a:pt x="3237" y="395"/>
                        <a:pt x="3536" y="96"/>
                      </a:cubicBezTo>
                      <a:cubicBezTo>
                        <a:pt x="3572" y="48"/>
                        <a:pt x="3560" y="12"/>
                        <a:pt x="3513" y="0"/>
                      </a:cubicBezTo>
                      <a:close/>
                    </a:path>
                  </a:pathLst>
                </a:custGeom>
                <a:solidFill>
                  <a:srgbClr val="FFA333">
                    <a:alpha val="720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38"/>
                <p:cNvSpPr/>
                <p:nvPr/>
              </p:nvSpPr>
              <p:spPr>
                <a:xfrm>
                  <a:off x="7072294" y="6875753"/>
                  <a:ext cx="186160" cy="200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936" extrusionOk="0">
                      <a:moveTo>
                        <a:pt x="5115" y="0"/>
                      </a:moveTo>
                      <a:cubicBezTo>
                        <a:pt x="5094" y="0"/>
                        <a:pt x="5070" y="16"/>
                        <a:pt x="5049" y="47"/>
                      </a:cubicBezTo>
                      <a:lnTo>
                        <a:pt x="4704" y="547"/>
                      </a:lnTo>
                      <a:lnTo>
                        <a:pt x="4692" y="571"/>
                      </a:lnTo>
                      <a:lnTo>
                        <a:pt x="4680" y="547"/>
                      </a:lnTo>
                      <a:lnTo>
                        <a:pt x="4299" y="47"/>
                      </a:lnTo>
                      <a:cubicBezTo>
                        <a:pt x="4283" y="21"/>
                        <a:pt x="4263" y="6"/>
                        <a:pt x="4242" y="6"/>
                      </a:cubicBezTo>
                      <a:cubicBezTo>
                        <a:pt x="4215" y="6"/>
                        <a:pt x="4188" y="30"/>
                        <a:pt x="4168" y="83"/>
                      </a:cubicBezTo>
                      <a:lnTo>
                        <a:pt x="3978" y="631"/>
                      </a:lnTo>
                      <a:lnTo>
                        <a:pt x="3942" y="702"/>
                      </a:lnTo>
                      <a:lnTo>
                        <a:pt x="3882" y="643"/>
                      </a:lnTo>
                      <a:lnTo>
                        <a:pt x="3454" y="250"/>
                      </a:lnTo>
                      <a:cubicBezTo>
                        <a:pt x="3431" y="226"/>
                        <a:pt x="3407" y="216"/>
                        <a:pt x="3387" y="216"/>
                      </a:cubicBezTo>
                      <a:cubicBezTo>
                        <a:pt x="3355" y="216"/>
                        <a:pt x="3330" y="242"/>
                        <a:pt x="3323" y="285"/>
                      </a:cubicBezTo>
                      <a:lnTo>
                        <a:pt x="3228" y="869"/>
                      </a:lnTo>
                      <a:cubicBezTo>
                        <a:pt x="3228" y="869"/>
                        <a:pt x="3216" y="869"/>
                        <a:pt x="3204" y="881"/>
                      </a:cubicBezTo>
                      <a:lnTo>
                        <a:pt x="2751" y="547"/>
                      </a:lnTo>
                      <a:cubicBezTo>
                        <a:pt x="2689" y="491"/>
                        <a:pt x="2646" y="467"/>
                        <a:pt x="2616" y="467"/>
                      </a:cubicBezTo>
                      <a:cubicBezTo>
                        <a:pt x="2583" y="467"/>
                        <a:pt x="2567" y="497"/>
                        <a:pt x="2561" y="547"/>
                      </a:cubicBezTo>
                      <a:lnTo>
                        <a:pt x="2525" y="1119"/>
                      </a:lnTo>
                      <a:lnTo>
                        <a:pt x="2525" y="1214"/>
                      </a:lnTo>
                      <a:lnTo>
                        <a:pt x="2454" y="1166"/>
                      </a:lnTo>
                      <a:lnTo>
                        <a:pt x="1965" y="893"/>
                      </a:lnTo>
                      <a:cubicBezTo>
                        <a:pt x="1942" y="877"/>
                        <a:pt x="1922" y="869"/>
                        <a:pt x="1906" y="869"/>
                      </a:cubicBezTo>
                      <a:cubicBezTo>
                        <a:pt x="1876" y="869"/>
                        <a:pt x="1862" y="901"/>
                        <a:pt x="1870" y="964"/>
                      </a:cubicBezTo>
                      <a:lnTo>
                        <a:pt x="1930" y="1559"/>
                      </a:lnTo>
                      <a:lnTo>
                        <a:pt x="1930" y="1583"/>
                      </a:lnTo>
                      <a:lnTo>
                        <a:pt x="1894" y="1571"/>
                      </a:lnTo>
                      <a:lnTo>
                        <a:pt x="1334" y="1369"/>
                      </a:lnTo>
                      <a:cubicBezTo>
                        <a:pt x="1318" y="1360"/>
                        <a:pt x="1302" y="1357"/>
                        <a:pt x="1287" y="1357"/>
                      </a:cubicBezTo>
                      <a:cubicBezTo>
                        <a:pt x="1240" y="1357"/>
                        <a:pt x="1212" y="1397"/>
                        <a:pt x="1239" y="1452"/>
                      </a:cubicBezTo>
                      <a:lnTo>
                        <a:pt x="1370" y="2024"/>
                      </a:lnTo>
                      <a:lnTo>
                        <a:pt x="1382" y="2107"/>
                      </a:lnTo>
                      <a:lnTo>
                        <a:pt x="1299" y="2095"/>
                      </a:lnTo>
                      <a:lnTo>
                        <a:pt x="727" y="1976"/>
                      </a:lnTo>
                      <a:cubicBezTo>
                        <a:pt x="718" y="1975"/>
                        <a:pt x="710" y="1974"/>
                        <a:pt x="702" y="1974"/>
                      </a:cubicBezTo>
                      <a:cubicBezTo>
                        <a:pt x="645" y="1974"/>
                        <a:pt x="613" y="2010"/>
                        <a:pt x="644" y="2083"/>
                      </a:cubicBezTo>
                      <a:lnTo>
                        <a:pt x="882" y="2655"/>
                      </a:lnTo>
                      <a:lnTo>
                        <a:pt x="894" y="2690"/>
                      </a:lnTo>
                      <a:lnTo>
                        <a:pt x="858" y="2690"/>
                      </a:lnTo>
                      <a:lnTo>
                        <a:pt x="263" y="2726"/>
                      </a:lnTo>
                      <a:cubicBezTo>
                        <a:pt x="191" y="2726"/>
                        <a:pt x="1" y="2762"/>
                        <a:pt x="60" y="2821"/>
                      </a:cubicBezTo>
                      <a:lnTo>
                        <a:pt x="311" y="3298"/>
                      </a:lnTo>
                      <a:cubicBezTo>
                        <a:pt x="334" y="3310"/>
                        <a:pt x="525" y="3405"/>
                        <a:pt x="549" y="3429"/>
                      </a:cubicBezTo>
                      <a:cubicBezTo>
                        <a:pt x="1760" y="4898"/>
                        <a:pt x="2587" y="5102"/>
                        <a:pt x="2954" y="5102"/>
                      </a:cubicBezTo>
                      <a:cubicBezTo>
                        <a:pt x="3095" y="5102"/>
                        <a:pt x="3168" y="5072"/>
                        <a:pt x="3168" y="5072"/>
                      </a:cubicBezTo>
                      <a:lnTo>
                        <a:pt x="3323" y="5036"/>
                      </a:lnTo>
                      <a:cubicBezTo>
                        <a:pt x="3489" y="4980"/>
                        <a:pt x="3627" y="4957"/>
                        <a:pt x="3742" y="4957"/>
                      </a:cubicBezTo>
                      <a:cubicBezTo>
                        <a:pt x="3997" y="4957"/>
                        <a:pt x="4141" y="5071"/>
                        <a:pt x="4240" y="5203"/>
                      </a:cubicBezTo>
                      <a:cubicBezTo>
                        <a:pt x="4335" y="5441"/>
                        <a:pt x="4347" y="5703"/>
                        <a:pt x="3930" y="6084"/>
                      </a:cubicBezTo>
                      <a:lnTo>
                        <a:pt x="3847" y="6155"/>
                      </a:lnTo>
                      <a:cubicBezTo>
                        <a:pt x="3847" y="6155"/>
                        <a:pt x="3132" y="6631"/>
                        <a:pt x="4025" y="9120"/>
                      </a:cubicBezTo>
                      <a:cubicBezTo>
                        <a:pt x="4037" y="9167"/>
                        <a:pt x="4109" y="9144"/>
                        <a:pt x="4144" y="9191"/>
                      </a:cubicBezTo>
                      <a:lnTo>
                        <a:pt x="4299" y="9858"/>
                      </a:lnTo>
                      <a:cubicBezTo>
                        <a:pt x="4322" y="9904"/>
                        <a:pt x="4340" y="9936"/>
                        <a:pt x="4363" y="9936"/>
                      </a:cubicBezTo>
                      <a:cubicBezTo>
                        <a:pt x="4376" y="9936"/>
                        <a:pt x="4390" y="9926"/>
                        <a:pt x="4406" y="9906"/>
                      </a:cubicBezTo>
                      <a:lnTo>
                        <a:pt x="4811" y="9370"/>
                      </a:lnTo>
                      <a:lnTo>
                        <a:pt x="4883" y="9298"/>
                      </a:lnTo>
                      <a:lnTo>
                        <a:pt x="4894" y="9322"/>
                      </a:lnTo>
                      <a:lnTo>
                        <a:pt x="5216" y="9870"/>
                      </a:lnTo>
                      <a:cubicBezTo>
                        <a:pt x="5238" y="9906"/>
                        <a:pt x="5259" y="9933"/>
                        <a:pt x="5278" y="9933"/>
                      </a:cubicBezTo>
                      <a:cubicBezTo>
                        <a:pt x="5291" y="9933"/>
                        <a:pt x="5302" y="9922"/>
                        <a:pt x="5311" y="9894"/>
                      </a:cubicBezTo>
                      <a:lnTo>
                        <a:pt x="5478" y="9358"/>
                      </a:lnTo>
                      <a:lnTo>
                        <a:pt x="5490" y="9275"/>
                      </a:lnTo>
                      <a:lnTo>
                        <a:pt x="5549" y="9334"/>
                      </a:lnTo>
                      <a:lnTo>
                        <a:pt x="5966" y="9739"/>
                      </a:lnTo>
                      <a:cubicBezTo>
                        <a:pt x="5990" y="9763"/>
                        <a:pt x="6014" y="9775"/>
                        <a:pt x="6036" y="9775"/>
                      </a:cubicBezTo>
                      <a:cubicBezTo>
                        <a:pt x="6068" y="9775"/>
                        <a:pt x="6095" y="9748"/>
                        <a:pt x="6109" y="9691"/>
                      </a:cubicBezTo>
                      <a:lnTo>
                        <a:pt x="6192" y="9132"/>
                      </a:lnTo>
                      <a:lnTo>
                        <a:pt x="6192" y="9096"/>
                      </a:lnTo>
                      <a:lnTo>
                        <a:pt x="6204" y="9120"/>
                      </a:lnTo>
                      <a:lnTo>
                        <a:pt x="6704" y="9441"/>
                      </a:lnTo>
                      <a:cubicBezTo>
                        <a:pt x="6727" y="9456"/>
                        <a:pt x="6743" y="9463"/>
                        <a:pt x="6756" y="9463"/>
                      </a:cubicBezTo>
                      <a:cubicBezTo>
                        <a:pt x="6783" y="9463"/>
                        <a:pt x="6791" y="9431"/>
                        <a:pt x="6799" y="9382"/>
                      </a:cubicBezTo>
                      <a:lnTo>
                        <a:pt x="6776" y="8798"/>
                      </a:lnTo>
                      <a:lnTo>
                        <a:pt x="6776" y="8715"/>
                      </a:lnTo>
                      <a:lnTo>
                        <a:pt x="6883" y="8763"/>
                      </a:lnTo>
                      <a:lnTo>
                        <a:pt x="7419" y="9025"/>
                      </a:lnTo>
                      <a:cubicBezTo>
                        <a:pt x="7438" y="9038"/>
                        <a:pt x="7458" y="9044"/>
                        <a:pt x="7474" y="9044"/>
                      </a:cubicBezTo>
                      <a:cubicBezTo>
                        <a:pt x="7518" y="9044"/>
                        <a:pt x="7546" y="9005"/>
                        <a:pt x="7538" y="8953"/>
                      </a:cubicBezTo>
                      <a:lnTo>
                        <a:pt x="7478" y="8405"/>
                      </a:lnTo>
                      <a:cubicBezTo>
                        <a:pt x="7490" y="8405"/>
                        <a:pt x="7490" y="8382"/>
                        <a:pt x="7502" y="8382"/>
                      </a:cubicBezTo>
                      <a:lnTo>
                        <a:pt x="8038" y="8596"/>
                      </a:lnTo>
                      <a:cubicBezTo>
                        <a:pt x="8052" y="8601"/>
                        <a:pt x="8066" y="8603"/>
                        <a:pt x="8078" y="8603"/>
                      </a:cubicBezTo>
                      <a:cubicBezTo>
                        <a:pt x="8126" y="8603"/>
                        <a:pt x="8154" y="8567"/>
                        <a:pt x="8145" y="8501"/>
                      </a:cubicBezTo>
                      <a:lnTo>
                        <a:pt x="8014" y="7941"/>
                      </a:lnTo>
                      <a:lnTo>
                        <a:pt x="7990" y="7846"/>
                      </a:lnTo>
                      <a:lnTo>
                        <a:pt x="8085" y="7870"/>
                      </a:lnTo>
                      <a:lnTo>
                        <a:pt x="8645" y="7989"/>
                      </a:lnTo>
                      <a:cubicBezTo>
                        <a:pt x="8653" y="7990"/>
                        <a:pt x="8662" y="7991"/>
                        <a:pt x="8669" y="7991"/>
                      </a:cubicBezTo>
                      <a:cubicBezTo>
                        <a:pt x="8735" y="7991"/>
                        <a:pt x="8761" y="7946"/>
                        <a:pt x="8740" y="7882"/>
                      </a:cubicBezTo>
                      <a:lnTo>
                        <a:pt x="8502" y="7298"/>
                      </a:lnTo>
                      <a:lnTo>
                        <a:pt x="8490" y="7274"/>
                      </a:lnTo>
                      <a:lnTo>
                        <a:pt x="8514" y="7274"/>
                      </a:lnTo>
                      <a:lnTo>
                        <a:pt x="9109" y="7215"/>
                      </a:lnTo>
                      <a:cubicBezTo>
                        <a:pt x="9181" y="7215"/>
                        <a:pt x="9216" y="7155"/>
                        <a:pt x="9169" y="7072"/>
                      </a:cubicBezTo>
                      <a:lnTo>
                        <a:pt x="8764" y="6572"/>
                      </a:lnTo>
                      <a:cubicBezTo>
                        <a:pt x="7522" y="5041"/>
                        <a:pt x="6718" y="4822"/>
                        <a:pt x="6360" y="4822"/>
                      </a:cubicBezTo>
                      <a:cubicBezTo>
                        <a:pt x="6216" y="4822"/>
                        <a:pt x="6145" y="4857"/>
                        <a:pt x="6145" y="4857"/>
                      </a:cubicBezTo>
                      <a:lnTo>
                        <a:pt x="6049" y="4905"/>
                      </a:lnTo>
                      <a:cubicBezTo>
                        <a:pt x="5878" y="4962"/>
                        <a:pt x="5739" y="4986"/>
                        <a:pt x="5623" y="4986"/>
                      </a:cubicBezTo>
                      <a:cubicBezTo>
                        <a:pt x="5376" y="4986"/>
                        <a:pt x="5238" y="4876"/>
                        <a:pt x="5133" y="4738"/>
                      </a:cubicBezTo>
                      <a:cubicBezTo>
                        <a:pt x="5049" y="4500"/>
                        <a:pt x="5037" y="4238"/>
                        <a:pt x="5466" y="3881"/>
                      </a:cubicBezTo>
                      <a:lnTo>
                        <a:pt x="5549" y="3798"/>
                      </a:lnTo>
                      <a:cubicBezTo>
                        <a:pt x="5549" y="3798"/>
                        <a:pt x="6371" y="3262"/>
                        <a:pt x="5406" y="678"/>
                      </a:cubicBezTo>
                      <a:lnTo>
                        <a:pt x="5180" y="71"/>
                      </a:lnTo>
                      <a:cubicBezTo>
                        <a:pt x="5167" y="25"/>
                        <a:pt x="5143" y="0"/>
                        <a:pt x="511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8"/>
                <p:cNvSpPr/>
                <p:nvPr/>
              </p:nvSpPr>
              <p:spPr>
                <a:xfrm>
                  <a:off x="7151045" y="6982356"/>
                  <a:ext cx="37426" cy="6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3" h="3005" extrusionOk="0">
                      <a:moveTo>
                        <a:pt x="743" y="0"/>
                      </a:moveTo>
                      <a:cubicBezTo>
                        <a:pt x="726" y="0"/>
                        <a:pt x="710" y="18"/>
                        <a:pt x="698" y="56"/>
                      </a:cubicBezTo>
                      <a:cubicBezTo>
                        <a:pt x="1" y="2314"/>
                        <a:pt x="263" y="3005"/>
                        <a:pt x="705" y="3005"/>
                      </a:cubicBezTo>
                      <a:cubicBezTo>
                        <a:pt x="920" y="3005"/>
                        <a:pt x="1178" y="2841"/>
                        <a:pt x="1388" y="2615"/>
                      </a:cubicBezTo>
                      <a:cubicBezTo>
                        <a:pt x="1853" y="2127"/>
                        <a:pt x="1019" y="460"/>
                        <a:pt x="793" y="44"/>
                      </a:cubicBezTo>
                      <a:cubicBezTo>
                        <a:pt x="776" y="15"/>
                        <a:pt x="759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38"/>
                <p:cNvSpPr/>
                <p:nvPr/>
              </p:nvSpPr>
              <p:spPr>
                <a:xfrm>
                  <a:off x="7171929" y="6978377"/>
                  <a:ext cx="70408" cy="3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1905" extrusionOk="0">
                      <a:moveTo>
                        <a:pt x="59" y="0"/>
                      </a:moveTo>
                      <a:cubicBezTo>
                        <a:pt x="16" y="0"/>
                        <a:pt x="0" y="33"/>
                        <a:pt x="21" y="74"/>
                      </a:cubicBezTo>
                      <a:cubicBezTo>
                        <a:pt x="271" y="461"/>
                        <a:pt x="1186" y="1905"/>
                        <a:pt x="1859" y="1905"/>
                      </a:cubicBezTo>
                      <a:cubicBezTo>
                        <a:pt x="1890" y="1905"/>
                        <a:pt x="1920" y="1902"/>
                        <a:pt x="1950" y="1896"/>
                      </a:cubicBezTo>
                      <a:cubicBezTo>
                        <a:pt x="2867" y="1681"/>
                        <a:pt x="3486" y="800"/>
                        <a:pt x="80" y="3"/>
                      </a:cubicBezTo>
                      <a:cubicBezTo>
                        <a:pt x="73" y="1"/>
                        <a:pt x="65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38"/>
                <p:cNvSpPr/>
                <p:nvPr/>
              </p:nvSpPr>
              <p:spPr>
                <a:xfrm>
                  <a:off x="7089382" y="6933478"/>
                  <a:ext cx="70873" cy="38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9" h="1907" extrusionOk="0">
                      <a:moveTo>
                        <a:pt x="1645" y="0"/>
                      </a:moveTo>
                      <a:cubicBezTo>
                        <a:pt x="1612" y="0"/>
                        <a:pt x="1580" y="4"/>
                        <a:pt x="1548" y="11"/>
                      </a:cubicBezTo>
                      <a:cubicBezTo>
                        <a:pt x="631" y="213"/>
                        <a:pt x="0" y="1094"/>
                        <a:pt x="3417" y="1904"/>
                      </a:cubicBezTo>
                      <a:cubicBezTo>
                        <a:pt x="3427" y="1906"/>
                        <a:pt x="3435" y="1906"/>
                        <a:pt x="3443" y="1906"/>
                      </a:cubicBezTo>
                      <a:cubicBezTo>
                        <a:pt x="3494" y="1906"/>
                        <a:pt x="3508" y="1873"/>
                        <a:pt x="3477" y="1821"/>
                      </a:cubicBezTo>
                      <a:cubicBezTo>
                        <a:pt x="3227" y="1446"/>
                        <a:pt x="2317" y="0"/>
                        <a:pt x="1645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8"/>
                <p:cNvSpPr/>
                <p:nvPr/>
              </p:nvSpPr>
              <p:spPr>
                <a:xfrm>
                  <a:off x="7143975" y="6907544"/>
                  <a:ext cx="37163" cy="6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2996" extrusionOk="0">
                      <a:moveTo>
                        <a:pt x="1136" y="0"/>
                      </a:moveTo>
                      <a:cubicBezTo>
                        <a:pt x="921" y="0"/>
                        <a:pt x="663" y="164"/>
                        <a:pt x="452" y="390"/>
                      </a:cubicBezTo>
                      <a:cubicBezTo>
                        <a:pt x="0" y="878"/>
                        <a:pt x="833" y="2545"/>
                        <a:pt x="1048" y="2962"/>
                      </a:cubicBezTo>
                      <a:cubicBezTo>
                        <a:pt x="1064" y="2983"/>
                        <a:pt x="1082" y="2995"/>
                        <a:pt x="1099" y="2995"/>
                      </a:cubicBezTo>
                      <a:cubicBezTo>
                        <a:pt x="1119" y="2995"/>
                        <a:pt x="1136" y="2977"/>
                        <a:pt x="1143" y="2938"/>
                      </a:cubicBezTo>
                      <a:cubicBezTo>
                        <a:pt x="1839" y="689"/>
                        <a:pt x="1578" y="0"/>
                        <a:pt x="113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38"/>
                <p:cNvSpPr/>
                <p:nvPr/>
              </p:nvSpPr>
              <p:spPr>
                <a:xfrm>
                  <a:off x="7442393" y="6630293"/>
                  <a:ext cx="187837" cy="20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0" h="9975" extrusionOk="0">
                      <a:moveTo>
                        <a:pt x="5025" y="1"/>
                      </a:moveTo>
                      <a:cubicBezTo>
                        <a:pt x="5002" y="1"/>
                        <a:pt x="4976" y="16"/>
                        <a:pt x="4954" y="44"/>
                      </a:cubicBezTo>
                      <a:lnTo>
                        <a:pt x="4608" y="532"/>
                      </a:lnTo>
                      <a:lnTo>
                        <a:pt x="4596" y="568"/>
                      </a:lnTo>
                      <a:lnTo>
                        <a:pt x="4573" y="532"/>
                      </a:lnTo>
                      <a:lnTo>
                        <a:pt x="4180" y="44"/>
                      </a:lnTo>
                      <a:cubicBezTo>
                        <a:pt x="4160" y="19"/>
                        <a:pt x="4136" y="7"/>
                        <a:pt x="4114" y="7"/>
                      </a:cubicBezTo>
                      <a:cubicBezTo>
                        <a:pt x="4083" y="7"/>
                        <a:pt x="4056" y="31"/>
                        <a:pt x="4049" y="80"/>
                      </a:cubicBezTo>
                      <a:lnTo>
                        <a:pt x="3870" y="627"/>
                      </a:lnTo>
                      <a:lnTo>
                        <a:pt x="3834" y="699"/>
                      </a:lnTo>
                      <a:lnTo>
                        <a:pt x="3775" y="639"/>
                      </a:lnTo>
                      <a:lnTo>
                        <a:pt x="3346" y="258"/>
                      </a:lnTo>
                      <a:cubicBezTo>
                        <a:pt x="3323" y="235"/>
                        <a:pt x="3300" y="225"/>
                        <a:pt x="3280" y="225"/>
                      </a:cubicBezTo>
                      <a:cubicBezTo>
                        <a:pt x="3248" y="225"/>
                        <a:pt x="3223" y="250"/>
                        <a:pt x="3215" y="294"/>
                      </a:cubicBezTo>
                      <a:lnTo>
                        <a:pt x="3144" y="877"/>
                      </a:lnTo>
                      <a:cubicBezTo>
                        <a:pt x="3144" y="877"/>
                        <a:pt x="3120" y="877"/>
                        <a:pt x="3108" y="889"/>
                      </a:cubicBezTo>
                      <a:lnTo>
                        <a:pt x="2644" y="568"/>
                      </a:lnTo>
                      <a:cubicBezTo>
                        <a:pt x="2608" y="580"/>
                        <a:pt x="2549" y="615"/>
                        <a:pt x="2549" y="687"/>
                      </a:cubicBezTo>
                      <a:lnTo>
                        <a:pt x="2525" y="1270"/>
                      </a:lnTo>
                      <a:lnTo>
                        <a:pt x="2525" y="1354"/>
                      </a:lnTo>
                      <a:lnTo>
                        <a:pt x="2453" y="1318"/>
                      </a:lnTo>
                      <a:lnTo>
                        <a:pt x="1953" y="1032"/>
                      </a:lnTo>
                      <a:cubicBezTo>
                        <a:pt x="1930" y="1019"/>
                        <a:pt x="1911" y="1013"/>
                        <a:pt x="1897" y="1013"/>
                      </a:cubicBezTo>
                      <a:cubicBezTo>
                        <a:pt x="1859" y="1013"/>
                        <a:pt x="1849" y="1052"/>
                        <a:pt x="1858" y="1104"/>
                      </a:cubicBezTo>
                      <a:lnTo>
                        <a:pt x="1929" y="1699"/>
                      </a:lnTo>
                      <a:lnTo>
                        <a:pt x="1929" y="1723"/>
                      </a:lnTo>
                      <a:lnTo>
                        <a:pt x="1894" y="1723"/>
                      </a:lnTo>
                      <a:lnTo>
                        <a:pt x="1322" y="1532"/>
                      </a:lnTo>
                      <a:cubicBezTo>
                        <a:pt x="1308" y="1527"/>
                        <a:pt x="1294" y="1525"/>
                        <a:pt x="1281" y="1525"/>
                      </a:cubicBezTo>
                      <a:cubicBezTo>
                        <a:pt x="1230" y="1525"/>
                        <a:pt x="1196" y="1561"/>
                        <a:pt x="1215" y="1627"/>
                      </a:cubicBezTo>
                      <a:lnTo>
                        <a:pt x="1370" y="2187"/>
                      </a:lnTo>
                      <a:lnTo>
                        <a:pt x="1382" y="2282"/>
                      </a:lnTo>
                      <a:lnTo>
                        <a:pt x="1298" y="2259"/>
                      </a:lnTo>
                      <a:lnTo>
                        <a:pt x="715" y="2163"/>
                      </a:lnTo>
                      <a:cubicBezTo>
                        <a:pt x="706" y="2162"/>
                        <a:pt x="697" y="2161"/>
                        <a:pt x="689" y="2161"/>
                      </a:cubicBezTo>
                      <a:cubicBezTo>
                        <a:pt x="633" y="2161"/>
                        <a:pt x="599" y="2196"/>
                        <a:pt x="620" y="2259"/>
                      </a:cubicBezTo>
                      <a:lnTo>
                        <a:pt x="882" y="2830"/>
                      </a:lnTo>
                      <a:lnTo>
                        <a:pt x="894" y="2854"/>
                      </a:lnTo>
                      <a:lnTo>
                        <a:pt x="858" y="2854"/>
                      </a:lnTo>
                      <a:lnTo>
                        <a:pt x="263" y="2937"/>
                      </a:lnTo>
                      <a:cubicBezTo>
                        <a:pt x="191" y="2949"/>
                        <a:pt x="1" y="2961"/>
                        <a:pt x="60" y="3021"/>
                      </a:cubicBezTo>
                      <a:lnTo>
                        <a:pt x="322" y="3485"/>
                      </a:lnTo>
                      <a:cubicBezTo>
                        <a:pt x="346" y="3497"/>
                        <a:pt x="536" y="3592"/>
                        <a:pt x="560" y="3616"/>
                      </a:cubicBezTo>
                      <a:cubicBezTo>
                        <a:pt x="1791" y="5006"/>
                        <a:pt x="2610" y="5212"/>
                        <a:pt x="2987" y="5212"/>
                      </a:cubicBezTo>
                      <a:cubicBezTo>
                        <a:pt x="3147" y="5212"/>
                        <a:pt x="3227" y="5176"/>
                        <a:pt x="3227" y="5176"/>
                      </a:cubicBezTo>
                      <a:lnTo>
                        <a:pt x="3382" y="5140"/>
                      </a:lnTo>
                      <a:cubicBezTo>
                        <a:pt x="3557" y="5071"/>
                        <a:pt x="3702" y="5042"/>
                        <a:pt x="3825" y="5042"/>
                      </a:cubicBezTo>
                      <a:cubicBezTo>
                        <a:pt x="4060" y="5042"/>
                        <a:pt x="4209" y="5149"/>
                        <a:pt x="4311" y="5283"/>
                      </a:cubicBezTo>
                      <a:cubicBezTo>
                        <a:pt x="4418" y="5521"/>
                        <a:pt x="4430" y="5795"/>
                        <a:pt x="4037" y="6164"/>
                      </a:cubicBezTo>
                      <a:lnTo>
                        <a:pt x="3942" y="6235"/>
                      </a:lnTo>
                      <a:cubicBezTo>
                        <a:pt x="3942" y="6235"/>
                        <a:pt x="3227" y="6723"/>
                        <a:pt x="4192" y="9188"/>
                      </a:cubicBezTo>
                      <a:cubicBezTo>
                        <a:pt x="4215" y="9224"/>
                        <a:pt x="4299" y="9212"/>
                        <a:pt x="4311" y="9247"/>
                      </a:cubicBezTo>
                      <a:lnTo>
                        <a:pt x="4489" y="9902"/>
                      </a:lnTo>
                      <a:cubicBezTo>
                        <a:pt x="4512" y="9948"/>
                        <a:pt x="4530" y="9975"/>
                        <a:pt x="4553" y="9975"/>
                      </a:cubicBezTo>
                      <a:cubicBezTo>
                        <a:pt x="4566" y="9975"/>
                        <a:pt x="4580" y="9967"/>
                        <a:pt x="4596" y="9950"/>
                      </a:cubicBezTo>
                      <a:lnTo>
                        <a:pt x="4989" y="9390"/>
                      </a:lnTo>
                      <a:lnTo>
                        <a:pt x="5061" y="9319"/>
                      </a:lnTo>
                      <a:lnTo>
                        <a:pt x="5073" y="9355"/>
                      </a:lnTo>
                      <a:lnTo>
                        <a:pt x="5406" y="9902"/>
                      </a:lnTo>
                      <a:cubicBezTo>
                        <a:pt x="5425" y="9935"/>
                        <a:pt x="5445" y="9956"/>
                        <a:pt x="5462" y="9956"/>
                      </a:cubicBezTo>
                      <a:cubicBezTo>
                        <a:pt x="5477" y="9956"/>
                        <a:pt x="5490" y="9941"/>
                        <a:pt x="5501" y="9902"/>
                      </a:cubicBezTo>
                      <a:lnTo>
                        <a:pt x="5656" y="9367"/>
                      </a:lnTo>
                      <a:lnTo>
                        <a:pt x="5668" y="9283"/>
                      </a:lnTo>
                      <a:lnTo>
                        <a:pt x="5728" y="9343"/>
                      </a:lnTo>
                      <a:lnTo>
                        <a:pt x="6156" y="9736"/>
                      </a:lnTo>
                      <a:cubicBezTo>
                        <a:pt x="6177" y="9757"/>
                        <a:pt x="6198" y="9766"/>
                        <a:pt x="6217" y="9766"/>
                      </a:cubicBezTo>
                      <a:cubicBezTo>
                        <a:pt x="6253" y="9766"/>
                        <a:pt x="6284" y="9734"/>
                        <a:pt x="6299" y="9688"/>
                      </a:cubicBezTo>
                      <a:lnTo>
                        <a:pt x="6371" y="9105"/>
                      </a:lnTo>
                      <a:lnTo>
                        <a:pt x="6371" y="9081"/>
                      </a:lnTo>
                      <a:lnTo>
                        <a:pt x="6382" y="9093"/>
                      </a:lnTo>
                      <a:lnTo>
                        <a:pt x="6894" y="9426"/>
                      </a:lnTo>
                      <a:cubicBezTo>
                        <a:pt x="6915" y="9436"/>
                        <a:pt x="6934" y="9442"/>
                        <a:pt x="6950" y="9442"/>
                      </a:cubicBezTo>
                      <a:cubicBezTo>
                        <a:pt x="6990" y="9442"/>
                        <a:pt x="7013" y="9410"/>
                        <a:pt x="7013" y="9343"/>
                      </a:cubicBezTo>
                      <a:lnTo>
                        <a:pt x="6990" y="8771"/>
                      </a:lnTo>
                      <a:lnTo>
                        <a:pt x="6990" y="8676"/>
                      </a:lnTo>
                      <a:lnTo>
                        <a:pt x="7073" y="8724"/>
                      </a:lnTo>
                      <a:lnTo>
                        <a:pt x="7585" y="8974"/>
                      </a:lnTo>
                      <a:cubicBezTo>
                        <a:pt x="7607" y="8983"/>
                        <a:pt x="7625" y="8987"/>
                        <a:pt x="7641" y="8987"/>
                      </a:cubicBezTo>
                      <a:cubicBezTo>
                        <a:pt x="7685" y="8987"/>
                        <a:pt x="7704" y="8952"/>
                        <a:pt x="7704" y="8890"/>
                      </a:cubicBezTo>
                      <a:lnTo>
                        <a:pt x="7621" y="8331"/>
                      </a:lnTo>
                      <a:cubicBezTo>
                        <a:pt x="7633" y="8331"/>
                        <a:pt x="7633" y="8319"/>
                        <a:pt x="7633" y="8319"/>
                      </a:cubicBezTo>
                      <a:lnTo>
                        <a:pt x="8180" y="8509"/>
                      </a:lnTo>
                      <a:cubicBezTo>
                        <a:pt x="8200" y="8518"/>
                        <a:pt x="8217" y="8521"/>
                        <a:pt x="8231" y="8521"/>
                      </a:cubicBezTo>
                      <a:cubicBezTo>
                        <a:pt x="8278" y="8521"/>
                        <a:pt x="8297" y="8481"/>
                        <a:pt x="8287" y="8426"/>
                      </a:cubicBezTo>
                      <a:lnTo>
                        <a:pt x="8145" y="7854"/>
                      </a:lnTo>
                      <a:lnTo>
                        <a:pt x="8121" y="7771"/>
                      </a:lnTo>
                      <a:lnTo>
                        <a:pt x="8216" y="7783"/>
                      </a:lnTo>
                      <a:lnTo>
                        <a:pt x="8776" y="7890"/>
                      </a:lnTo>
                      <a:cubicBezTo>
                        <a:pt x="8784" y="7891"/>
                        <a:pt x="8792" y="7892"/>
                        <a:pt x="8800" y="7892"/>
                      </a:cubicBezTo>
                      <a:cubicBezTo>
                        <a:pt x="8866" y="7892"/>
                        <a:pt x="8892" y="7847"/>
                        <a:pt x="8871" y="7783"/>
                      </a:cubicBezTo>
                      <a:lnTo>
                        <a:pt x="8621" y="7223"/>
                      </a:lnTo>
                      <a:lnTo>
                        <a:pt x="8597" y="7188"/>
                      </a:lnTo>
                      <a:lnTo>
                        <a:pt x="8633" y="7188"/>
                      </a:lnTo>
                      <a:lnTo>
                        <a:pt x="9228" y="7116"/>
                      </a:lnTo>
                      <a:cubicBezTo>
                        <a:pt x="9299" y="7104"/>
                        <a:pt x="9299" y="7057"/>
                        <a:pt x="9240" y="6985"/>
                      </a:cubicBezTo>
                      <a:lnTo>
                        <a:pt x="8799" y="6485"/>
                      </a:lnTo>
                      <a:lnTo>
                        <a:pt x="8799" y="6473"/>
                      </a:lnTo>
                      <a:cubicBezTo>
                        <a:pt x="7578" y="5021"/>
                        <a:pt x="6780" y="4798"/>
                        <a:pt x="6405" y="4798"/>
                      </a:cubicBezTo>
                      <a:cubicBezTo>
                        <a:pt x="6239" y="4798"/>
                        <a:pt x="6156" y="4842"/>
                        <a:pt x="6156" y="4842"/>
                      </a:cubicBezTo>
                      <a:lnTo>
                        <a:pt x="6073" y="4878"/>
                      </a:lnTo>
                      <a:cubicBezTo>
                        <a:pt x="5894" y="4947"/>
                        <a:pt x="5750" y="4976"/>
                        <a:pt x="5631" y="4976"/>
                      </a:cubicBezTo>
                      <a:cubicBezTo>
                        <a:pt x="5403" y="4976"/>
                        <a:pt x="5270" y="4868"/>
                        <a:pt x="5168" y="4735"/>
                      </a:cubicBezTo>
                      <a:cubicBezTo>
                        <a:pt x="5061" y="4497"/>
                        <a:pt x="5061" y="4247"/>
                        <a:pt x="5466" y="3854"/>
                      </a:cubicBezTo>
                      <a:lnTo>
                        <a:pt x="5549" y="3783"/>
                      </a:lnTo>
                      <a:cubicBezTo>
                        <a:pt x="5549" y="3783"/>
                        <a:pt x="6359" y="3211"/>
                        <a:pt x="5323" y="651"/>
                      </a:cubicBezTo>
                      <a:lnTo>
                        <a:pt x="5085" y="56"/>
                      </a:lnTo>
                      <a:cubicBezTo>
                        <a:pt x="5072" y="19"/>
                        <a:pt x="5050" y="1"/>
                        <a:pt x="5025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38"/>
                <p:cNvSpPr/>
                <p:nvPr/>
              </p:nvSpPr>
              <p:spPr>
                <a:xfrm>
                  <a:off x="7524537" y="6738895"/>
                  <a:ext cx="37163" cy="6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2989" extrusionOk="0">
                      <a:moveTo>
                        <a:pt x="680" y="0"/>
                      </a:moveTo>
                      <a:cubicBezTo>
                        <a:pt x="661" y="0"/>
                        <a:pt x="643" y="15"/>
                        <a:pt x="637" y="49"/>
                      </a:cubicBezTo>
                      <a:cubicBezTo>
                        <a:pt x="0" y="2299"/>
                        <a:pt x="267" y="2988"/>
                        <a:pt x="699" y="2988"/>
                      </a:cubicBezTo>
                      <a:cubicBezTo>
                        <a:pt x="914" y="2988"/>
                        <a:pt x="1169" y="2818"/>
                        <a:pt x="1375" y="2585"/>
                      </a:cubicBezTo>
                      <a:cubicBezTo>
                        <a:pt x="1839" y="2085"/>
                        <a:pt x="958" y="441"/>
                        <a:pt x="720" y="25"/>
                      </a:cubicBezTo>
                      <a:cubicBezTo>
                        <a:pt x="710" y="9"/>
                        <a:pt x="695" y="0"/>
                        <a:pt x="680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8"/>
                <p:cNvSpPr/>
                <p:nvPr/>
              </p:nvSpPr>
              <p:spPr>
                <a:xfrm>
                  <a:off x="7544027" y="6734896"/>
                  <a:ext cx="70812" cy="3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843" extrusionOk="0">
                      <a:moveTo>
                        <a:pt x="43" y="1"/>
                      </a:moveTo>
                      <a:cubicBezTo>
                        <a:pt x="9" y="1"/>
                        <a:pt x="1" y="31"/>
                        <a:pt x="29" y="68"/>
                      </a:cubicBezTo>
                      <a:cubicBezTo>
                        <a:pt x="277" y="441"/>
                        <a:pt x="1233" y="1843"/>
                        <a:pt x="1890" y="1843"/>
                      </a:cubicBezTo>
                      <a:cubicBezTo>
                        <a:pt x="1925" y="1843"/>
                        <a:pt x="1960" y="1839"/>
                        <a:pt x="1993" y="1830"/>
                      </a:cubicBezTo>
                      <a:cubicBezTo>
                        <a:pt x="2898" y="1592"/>
                        <a:pt x="3505" y="699"/>
                        <a:pt x="76" y="8"/>
                      </a:cubicBezTo>
                      <a:cubicBezTo>
                        <a:pt x="63" y="3"/>
                        <a:pt x="52" y="1"/>
                        <a:pt x="43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8"/>
                <p:cNvSpPr/>
                <p:nvPr/>
              </p:nvSpPr>
              <p:spPr>
                <a:xfrm>
                  <a:off x="7460915" y="6691471"/>
                  <a:ext cx="71439" cy="37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" h="1837" extrusionOk="0">
                      <a:moveTo>
                        <a:pt x="1636" y="1"/>
                      </a:moveTo>
                      <a:cubicBezTo>
                        <a:pt x="1598" y="1"/>
                        <a:pt x="1560" y="6"/>
                        <a:pt x="1524" y="15"/>
                      </a:cubicBezTo>
                      <a:cubicBezTo>
                        <a:pt x="608" y="242"/>
                        <a:pt x="0" y="1135"/>
                        <a:pt x="3429" y="1837"/>
                      </a:cubicBezTo>
                      <a:cubicBezTo>
                        <a:pt x="3501" y="1837"/>
                        <a:pt x="3537" y="1813"/>
                        <a:pt x="3489" y="1766"/>
                      </a:cubicBezTo>
                      <a:cubicBezTo>
                        <a:pt x="3253" y="1383"/>
                        <a:pt x="2293" y="1"/>
                        <a:pt x="163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38"/>
                <p:cNvSpPr/>
                <p:nvPr/>
              </p:nvSpPr>
              <p:spPr>
                <a:xfrm>
                  <a:off x="7514539" y="6664023"/>
                  <a:ext cx="37163" cy="60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2993" extrusionOk="0">
                      <a:moveTo>
                        <a:pt x="1140" y="0"/>
                      </a:moveTo>
                      <a:cubicBezTo>
                        <a:pt x="925" y="0"/>
                        <a:pt x="670" y="169"/>
                        <a:pt x="465" y="398"/>
                      </a:cubicBezTo>
                      <a:cubicBezTo>
                        <a:pt x="1" y="910"/>
                        <a:pt x="882" y="2541"/>
                        <a:pt x="1120" y="2958"/>
                      </a:cubicBezTo>
                      <a:cubicBezTo>
                        <a:pt x="1131" y="2980"/>
                        <a:pt x="1145" y="2992"/>
                        <a:pt x="1159" y="2992"/>
                      </a:cubicBezTo>
                      <a:cubicBezTo>
                        <a:pt x="1175" y="2992"/>
                        <a:pt x="1190" y="2977"/>
                        <a:pt x="1203" y="2946"/>
                      </a:cubicBezTo>
                      <a:cubicBezTo>
                        <a:pt x="1840" y="686"/>
                        <a:pt x="1572" y="0"/>
                        <a:pt x="114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8"/>
                <p:cNvSpPr/>
                <p:nvPr/>
              </p:nvSpPr>
              <p:spPr>
                <a:xfrm>
                  <a:off x="7241368" y="6808273"/>
                  <a:ext cx="192866" cy="20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9" h="9968" extrusionOk="0">
                      <a:moveTo>
                        <a:pt x="4810" y="1"/>
                      </a:moveTo>
                      <a:cubicBezTo>
                        <a:pt x="4783" y="1"/>
                        <a:pt x="4757" y="19"/>
                        <a:pt x="4739" y="54"/>
                      </a:cubicBezTo>
                      <a:lnTo>
                        <a:pt x="4429" y="578"/>
                      </a:lnTo>
                      <a:lnTo>
                        <a:pt x="4417" y="614"/>
                      </a:lnTo>
                      <a:lnTo>
                        <a:pt x="4382" y="578"/>
                      </a:lnTo>
                      <a:lnTo>
                        <a:pt x="3965" y="114"/>
                      </a:lnTo>
                      <a:cubicBezTo>
                        <a:pt x="3942" y="91"/>
                        <a:pt x="3918" y="80"/>
                        <a:pt x="3898" y="80"/>
                      </a:cubicBezTo>
                      <a:cubicBezTo>
                        <a:pt x="3866" y="80"/>
                        <a:pt x="3841" y="106"/>
                        <a:pt x="3834" y="150"/>
                      </a:cubicBezTo>
                      <a:lnTo>
                        <a:pt x="3691" y="709"/>
                      </a:lnTo>
                      <a:lnTo>
                        <a:pt x="3667" y="805"/>
                      </a:lnTo>
                      <a:lnTo>
                        <a:pt x="3608" y="745"/>
                      </a:lnTo>
                      <a:lnTo>
                        <a:pt x="3155" y="376"/>
                      </a:lnTo>
                      <a:cubicBezTo>
                        <a:pt x="3133" y="358"/>
                        <a:pt x="3111" y="349"/>
                        <a:pt x="3091" y="349"/>
                      </a:cubicBezTo>
                      <a:cubicBezTo>
                        <a:pt x="3056" y="349"/>
                        <a:pt x="3027" y="376"/>
                        <a:pt x="3012" y="435"/>
                      </a:cubicBezTo>
                      <a:lnTo>
                        <a:pt x="2977" y="1007"/>
                      </a:lnTo>
                      <a:cubicBezTo>
                        <a:pt x="2977" y="1007"/>
                        <a:pt x="2953" y="1031"/>
                        <a:pt x="2941" y="1031"/>
                      </a:cubicBezTo>
                      <a:lnTo>
                        <a:pt x="2465" y="709"/>
                      </a:lnTo>
                      <a:cubicBezTo>
                        <a:pt x="2460" y="692"/>
                        <a:pt x="2450" y="685"/>
                        <a:pt x="2439" y="685"/>
                      </a:cubicBezTo>
                      <a:cubicBezTo>
                        <a:pt x="2418" y="685"/>
                        <a:pt x="2393" y="711"/>
                        <a:pt x="2393" y="757"/>
                      </a:cubicBezTo>
                      <a:lnTo>
                        <a:pt x="2405" y="1340"/>
                      </a:lnTo>
                      <a:lnTo>
                        <a:pt x="2405" y="1436"/>
                      </a:lnTo>
                      <a:lnTo>
                        <a:pt x="2334" y="1400"/>
                      </a:lnTo>
                      <a:lnTo>
                        <a:pt x="1810" y="1150"/>
                      </a:lnTo>
                      <a:cubicBezTo>
                        <a:pt x="1791" y="1140"/>
                        <a:pt x="1774" y="1136"/>
                        <a:pt x="1761" y="1136"/>
                      </a:cubicBezTo>
                      <a:cubicBezTo>
                        <a:pt x="1723" y="1136"/>
                        <a:pt x="1709" y="1169"/>
                        <a:pt x="1726" y="1221"/>
                      </a:cubicBezTo>
                      <a:lnTo>
                        <a:pt x="1822" y="1817"/>
                      </a:lnTo>
                      <a:lnTo>
                        <a:pt x="1822" y="1852"/>
                      </a:lnTo>
                      <a:lnTo>
                        <a:pt x="1786" y="1852"/>
                      </a:lnTo>
                      <a:lnTo>
                        <a:pt x="1214" y="1686"/>
                      </a:lnTo>
                      <a:cubicBezTo>
                        <a:pt x="1198" y="1677"/>
                        <a:pt x="1182" y="1674"/>
                        <a:pt x="1168" y="1674"/>
                      </a:cubicBezTo>
                      <a:cubicBezTo>
                        <a:pt x="1120" y="1674"/>
                        <a:pt x="1089" y="1717"/>
                        <a:pt x="1107" y="1781"/>
                      </a:cubicBezTo>
                      <a:lnTo>
                        <a:pt x="1286" y="2352"/>
                      </a:lnTo>
                      <a:lnTo>
                        <a:pt x="1322" y="2424"/>
                      </a:lnTo>
                      <a:lnTo>
                        <a:pt x="1322" y="2424"/>
                      </a:lnTo>
                      <a:lnTo>
                        <a:pt x="1226" y="2412"/>
                      </a:lnTo>
                      <a:lnTo>
                        <a:pt x="655" y="2340"/>
                      </a:lnTo>
                      <a:cubicBezTo>
                        <a:pt x="642" y="2337"/>
                        <a:pt x="631" y="2335"/>
                        <a:pt x="620" y="2335"/>
                      </a:cubicBezTo>
                      <a:cubicBezTo>
                        <a:pt x="562" y="2335"/>
                        <a:pt x="541" y="2389"/>
                        <a:pt x="572" y="2460"/>
                      </a:cubicBezTo>
                      <a:lnTo>
                        <a:pt x="857" y="3019"/>
                      </a:lnTo>
                      <a:lnTo>
                        <a:pt x="869" y="3055"/>
                      </a:lnTo>
                      <a:lnTo>
                        <a:pt x="845" y="3055"/>
                      </a:lnTo>
                      <a:lnTo>
                        <a:pt x="250" y="3150"/>
                      </a:lnTo>
                      <a:cubicBezTo>
                        <a:pt x="179" y="3174"/>
                        <a:pt x="0" y="3198"/>
                        <a:pt x="36" y="3257"/>
                      </a:cubicBezTo>
                      <a:lnTo>
                        <a:pt x="333" y="3710"/>
                      </a:lnTo>
                      <a:cubicBezTo>
                        <a:pt x="357" y="3722"/>
                        <a:pt x="560" y="3793"/>
                        <a:pt x="595" y="3829"/>
                      </a:cubicBezTo>
                      <a:cubicBezTo>
                        <a:pt x="1820" y="5078"/>
                        <a:pt x="2626" y="5288"/>
                        <a:pt x="3029" y="5288"/>
                      </a:cubicBezTo>
                      <a:cubicBezTo>
                        <a:pt x="3233" y="5288"/>
                        <a:pt x="3334" y="5234"/>
                        <a:pt x="3334" y="5234"/>
                      </a:cubicBezTo>
                      <a:lnTo>
                        <a:pt x="3477" y="5198"/>
                      </a:lnTo>
                      <a:cubicBezTo>
                        <a:pt x="3675" y="5112"/>
                        <a:pt x="3834" y="5078"/>
                        <a:pt x="3965" y="5078"/>
                      </a:cubicBezTo>
                      <a:cubicBezTo>
                        <a:pt x="4178" y="5078"/>
                        <a:pt x="4314" y="5170"/>
                        <a:pt x="4417" y="5281"/>
                      </a:cubicBezTo>
                      <a:cubicBezTo>
                        <a:pt x="4536" y="5519"/>
                        <a:pt x="4560" y="5769"/>
                        <a:pt x="4179" y="6174"/>
                      </a:cubicBezTo>
                      <a:lnTo>
                        <a:pt x="4084" y="6246"/>
                      </a:lnTo>
                      <a:cubicBezTo>
                        <a:pt x="4084" y="6246"/>
                        <a:pt x="3405" y="6793"/>
                        <a:pt x="4489" y="9187"/>
                      </a:cubicBezTo>
                      <a:cubicBezTo>
                        <a:pt x="4501" y="9222"/>
                        <a:pt x="4596" y="9210"/>
                        <a:pt x="4608" y="9246"/>
                      </a:cubicBezTo>
                      <a:lnTo>
                        <a:pt x="4822" y="9901"/>
                      </a:lnTo>
                      <a:cubicBezTo>
                        <a:pt x="4836" y="9942"/>
                        <a:pt x="4854" y="9968"/>
                        <a:pt x="4873" y="9968"/>
                      </a:cubicBezTo>
                      <a:cubicBezTo>
                        <a:pt x="4887" y="9968"/>
                        <a:pt x="4902" y="9955"/>
                        <a:pt x="4917" y="9925"/>
                      </a:cubicBezTo>
                      <a:lnTo>
                        <a:pt x="5275" y="9365"/>
                      </a:lnTo>
                      <a:lnTo>
                        <a:pt x="5334" y="9282"/>
                      </a:lnTo>
                      <a:lnTo>
                        <a:pt x="5358" y="9318"/>
                      </a:lnTo>
                      <a:lnTo>
                        <a:pt x="5715" y="9853"/>
                      </a:lnTo>
                      <a:cubicBezTo>
                        <a:pt x="5746" y="9884"/>
                        <a:pt x="5768" y="9903"/>
                        <a:pt x="5783" y="9903"/>
                      </a:cubicBezTo>
                      <a:cubicBezTo>
                        <a:pt x="5796" y="9903"/>
                        <a:pt x="5805" y="9887"/>
                        <a:pt x="5810" y="9853"/>
                      </a:cubicBezTo>
                      <a:lnTo>
                        <a:pt x="5953" y="9306"/>
                      </a:lnTo>
                      <a:lnTo>
                        <a:pt x="5965" y="9222"/>
                      </a:lnTo>
                      <a:lnTo>
                        <a:pt x="6025" y="9282"/>
                      </a:lnTo>
                      <a:lnTo>
                        <a:pt x="6489" y="9663"/>
                      </a:lnTo>
                      <a:cubicBezTo>
                        <a:pt x="6509" y="9683"/>
                        <a:pt x="6530" y="9692"/>
                        <a:pt x="6548" y="9692"/>
                      </a:cubicBezTo>
                      <a:cubicBezTo>
                        <a:pt x="6584" y="9692"/>
                        <a:pt x="6612" y="9658"/>
                        <a:pt x="6620" y="9603"/>
                      </a:cubicBezTo>
                      <a:lnTo>
                        <a:pt x="6668" y="9020"/>
                      </a:lnTo>
                      <a:lnTo>
                        <a:pt x="6668" y="8984"/>
                      </a:lnTo>
                      <a:lnTo>
                        <a:pt x="6679" y="9008"/>
                      </a:lnTo>
                      <a:lnTo>
                        <a:pt x="7203" y="9306"/>
                      </a:lnTo>
                      <a:cubicBezTo>
                        <a:pt x="7224" y="9316"/>
                        <a:pt x="7243" y="9321"/>
                        <a:pt x="7259" y="9321"/>
                      </a:cubicBezTo>
                      <a:cubicBezTo>
                        <a:pt x="7298" y="9321"/>
                        <a:pt x="7322" y="9290"/>
                        <a:pt x="7322" y="9222"/>
                      </a:cubicBezTo>
                      <a:lnTo>
                        <a:pt x="7275" y="8663"/>
                      </a:lnTo>
                      <a:lnTo>
                        <a:pt x="7275" y="8567"/>
                      </a:lnTo>
                      <a:lnTo>
                        <a:pt x="7346" y="8603"/>
                      </a:lnTo>
                      <a:lnTo>
                        <a:pt x="7882" y="8829"/>
                      </a:lnTo>
                      <a:cubicBezTo>
                        <a:pt x="7895" y="8834"/>
                        <a:pt x="7907" y="8836"/>
                        <a:pt x="7917" y="8836"/>
                      </a:cubicBezTo>
                      <a:cubicBezTo>
                        <a:pt x="7968" y="8836"/>
                        <a:pt x="7999" y="8793"/>
                        <a:pt x="7989" y="8734"/>
                      </a:cubicBezTo>
                      <a:lnTo>
                        <a:pt x="7870" y="8186"/>
                      </a:lnTo>
                      <a:lnTo>
                        <a:pt x="7882" y="8175"/>
                      </a:lnTo>
                      <a:lnTo>
                        <a:pt x="8430" y="8329"/>
                      </a:lnTo>
                      <a:cubicBezTo>
                        <a:pt x="8449" y="8338"/>
                        <a:pt x="8465" y="8341"/>
                        <a:pt x="8479" y="8341"/>
                      </a:cubicBezTo>
                      <a:cubicBezTo>
                        <a:pt x="8527" y="8341"/>
                        <a:pt x="8546" y="8298"/>
                        <a:pt x="8537" y="8234"/>
                      </a:cubicBezTo>
                      <a:lnTo>
                        <a:pt x="8358" y="7674"/>
                      </a:lnTo>
                      <a:lnTo>
                        <a:pt x="8334" y="7591"/>
                      </a:lnTo>
                      <a:lnTo>
                        <a:pt x="8334" y="7591"/>
                      </a:lnTo>
                      <a:lnTo>
                        <a:pt x="8418" y="7603"/>
                      </a:lnTo>
                      <a:lnTo>
                        <a:pt x="9001" y="7674"/>
                      </a:lnTo>
                      <a:cubicBezTo>
                        <a:pt x="9012" y="7678"/>
                        <a:pt x="9022" y="7680"/>
                        <a:pt x="9032" y="7680"/>
                      </a:cubicBezTo>
                      <a:cubicBezTo>
                        <a:pt x="9085" y="7680"/>
                        <a:pt x="9113" y="7626"/>
                        <a:pt x="9073" y="7555"/>
                      </a:cubicBezTo>
                      <a:lnTo>
                        <a:pt x="8787" y="6996"/>
                      </a:lnTo>
                      <a:lnTo>
                        <a:pt x="8775" y="6960"/>
                      </a:lnTo>
                      <a:lnTo>
                        <a:pt x="8811" y="6960"/>
                      </a:lnTo>
                      <a:lnTo>
                        <a:pt x="9406" y="6865"/>
                      </a:lnTo>
                      <a:cubicBezTo>
                        <a:pt x="9477" y="6841"/>
                        <a:pt x="9549" y="6782"/>
                        <a:pt x="9489" y="6722"/>
                      </a:cubicBezTo>
                      <a:lnTo>
                        <a:pt x="9085" y="6246"/>
                      </a:lnTo>
                      <a:cubicBezTo>
                        <a:pt x="7767" y="4912"/>
                        <a:pt x="6963" y="4690"/>
                        <a:pt x="6573" y="4690"/>
                      </a:cubicBezTo>
                      <a:cubicBezTo>
                        <a:pt x="6378" y="4690"/>
                        <a:pt x="6287" y="4746"/>
                        <a:pt x="6287" y="4746"/>
                      </a:cubicBezTo>
                      <a:lnTo>
                        <a:pt x="6156" y="4805"/>
                      </a:lnTo>
                      <a:cubicBezTo>
                        <a:pt x="5956" y="4887"/>
                        <a:pt x="5798" y="4920"/>
                        <a:pt x="5669" y="4920"/>
                      </a:cubicBezTo>
                      <a:cubicBezTo>
                        <a:pt x="5459" y="4920"/>
                        <a:pt x="5326" y="4832"/>
                        <a:pt x="5215" y="4722"/>
                      </a:cubicBezTo>
                      <a:cubicBezTo>
                        <a:pt x="5096" y="4484"/>
                        <a:pt x="5072" y="4222"/>
                        <a:pt x="5453" y="3829"/>
                      </a:cubicBezTo>
                      <a:lnTo>
                        <a:pt x="5548" y="3745"/>
                      </a:lnTo>
                      <a:cubicBezTo>
                        <a:pt x="5548" y="3745"/>
                        <a:pt x="6322" y="3138"/>
                        <a:pt x="5155" y="638"/>
                      </a:cubicBezTo>
                      <a:lnTo>
                        <a:pt x="4882" y="54"/>
                      </a:lnTo>
                      <a:cubicBezTo>
                        <a:pt x="4864" y="19"/>
                        <a:pt x="4837" y="1"/>
                        <a:pt x="4810" y="1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38"/>
                <p:cNvSpPr/>
                <p:nvPr/>
              </p:nvSpPr>
              <p:spPr>
                <a:xfrm>
                  <a:off x="7327995" y="6915926"/>
                  <a:ext cx="36739" cy="60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2982" extrusionOk="0">
                      <a:moveTo>
                        <a:pt x="555" y="0"/>
                      </a:moveTo>
                      <a:cubicBezTo>
                        <a:pt x="538" y="0"/>
                        <a:pt x="522" y="15"/>
                        <a:pt x="509" y="47"/>
                      </a:cubicBezTo>
                      <a:cubicBezTo>
                        <a:pt x="0" y="2294"/>
                        <a:pt x="285" y="2981"/>
                        <a:pt x="708" y="2981"/>
                      </a:cubicBezTo>
                      <a:cubicBezTo>
                        <a:pt x="929" y="2981"/>
                        <a:pt x="1187" y="2795"/>
                        <a:pt x="1390" y="2547"/>
                      </a:cubicBezTo>
                      <a:cubicBezTo>
                        <a:pt x="1819" y="2011"/>
                        <a:pt x="855" y="428"/>
                        <a:pt x="605" y="35"/>
                      </a:cubicBezTo>
                      <a:cubicBezTo>
                        <a:pt x="588" y="12"/>
                        <a:pt x="571" y="0"/>
                        <a:pt x="55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38"/>
                <p:cNvSpPr/>
                <p:nvPr/>
              </p:nvSpPr>
              <p:spPr>
                <a:xfrm>
                  <a:off x="7344759" y="6911321"/>
                  <a:ext cx="71681" cy="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1749" extrusionOk="0">
                      <a:moveTo>
                        <a:pt x="84" y="1"/>
                      </a:moveTo>
                      <a:cubicBezTo>
                        <a:pt x="13" y="1"/>
                        <a:pt x="1" y="36"/>
                        <a:pt x="36" y="72"/>
                      </a:cubicBezTo>
                      <a:cubicBezTo>
                        <a:pt x="303" y="439"/>
                        <a:pt x="1295" y="1748"/>
                        <a:pt x="1959" y="1748"/>
                      </a:cubicBezTo>
                      <a:cubicBezTo>
                        <a:pt x="2006" y="1748"/>
                        <a:pt x="2052" y="1742"/>
                        <a:pt x="2096" y="1727"/>
                      </a:cubicBezTo>
                      <a:cubicBezTo>
                        <a:pt x="2989" y="1453"/>
                        <a:pt x="3549" y="525"/>
                        <a:pt x="84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8"/>
                <p:cNvSpPr/>
                <p:nvPr/>
              </p:nvSpPr>
              <p:spPr>
                <a:xfrm>
                  <a:off x="7260838" y="6870744"/>
                  <a:ext cx="71923" cy="35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1748" extrusionOk="0">
                      <a:moveTo>
                        <a:pt x="1591" y="0"/>
                      </a:moveTo>
                      <a:cubicBezTo>
                        <a:pt x="1543" y="0"/>
                        <a:pt x="1497" y="7"/>
                        <a:pt x="1453" y="21"/>
                      </a:cubicBezTo>
                      <a:cubicBezTo>
                        <a:pt x="560" y="295"/>
                        <a:pt x="0" y="1224"/>
                        <a:pt x="3465" y="1748"/>
                      </a:cubicBezTo>
                      <a:cubicBezTo>
                        <a:pt x="3525" y="1748"/>
                        <a:pt x="3560" y="1712"/>
                        <a:pt x="3513" y="1676"/>
                      </a:cubicBezTo>
                      <a:cubicBezTo>
                        <a:pt x="3246" y="1310"/>
                        <a:pt x="2254" y="0"/>
                        <a:pt x="159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38"/>
                <p:cNvSpPr/>
                <p:nvPr/>
              </p:nvSpPr>
              <p:spPr>
                <a:xfrm>
                  <a:off x="7312544" y="6841236"/>
                  <a:ext cx="36759" cy="60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" h="2982" extrusionOk="0">
                      <a:moveTo>
                        <a:pt x="1111" y="0"/>
                      </a:moveTo>
                      <a:cubicBezTo>
                        <a:pt x="891" y="0"/>
                        <a:pt x="633" y="186"/>
                        <a:pt x="429" y="435"/>
                      </a:cubicBezTo>
                      <a:cubicBezTo>
                        <a:pt x="0" y="970"/>
                        <a:pt x="965" y="2554"/>
                        <a:pt x="1215" y="2947"/>
                      </a:cubicBezTo>
                      <a:cubicBezTo>
                        <a:pt x="1232" y="2969"/>
                        <a:pt x="1251" y="2981"/>
                        <a:pt x="1268" y="2981"/>
                      </a:cubicBezTo>
                      <a:cubicBezTo>
                        <a:pt x="1287" y="2981"/>
                        <a:pt x="1304" y="2966"/>
                        <a:pt x="1310" y="2935"/>
                      </a:cubicBezTo>
                      <a:cubicBezTo>
                        <a:pt x="1819" y="687"/>
                        <a:pt x="1535" y="0"/>
                        <a:pt x="111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5" name="Google Shape;1835;p38"/>
              <p:cNvGrpSpPr/>
              <p:nvPr/>
            </p:nvGrpSpPr>
            <p:grpSpPr>
              <a:xfrm>
                <a:off x="3840128" y="6449233"/>
                <a:ext cx="711841" cy="656015"/>
                <a:chOff x="6356646" y="6475041"/>
                <a:chExt cx="711841" cy="656015"/>
              </a:xfrm>
            </p:grpSpPr>
            <p:sp>
              <p:nvSpPr>
                <p:cNvPr id="1836" name="Google Shape;1836;p38"/>
                <p:cNvSpPr/>
                <p:nvPr/>
              </p:nvSpPr>
              <p:spPr>
                <a:xfrm>
                  <a:off x="6944554" y="6890564"/>
                  <a:ext cx="53705" cy="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9" h="4432" extrusionOk="0">
                      <a:moveTo>
                        <a:pt x="2659" y="0"/>
                      </a:moveTo>
                      <a:lnTo>
                        <a:pt x="2659" y="0"/>
                      </a:lnTo>
                      <a:cubicBezTo>
                        <a:pt x="2659" y="0"/>
                        <a:pt x="1" y="2198"/>
                        <a:pt x="542" y="2198"/>
                      </a:cubicBezTo>
                      <a:cubicBezTo>
                        <a:pt x="578" y="2198"/>
                        <a:pt x="628" y="2188"/>
                        <a:pt x="694" y="2167"/>
                      </a:cubicBezTo>
                      <a:lnTo>
                        <a:pt x="1135" y="2012"/>
                      </a:lnTo>
                      <a:lnTo>
                        <a:pt x="1135" y="2012"/>
                      </a:lnTo>
                      <a:cubicBezTo>
                        <a:pt x="1135" y="2012"/>
                        <a:pt x="4" y="3036"/>
                        <a:pt x="385" y="3048"/>
                      </a:cubicBezTo>
                      <a:cubicBezTo>
                        <a:pt x="392" y="3048"/>
                        <a:pt x="399" y="3048"/>
                        <a:pt x="405" y="3048"/>
                      </a:cubicBezTo>
                      <a:cubicBezTo>
                        <a:pt x="749" y="3048"/>
                        <a:pt x="932" y="2763"/>
                        <a:pt x="932" y="2762"/>
                      </a:cubicBezTo>
                      <a:lnTo>
                        <a:pt x="932" y="2762"/>
                      </a:lnTo>
                      <a:cubicBezTo>
                        <a:pt x="932" y="2763"/>
                        <a:pt x="337" y="4370"/>
                        <a:pt x="456" y="4417"/>
                      </a:cubicBezTo>
                      <a:cubicBezTo>
                        <a:pt x="476" y="4427"/>
                        <a:pt x="497" y="4432"/>
                        <a:pt x="519" y="4432"/>
                      </a:cubicBezTo>
                      <a:cubicBezTo>
                        <a:pt x="896" y="4432"/>
                        <a:pt x="1492" y="3049"/>
                        <a:pt x="1492" y="3048"/>
                      </a:cubicBezTo>
                      <a:lnTo>
                        <a:pt x="1492" y="3048"/>
                      </a:lnTo>
                      <a:cubicBezTo>
                        <a:pt x="1492" y="3048"/>
                        <a:pt x="1373" y="3394"/>
                        <a:pt x="1611" y="3679"/>
                      </a:cubicBezTo>
                      <a:cubicBezTo>
                        <a:pt x="1631" y="3704"/>
                        <a:pt x="1651" y="3715"/>
                        <a:pt x="1670" y="3715"/>
                      </a:cubicBezTo>
                      <a:cubicBezTo>
                        <a:pt x="1873" y="3715"/>
                        <a:pt x="1993" y="2440"/>
                        <a:pt x="2004" y="2429"/>
                      </a:cubicBezTo>
                      <a:lnTo>
                        <a:pt x="2135" y="2881"/>
                      </a:lnTo>
                      <a:cubicBezTo>
                        <a:pt x="2178" y="3005"/>
                        <a:pt x="2219" y="3059"/>
                        <a:pt x="2256" y="3059"/>
                      </a:cubicBezTo>
                      <a:cubicBezTo>
                        <a:pt x="2538" y="3059"/>
                        <a:pt x="2659" y="0"/>
                        <a:pt x="26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38"/>
                <p:cNvSpPr/>
                <p:nvPr/>
              </p:nvSpPr>
              <p:spPr>
                <a:xfrm>
                  <a:off x="6638966" y="6475041"/>
                  <a:ext cx="99352" cy="8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9" h="4107" extrusionOk="0">
                      <a:moveTo>
                        <a:pt x="4638" y="0"/>
                      </a:moveTo>
                      <a:cubicBezTo>
                        <a:pt x="4112" y="0"/>
                        <a:pt x="2906" y="1142"/>
                        <a:pt x="2906" y="1142"/>
                      </a:cubicBezTo>
                      <a:cubicBezTo>
                        <a:pt x="2906" y="1142"/>
                        <a:pt x="3204" y="797"/>
                        <a:pt x="3073" y="344"/>
                      </a:cubicBezTo>
                      <a:cubicBezTo>
                        <a:pt x="3056" y="294"/>
                        <a:pt x="3029" y="271"/>
                        <a:pt x="2995" y="271"/>
                      </a:cubicBezTo>
                      <a:cubicBezTo>
                        <a:pt x="2731" y="271"/>
                        <a:pt x="2013" y="1595"/>
                        <a:pt x="2013" y="1595"/>
                      </a:cubicBezTo>
                      <a:lnTo>
                        <a:pt x="2084" y="999"/>
                      </a:lnTo>
                      <a:cubicBezTo>
                        <a:pt x="2097" y="810"/>
                        <a:pt x="2069" y="728"/>
                        <a:pt x="2010" y="728"/>
                      </a:cubicBezTo>
                      <a:cubicBezTo>
                        <a:pt x="1632" y="728"/>
                        <a:pt x="1" y="4107"/>
                        <a:pt x="1" y="4107"/>
                      </a:cubicBezTo>
                      <a:cubicBezTo>
                        <a:pt x="1" y="4107"/>
                        <a:pt x="4787" y="2726"/>
                        <a:pt x="3394" y="2559"/>
                      </a:cubicBezTo>
                      <a:lnTo>
                        <a:pt x="2787" y="2535"/>
                      </a:lnTo>
                      <a:cubicBezTo>
                        <a:pt x="2787" y="2535"/>
                        <a:pt x="4609" y="1904"/>
                        <a:pt x="4192" y="1702"/>
                      </a:cubicBezTo>
                      <a:cubicBezTo>
                        <a:pt x="4075" y="1643"/>
                        <a:pt x="3960" y="1623"/>
                        <a:pt x="3856" y="1623"/>
                      </a:cubicBezTo>
                      <a:cubicBezTo>
                        <a:pt x="3599" y="1623"/>
                        <a:pt x="3406" y="1749"/>
                        <a:pt x="3406" y="1749"/>
                      </a:cubicBezTo>
                      <a:cubicBezTo>
                        <a:pt x="3406" y="1749"/>
                        <a:pt x="4918" y="166"/>
                        <a:pt x="4811" y="71"/>
                      </a:cubicBezTo>
                      <a:cubicBezTo>
                        <a:pt x="4769" y="22"/>
                        <a:pt x="4710" y="0"/>
                        <a:pt x="46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38"/>
                <p:cNvSpPr/>
                <p:nvPr/>
              </p:nvSpPr>
              <p:spPr>
                <a:xfrm>
                  <a:off x="6864067" y="6970061"/>
                  <a:ext cx="130839" cy="54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2684" extrusionOk="0">
                      <a:moveTo>
                        <a:pt x="2881" y="0"/>
                      </a:moveTo>
                      <a:cubicBezTo>
                        <a:pt x="2746" y="0"/>
                        <a:pt x="2730" y="85"/>
                        <a:pt x="2893" y="291"/>
                      </a:cubicBezTo>
                      <a:lnTo>
                        <a:pt x="3310" y="755"/>
                      </a:lnTo>
                      <a:cubicBezTo>
                        <a:pt x="3300" y="755"/>
                        <a:pt x="2168" y="197"/>
                        <a:pt x="1783" y="197"/>
                      </a:cubicBezTo>
                      <a:cubicBezTo>
                        <a:pt x="1685" y="197"/>
                        <a:pt x="1635" y="234"/>
                        <a:pt x="1667" y="327"/>
                      </a:cubicBezTo>
                      <a:cubicBezTo>
                        <a:pt x="1822" y="779"/>
                        <a:pt x="2286" y="886"/>
                        <a:pt x="2286" y="886"/>
                      </a:cubicBezTo>
                      <a:cubicBezTo>
                        <a:pt x="2286" y="886"/>
                        <a:pt x="1660" y="797"/>
                        <a:pt x="1068" y="797"/>
                      </a:cubicBezTo>
                      <a:cubicBezTo>
                        <a:pt x="556" y="797"/>
                        <a:pt x="69" y="864"/>
                        <a:pt x="36" y="1112"/>
                      </a:cubicBezTo>
                      <a:cubicBezTo>
                        <a:pt x="0" y="1255"/>
                        <a:pt x="2203" y="1708"/>
                        <a:pt x="2203" y="1708"/>
                      </a:cubicBezTo>
                      <a:cubicBezTo>
                        <a:pt x="2203" y="1708"/>
                        <a:pt x="1750" y="1708"/>
                        <a:pt x="1512" y="2136"/>
                      </a:cubicBezTo>
                      <a:cubicBezTo>
                        <a:pt x="1447" y="2251"/>
                        <a:pt x="1545" y="2293"/>
                        <a:pt x="1721" y="2293"/>
                      </a:cubicBezTo>
                      <a:cubicBezTo>
                        <a:pt x="2185" y="2293"/>
                        <a:pt x="3191" y="2005"/>
                        <a:pt x="3191" y="2005"/>
                      </a:cubicBezTo>
                      <a:lnTo>
                        <a:pt x="3191" y="2005"/>
                      </a:lnTo>
                      <a:lnTo>
                        <a:pt x="2703" y="2386"/>
                      </a:lnTo>
                      <a:cubicBezTo>
                        <a:pt x="2457" y="2600"/>
                        <a:pt x="2512" y="2683"/>
                        <a:pt x="2745" y="2683"/>
                      </a:cubicBezTo>
                      <a:cubicBezTo>
                        <a:pt x="3550" y="2683"/>
                        <a:pt x="6477" y="1696"/>
                        <a:pt x="6477" y="1696"/>
                      </a:cubicBezTo>
                      <a:cubicBezTo>
                        <a:pt x="6477" y="1696"/>
                        <a:pt x="3484" y="0"/>
                        <a:pt x="28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8"/>
                <p:cNvSpPr/>
                <p:nvPr/>
              </p:nvSpPr>
              <p:spPr>
                <a:xfrm>
                  <a:off x="6910239" y="6917932"/>
                  <a:ext cx="102462" cy="42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2108" extrusionOk="0">
                      <a:moveTo>
                        <a:pt x="2910" y="1"/>
                      </a:moveTo>
                      <a:cubicBezTo>
                        <a:pt x="2262" y="1"/>
                        <a:pt x="0" y="741"/>
                        <a:pt x="0" y="741"/>
                      </a:cubicBezTo>
                      <a:cubicBezTo>
                        <a:pt x="0" y="741"/>
                        <a:pt x="2329" y="2108"/>
                        <a:pt x="2804" y="2108"/>
                      </a:cubicBezTo>
                      <a:cubicBezTo>
                        <a:pt x="2911" y="2108"/>
                        <a:pt x="2924" y="2039"/>
                        <a:pt x="2798" y="1872"/>
                      </a:cubicBezTo>
                      <a:lnTo>
                        <a:pt x="2465" y="1515"/>
                      </a:lnTo>
                      <a:lnTo>
                        <a:pt x="2465" y="1515"/>
                      </a:lnTo>
                      <a:cubicBezTo>
                        <a:pt x="2465" y="1515"/>
                        <a:pt x="3349" y="1972"/>
                        <a:pt x="3641" y="1972"/>
                      </a:cubicBezTo>
                      <a:cubicBezTo>
                        <a:pt x="3714" y="1972"/>
                        <a:pt x="3751" y="1943"/>
                        <a:pt x="3727" y="1872"/>
                      </a:cubicBezTo>
                      <a:cubicBezTo>
                        <a:pt x="3608" y="1515"/>
                        <a:pt x="3262" y="1431"/>
                        <a:pt x="3262" y="1431"/>
                      </a:cubicBezTo>
                      <a:lnTo>
                        <a:pt x="3262" y="1431"/>
                      </a:lnTo>
                      <a:cubicBezTo>
                        <a:pt x="3263" y="1431"/>
                        <a:pt x="3802" y="1517"/>
                        <a:pt x="4286" y="1517"/>
                      </a:cubicBezTo>
                      <a:cubicBezTo>
                        <a:pt x="4665" y="1517"/>
                        <a:pt x="5010" y="1465"/>
                        <a:pt x="5036" y="1276"/>
                      </a:cubicBezTo>
                      <a:cubicBezTo>
                        <a:pt x="5072" y="1157"/>
                        <a:pt x="3346" y="788"/>
                        <a:pt x="3346" y="788"/>
                      </a:cubicBezTo>
                      <a:cubicBezTo>
                        <a:pt x="3346" y="788"/>
                        <a:pt x="3703" y="788"/>
                        <a:pt x="3893" y="455"/>
                      </a:cubicBezTo>
                      <a:cubicBezTo>
                        <a:pt x="3948" y="364"/>
                        <a:pt x="3864" y="331"/>
                        <a:pt x="3717" y="331"/>
                      </a:cubicBezTo>
                      <a:cubicBezTo>
                        <a:pt x="3347" y="331"/>
                        <a:pt x="2572" y="538"/>
                        <a:pt x="2572" y="538"/>
                      </a:cubicBezTo>
                      <a:lnTo>
                        <a:pt x="2953" y="241"/>
                      </a:lnTo>
                      <a:cubicBezTo>
                        <a:pt x="3153" y="67"/>
                        <a:pt x="3104" y="1"/>
                        <a:pt x="29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38"/>
                <p:cNvSpPr/>
                <p:nvPr/>
              </p:nvSpPr>
              <p:spPr>
                <a:xfrm>
                  <a:off x="6396758" y="6668109"/>
                  <a:ext cx="67298" cy="125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2" h="6196" extrusionOk="0">
                      <a:moveTo>
                        <a:pt x="2349" y="1"/>
                      </a:moveTo>
                      <a:cubicBezTo>
                        <a:pt x="2349" y="1"/>
                        <a:pt x="1" y="3443"/>
                        <a:pt x="498" y="3443"/>
                      </a:cubicBezTo>
                      <a:cubicBezTo>
                        <a:pt x="545" y="3443"/>
                        <a:pt x="616" y="3413"/>
                        <a:pt x="718" y="3347"/>
                      </a:cubicBezTo>
                      <a:lnTo>
                        <a:pt x="1206" y="2989"/>
                      </a:lnTo>
                      <a:lnTo>
                        <a:pt x="1206" y="2989"/>
                      </a:lnTo>
                      <a:cubicBezTo>
                        <a:pt x="1206" y="2989"/>
                        <a:pt x="267" y="4542"/>
                        <a:pt x="620" y="4542"/>
                      </a:cubicBezTo>
                      <a:cubicBezTo>
                        <a:pt x="631" y="4542"/>
                        <a:pt x="644" y="4541"/>
                        <a:pt x="658" y="4537"/>
                      </a:cubicBezTo>
                      <a:cubicBezTo>
                        <a:pt x="1110" y="4442"/>
                        <a:pt x="1229" y="4002"/>
                        <a:pt x="1230" y="4001"/>
                      </a:cubicBezTo>
                      <a:lnTo>
                        <a:pt x="1230" y="4001"/>
                      </a:lnTo>
                      <a:cubicBezTo>
                        <a:pt x="1230" y="4002"/>
                        <a:pt x="1087" y="6180"/>
                        <a:pt x="1230" y="6192"/>
                      </a:cubicBezTo>
                      <a:cubicBezTo>
                        <a:pt x="1241" y="6194"/>
                        <a:pt x="1252" y="6195"/>
                        <a:pt x="1264" y="6195"/>
                      </a:cubicBezTo>
                      <a:cubicBezTo>
                        <a:pt x="1765" y="6195"/>
                        <a:pt x="2015" y="4157"/>
                        <a:pt x="2015" y="4156"/>
                      </a:cubicBezTo>
                      <a:lnTo>
                        <a:pt x="2015" y="4156"/>
                      </a:lnTo>
                      <a:cubicBezTo>
                        <a:pt x="2015" y="4156"/>
                        <a:pt x="2004" y="4621"/>
                        <a:pt x="2396" y="4871"/>
                      </a:cubicBezTo>
                      <a:cubicBezTo>
                        <a:pt x="2421" y="4886"/>
                        <a:pt x="2443" y="4893"/>
                        <a:pt x="2463" y="4893"/>
                      </a:cubicBezTo>
                      <a:cubicBezTo>
                        <a:pt x="2755" y="4893"/>
                        <a:pt x="2420" y="3228"/>
                        <a:pt x="2420" y="3227"/>
                      </a:cubicBezTo>
                      <a:lnTo>
                        <a:pt x="2420" y="3227"/>
                      </a:lnTo>
                      <a:lnTo>
                        <a:pt x="2742" y="3739"/>
                      </a:lnTo>
                      <a:cubicBezTo>
                        <a:pt x="2829" y="3859"/>
                        <a:pt x="2894" y="3913"/>
                        <a:pt x="2940" y="3913"/>
                      </a:cubicBezTo>
                      <a:cubicBezTo>
                        <a:pt x="3331" y="3913"/>
                        <a:pt x="2349" y="1"/>
                        <a:pt x="23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38"/>
                <p:cNvSpPr/>
                <p:nvPr/>
              </p:nvSpPr>
              <p:spPr>
                <a:xfrm>
                  <a:off x="6490111" y="6780892"/>
                  <a:ext cx="94524" cy="9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4557" extrusionOk="0">
                      <a:moveTo>
                        <a:pt x="1" y="1"/>
                      </a:moveTo>
                      <a:cubicBezTo>
                        <a:pt x="1" y="1"/>
                        <a:pt x="1252" y="3564"/>
                        <a:pt x="1625" y="3564"/>
                      </a:cubicBezTo>
                      <a:cubicBezTo>
                        <a:pt x="1682" y="3564"/>
                        <a:pt x="1718" y="3484"/>
                        <a:pt x="1727" y="3299"/>
                      </a:cubicBezTo>
                      <a:lnTo>
                        <a:pt x="1727" y="2692"/>
                      </a:lnTo>
                      <a:cubicBezTo>
                        <a:pt x="1727" y="2692"/>
                        <a:pt x="2306" y="4115"/>
                        <a:pt x="2566" y="4115"/>
                      </a:cubicBezTo>
                      <a:cubicBezTo>
                        <a:pt x="2597" y="4115"/>
                        <a:pt x="2624" y="4095"/>
                        <a:pt x="2644" y="4049"/>
                      </a:cubicBezTo>
                      <a:cubicBezTo>
                        <a:pt x="2811" y="3609"/>
                        <a:pt x="2549" y="3251"/>
                        <a:pt x="2549" y="3251"/>
                      </a:cubicBezTo>
                      <a:lnTo>
                        <a:pt x="2549" y="3251"/>
                      </a:lnTo>
                      <a:cubicBezTo>
                        <a:pt x="2549" y="3251"/>
                        <a:pt x="4073" y="4556"/>
                        <a:pt x="4280" y="4556"/>
                      </a:cubicBezTo>
                      <a:cubicBezTo>
                        <a:pt x="4289" y="4556"/>
                        <a:pt x="4295" y="4554"/>
                        <a:pt x="4299" y="4549"/>
                      </a:cubicBezTo>
                      <a:cubicBezTo>
                        <a:pt x="4680" y="4180"/>
                        <a:pt x="3132" y="2704"/>
                        <a:pt x="3132" y="2704"/>
                      </a:cubicBezTo>
                      <a:lnTo>
                        <a:pt x="3132" y="2704"/>
                      </a:lnTo>
                      <a:cubicBezTo>
                        <a:pt x="3132" y="2704"/>
                        <a:pt x="3346" y="2875"/>
                        <a:pt x="3642" y="2875"/>
                      </a:cubicBezTo>
                      <a:cubicBezTo>
                        <a:pt x="3728" y="2875"/>
                        <a:pt x="3821" y="2860"/>
                        <a:pt x="3918" y="2823"/>
                      </a:cubicBezTo>
                      <a:cubicBezTo>
                        <a:pt x="4347" y="2680"/>
                        <a:pt x="2608" y="1846"/>
                        <a:pt x="2608" y="1846"/>
                      </a:cubicBezTo>
                      <a:lnTo>
                        <a:pt x="2608" y="1846"/>
                      </a:lnTo>
                      <a:lnTo>
                        <a:pt x="3204" y="1894"/>
                      </a:lnTo>
                      <a:cubicBezTo>
                        <a:pt x="4620" y="1894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8"/>
                <p:cNvSpPr/>
                <p:nvPr/>
              </p:nvSpPr>
              <p:spPr>
                <a:xfrm>
                  <a:off x="6491767" y="6616302"/>
                  <a:ext cx="122457" cy="9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4677" extrusionOk="0">
                      <a:moveTo>
                        <a:pt x="1857" y="1"/>
                      </a:moveTo>
                      <a:cubicBezTo>
                        <a:pt x="1856" y="1"/>
                        <a:pt x="1856" y="2"/>
                        <a:pt x="1860" y="6"/>
                      </a:cubicBezTo>
                      <a:cubicBezTo>
                        <a:pt x="1860" y="18"/>
                        <a:pt x="1824" y="18"/>
                        <a:pt x="1824" y="54"/>
                      </a:cubicBezTo>
                      <a:lnTo>
                        <a:pt x="1824" y="18"/>
                      </a:lnTo>
                      <a:cubicBezTo>
                        <a:pt x="1824" y="18"/>
                        <a:pt x="0" y="2352"/>
                        <a:pt x="361" y="2352"/>
                      </a:cubicBezTo>
                      <a:cubicBezTo>
                        <a:pt x="393" y="2352"/>
                        <a:pt x="443" y="2333"/>
                        <a:pt x="514" y="2292"/>
                      </a:cubicBezTo>
                      <a:lnTo>
                        <a:pt x="871" y="2054"/>
                      </a:lnTo>
                      <a:lnTo>
                        <a:pt x="871" y="2054"/>
                      </a:lnTo>
                      <a:cubicBezTo>
                        <a:pt x="871" y="2054"/>
                        <a:pt x="126" y="3116"/>
                        <a:pt x="384" y="3116"/>
                      </a:cubicBezTo>
                      <a:cubicBezTo>
                        <a:pt x="391" y="3116"/>
                        <a:pt x="399" y="3115"/>
                        <a:pt x="407" y="3114"/>
                      </a:cubicBezTo>
                      <a:cubicBezTo>
                        <a:pt x="740" y="3054"/>
                        <a:pt x="847" y="2757"/>
                        <a:pt x="848" y="2756"/>
                      </a:cubicBezTo>
                      <a:lnTo>
                        <a:pt x="848" y="2756"/>
                      </a:lnTo>
                      <a:cubicBezTo>
                        <a:pt x="847" y="2757"/>
                        <a:pt x="633" y="4280"/>
                        <a:pt x="740" y="4292"/>
                      </a:cubicBezTo>
                      <a:cubicBezTo>
                        <a:pt x="750" y="4295"/>
                        <a:pt x="760" y="4296"/>
                        <a:pt x="770" y="4296"/>
                      </a:cubicBezTo>
                      <a:cubicBezTo>
                        <a:pt x="1125" y="4296"/>
                        <a:pt x="1395" y="2888"/>
                        <a:pt x="1395" y="2887"/>
                      </a:cubicBezTo>
                      <a:lnTo>
                        <a:pt x="1395" y="2887"/>
                      </a:lnTo>
                      <a:cubicBezTo>
                        <a:pt x="1395" y="2888"/>
                        <a:pt x="1360" y="3209"/>
                        <a:pt x="1621" y="3411"/>
                      </a:cubicBezTo>
                      <a:cubicBezTo>
                        <a:pt x="1640" y="3427"/>
                        <a:pt x="1656" y="3434"/>
                        <a:pt x="1670" y="3434"/>
                      </a:cubicBezTo>
                      <a:cubicBezTo>
                        <a:pt x="1848" y="3434"/>
                        <a:pt x="1705" y="2268"/>
                        <a:pt x="1705" y="2268"/>
                      </a:cubicBezTo>
                      <a:lnTo>
                        <a:pt x="1705" y="2268"/>
                      </a:lnTo>
                      <a:lnTo>
                        <a:pt x="1895" y="2637"/>
                      </a:lnTo>
                      <a:cubicBezTo>
                        <a:pt x="1958" y="2728"/>
                        <a:pt x="2004" y="2769"/>
                        <a:pt x="2039" y="2769"/>
                      </a:cubicBezTo>
                      <a:cubicBezTo>
                        <a:pt x="2064" y="2769"/>
                        <a:pt x="2083" y="2748"/>
                        <a:pt x="2098" y="2709"/>
                      </a:cubicBezTo>
                      <a:cubicBezTo>
                        <a:pt x="2153" y="3024"/>
                        <a:pt x="2224" y="3245"/>
                        <a:pt x="2303" y="3245"/>
                      </a:cubicBezTo>
                      <a:cubicBezTo>
                        <a:pt x="2344" y="3245"/>
                        <a:pt x="2387" y="3187"/>
                        <a:pt x="2431" y="3054"/>
                      </a:cubicBezTo>
                      <a:lnTo>
                        <a:pt x="2586" y="2566"/>
                      </a:lnTo>
                      <a:cubicBezTo>
                        <a:pt x="2586" y="2566"/>
                        <a:pt x="2725" y="3915"/>
                        <a:pt x="2939" y="3915"/>
                      </a:cubicBezTo>
                      <a:cubicBezTo>
                        <a:pt x="2960" y="3915"/>
                        <a:pt x="2981" y="3903"/>
                        <a:pt x="3003" y="3876"/>
                      </a:cubicBezTo>
                      <a:cubicBezTo>
                        <a:pt x="3241" y="3578"/>
                        <a:pt x="3110" y="3221"/>
                        <a:pt x="3110" y="3221"/>
                      </a:cubicBezTo>
                      <a:lnTo>
                        <a:pt x="3110" y="3221"/>
                      </a:lnTo>
                      <a:cubicBezTo>
                        <a:pt x="3110" y="3221"/>
                        <a:pt x="4069" y="4677"/>
                        <a:pt x="4208" y="4677"/>
                      </a:cubicBezTo>
                      <a:cubicBezTo>
                        <a:pt x="4211" y="4677"/>
                        <a:pt x="4214" y="4675"/>
                        <a:pt x="4217" y="4673"/>
                      </a:cubicBezTo>
                      <a:cubicBezTo>
                        <a:pt x="4610" y="4459"/>
                        <a:pt x="3705" y="2912"/>
                        <a:pt x="3705" y="2911"/>
                      </a:cubicBezTo>
                      <a:lnTo>
                        <a:pt x="3705" y="2911"/>
                      </a:lnTo>
                      <a:cubicBezTo>
                        <a:pt x="3705" y="2911"/>
                        <a:pt x="3897" y="3188"/>
                        <a:pt x="4250" y="3188"/>
                      </a:cubicBezTo>
                      <a:cubicBezTo>
                        <a:pt x="4270" y="3188"/>
                        <a:pt x="4291" y="3187"/>
                        <a:pt x="4312" y="3185"/>
                      </a:cubicBezTo>
                      <a:cubicBezTo>
                        <a:pt x="4693" y="3173"/>
                        <a:pt x="3479" y="2090"/>
                        <a:pt x="3479" y="2090"/>
                      </a:cubicBezTo>
                      <a:lnTo>
                        <a:pt x="3479" y="2090"/>
                      </a:lnTo>
                      <a:lnTo>
                        <a:pt x="3955" y="2268"/>
                      </a:lnTo>
                      <a:cubicBezTo>
                        <a:pt x="4026" y="2288"/>
                        <a:pt x="4080" y="2298"/>
                        <a:pt x="4119" y="2298"/>
                      </a:cubicBezTo>
                      <a:cubicBezTo>
                        <a:pt x="4334" y="2298"/>
                        <a:pt x="4085" y="2007"/>
                        <a:pt x="3681" y="1613"/>
                      </a:cubicBezTo>
                      <a:lnTo>
                        <a:pt x="3681" y="1613"/>
                      </a:lnTo>
                      <a:cubicBezTo>
                        <a:pt x="3779" y="1675"/>
                        <a:pt x="3858" y="1710"/>
                        <a:pt x="3908" y="1710"/>
                      </a:cubicBezTo>
                      <a:cubicBezTo>
                        <a:pt x="3974" y="1710"/>
                        <a:pt x="3987" y="1649"/>
                        <a:pt x="3919" y="1506"/>
                      </a:cubicBezTo>
                      <a:lnTo>
                        <a:pt x="3729" y="1125"/>
                      </a:lnTo>
                      <a:lnTo>
                        <a:pt x="3729" y="1125"/>
                      </a:lnTo>
                      <a:cubicBezTo>
                        <a:pt x="3729" y="1125"/>
                        <a:pt x="4473" y="1759"/>
                        <a:pt x="4686" y="1759"/>
                      </a:cubicBezTo>
                      <a:cubicBezTo>
                        <a:pt x="4725" y="1759"/>
                        <a:pt x="4746" y="1737"/>
                        <a:pt x="4741" y="1685"/>
                      </a:cubicBezTo>
                      <a:cubicBezTo>
                        <a:pt x="4717" y="1363"/>
                        <a:pt x="4431" y="1221"/>
                        <a:pt x="4431" y="1220"/>
                      </a:cubicBezTo>
                      <a:lnTo>
                        <a:pt x="4431" y="1220"/>
                      </a:lnTo>
                      <a:cubicBezTo>
                        <a:pt x="4431" y="1221"/>
                        <a:pt x="5575" y="1513"/>
                        <a:pt x="5873" y="1513"/>
                      </a:cubicBezTo>
                      <a:cubicBezTo>
                        <a:pt x="5915" y="1513"/>
                        <a:pt x="5940" y="1508"/>
                        <a:pt x="5943" y="1494"/>
                      </a:cubicBezTo>
                      <a:cubicBezTo>
                        <a:pt x="6062" y="1137"/>
                        <a:pt x="4611" y="721"/>
                        <a:pt x="4610" y="720"/>
                      </a:cubicBezTo>
                      <a:lnTo>
                        <a:pt x="4610" y="720"/>
                      </a:lnTo>
                      <a:cubicBezTo>
                        <a:pt x="4610" y="720"/>
                        <a:pt x="4664" y="735"/>
                        <a:pt x="4742" y="735"/>
                      </a:cubicBezTo>
                      <a:cubicBezTo>
                        <a:pt x="4850" y="735"/>
                        <a:pt x="5004" y="708"/>
                        <a:pt x="5134" y="578"/>
                      </a:cubicBezTo>
                      <a:cubicBezTo>
                        <a:pt x="5253" y="445"/>
                        <a:pt x="4879" y="416"/>
                        <a:pt x="4524" y="416"/>
                      </a:cubicBezTo>
                      <a:cubicBezTo>
                        <a:pt x="4240" y="416"/>
                        <a:pt x="3967" y="435"/>
                        <a:pt x="3967" y="435"/>
                      </a:cubicBezTo>
                      <a:lnTo>
                        <a:pt x="4300" y="411"/>
                      </a:lnTo>
                      <a:cubicBezTo>
                        <a:pt x="4760" y="184"/>
                        <a:pt x="4103" y="10"/>
                        <a:pt x="3309" y="10"/>
                      </a:cubicBezTo>
                      <a:cubicBezTo>
                        <a:pt x="2784" y="10"/>
                        <a:pt x="2199" y="87"/>
                        <a:pt x="1840" y="274"/>
                      </a:cubicBezTo>
                      <a:lnTo>
                        <a:pt x="1840" y="274"/>
                      </a:lnTo>
                      <a:lnTo>
                        <a:pt x="1943" y="42"/>
                      </a:lnTo>
                      <a:lnTo>
                        <a:pt x="1871" y="6"/>
                      </a:lnTo>
                      <a:cubicBezTo>
                        <a:pt x="1871" y="6"/>
                        <a:pt x="1861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38"/>
                <p:cNvSpPr/>
                <p:nvPr/>
              </p:nvSpPr>
              <p:spPr>
                <a:xfrm>
                  <a:off x="6390072" y="6828861"/>
                  <a:ext cx="69217" cy="11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5604" extrusionOk="0">
                      <a:moveTo>
                        <a:pt x="2752" y="1"/>
                      </a:moveTo>
                      <a:cubicBezTo>
                        <a:pt x="2256" y="1"/>
                        <a:pt x="1489" y="1757"/>
                        <a:pt x="1489" y="1757"/>
                      </a:cubicBezTo>
                      <a:cubicBezTo>
                        <a:pt x="1489" y="1757"/>
                        <a:pt x="1644" y="1329"/>
                        <a:pt x="1346" y="972"/>
                      </a:cubicBezTo>
                      <a:cubicBezTo>
                        <a:pt x="1321" y="941"/>
                        <a:pt x="1296" y="927"/>
                        <a:pt x="1272" y="927"/>
                      </a:cubicBezTo>
                      <a:cubicBezTo>
                        <a:pt x="1023" y="927"/>
                        <a:pt x="857" y="2442"/>
                        <a:pt x="858" y="2506"/>
                      </a:cubicBezTo>
                      <a:lnTo>
                        <a:pt x="858" y="2506"/>
                      </a:lnTo>
                      <a:lnTo>
                        <a:pt x="703" y="1924"/>
                      </a:lnTo>
                      <a:cubicBezTo>
                        <a:pt x="648" y="1770"/>
                        <a:pt x="596" y="1702"/>
                        <a:pt x="547" y="1702"/>
                      </a:cubicBezTo>
                      <a:cubicBezTo>
                        <a:pt x="177" y="1702"/>
                        <a:pt x="1" y="5603"/>
                        <a:pt x="1" y="5603"/>
                      </a:cubicBezTo>
                      <a:cubicBezTo>
                        <a:pt x="1" y="5603"/>
                        <a:pt x="3427" y="2829"/>
                        <a:pt x="2716" y="2829"/>
                      </a:cubicBezTo>
                      <a:cubicBezTo>
                        <a:pt x="2670" y="2829"/>
                        <a:pt x="2607" y="2840"/>
                        <a:pt x="2525" y="2865"/>
                      </a:cubicBezTo>
                      <a:lnTo>
                        <a:pt x="1953" y="3067"/>
                      </a:lnTo>
                      <a:cubicBezTo>
                        <a:pt x="1953" y="3067"/>
                        <a:pt x="3382" y="1793"/>
                        <a:pt x="2918" y="1757"/>
                      </a:cubicBezTo>
                      <a:cubicBezTo>
                        <a:pt x="2910" y="1757"/>
                        <a:pt x="2903" y="1757"/>
                        <a:pt x="2895" y="1757"/>
                      </a:cubicBezTo>
                      <a:cubicBezTo>
                        <a:pt x="2434" y="1757"/>
                        <a:pt x="2203" y="2115"/>
                        <a:pt x="2203" y="2115"/>
                      </a:cubicBezTo>
                      <a:cubicBezTo>
                        <a:pt x="2203" y="2115"/>
                        <a:pt x="2977" y="79"/>
                        <a:pt x="2835" y="19"/>
                      </a:cubicBezTo>
                      <a:cubicBezTo>
                        <a:pt x="2808" y="7"/>
                        <a:pt x="2780" y="1"/>
                        <a:pt x="27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38"/>
                <p:cNvSpPr/>
                <p:nvPr/>
              </p:nvSpPr>
              <p:spPr>
                <a:xfrm>
                  <a:off x="6470156" y="6530281"/>
                  <a:ext cx="131082" cy="5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0" h="2715" extrusionOk="0">
                      <a:moveTo>
                        <a:pt x="2754" y="0"/>
                      </a:moveTo>
                      <a:cubicBezTo>
                        <a:pt x="2577" y="0"/>
                        <a:pt x="2548" y="83"/>
                        <a:pt x="2751" y="288"/>
                      </a:cubicBezTo>
                      <a:lnTo>
                        <a:pt x="3215" y="693"/>
                      </a:lnTo>
                      <a:cubicBezTo>
                        <a:pt x="3215" y="693"/>
                        <a:pt x="2143" y="306"/>
                        <a:pt x="1710" y="306"/>
                      </a:cubicBezTo>
                      <a:cubicBezTo>
                        <a:pt x="1569" y="306"/>
                        <a:pt x="1496" y="347"/>
                        <a:pt x="1548" y="455"/>
                      </a:cubicBezTo>
                      <a:cubicBezTo>
                        <a:pt x="1751" y="884"/>
                        <a:pt x="2215" y="943"/>
                        <a:pt x="2215" y="943"/>
                      </a:cubicBezTo>
                      <a:cubicBezTo>
                        <a:pt x="2215" y="943"/>
                        <a:pt x="2121" y="940"/>
                        <a:pt x="1971" y="940"/>
                      </a:cubicBezTo>
                      <a:cubicBezTo>
                        <a:pt x="1398" y="940"/>
                        <a:pt x="13" y="985"/>
                        <a:pt x="13" y="1419"/>
                      </a:cubicBezTo>
                      <a:cubicBezTo>
                        <a:pt x="1" y="1574"/>
                        <a:pt x="2239" y="1777"/>
                        <a:pt x="2239" y="1777"/>
                      </a:cubicBezTo>
                      <a:cubicBezTo>
                        <a:pt x="2239" y="1777"/>
                        <a:pt x="1787" y="1836"/>
                        <a:pt x="1608" y="2289"/>
                      </a:cubicBezTo>
                      <a:cubicBezTo>
                        <a:pt x="1567" y="2389"/>
                        <a:pt x="1630" y="2427"/>
                        <a:pt x="1751" y="2427"/>
                      </a:cubicBezTo>
                      <a:cubicBezTo>
                        <a:pt x="2162" y="2427"/>
                        <a:pt x="3251" y="1979"/>
                        <a:pt x="3251" y="1979"/>
                      </a:cubicBezTo>
                      <a:lnTo>
                        <a:pt x="3251" y="1979"/>
                      </a:lnTo>
                      <a:lnTo>
                        <a:pt x="2810" y="2420"/>
                      </a:lnTo>
                      <a:cubicBezTo>
                        <a:pt x="2621" y="2630"/>
                        <a:pt x="2648" y="2715"/>
                        <a:pt x="2814" y="2715"/>
                      </a:cubicBezTo>
                      <a:cubicBezTo>
                        <a:pt x="3492" y="2715"/>
                        <a:pt x="6490" y="1300"/>
                        <a:pt x="6490" y="1300"/>
                      </a:cubicBezTo>
                      <a:cubicBezTo>
                        <a:pt x="6490" y="1300"/>
                        <a:pt x="3456" y="0"/>
                        <a:pt x="2754" y="0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8"/>
                <p:cNvSpPr/>
                <p:nvPr/>
              </p:nvSpPr>
              <p:spPr>
                <a:xfrm>
                  <a:off x="6558661" y="6631470"/>
                  <a:ext cx="112561" cy="12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6099" extrusionOk="0">
                      <a:moveTo>
                        <a:pt x="2941" y="1"/>
                      </a:moveTo>
                      <a:cubicBezTo>
                        <a:pt x="2803" y="1"/>
                        <a:pt x="1762" y="1053"/>
                        <a:pt x="1762" y="1053"/>
                      </a:cubicBezTo>
                      <a:cubicBezTo>
                        <a:pt x="1762" y="1053"/>
                        <a:pt x="1941" y="779"/>
                        <a:pt x="1774" y="481"/>
                      </a:cubicBezTo>
                      <a:cubicBezTo>
                        <a:pt x="1757" y="451"/>
                        <a:pt x="1738" y="438"/>
                        <a:pt x="1718" y="438"/>
                      </a:cubicBezTo>
                      <a:cubicBezTo>
                        <a:pt x="1533" y="438"/>
                        <a:pt x="1215" y="1517"/>
                        <a:pt x="1215" y="1517"/>
                      </a:cubicBezTo>
                      <a:lnTo>
                        <a:pt x="1167" y="1077"/>
                      </a:lnTo>
                      <a:cubicBezTo>
                        <a:pt x="1147" y="947"/>
                        <a:pt x="1116" y="890"/>
                        <a:pt x="1077" y="890"/>
                      </a:cubicBezTo>
                      <a:cubicBezTo>
                        <a:pt x="812" y="890"/>
                        <a:pt x="173" y="3457"/>
                        <a:pt x="144" y="3573"/>
                      </a:cubicBezTo>
                      <a:lnTo>
                        <a:pt x="144" y="3573"/>
                      </a:lnTo>
                      <a:cubicBezTo>
                        <a:pt x="130" y="3584"/>
                        <a:pt x="119" y="3589"/>
                        <a:pt x="119" y="3589"/>
                      </a:cubicBezTo>
                      <a:lnTo>
                        <a:pt x="60" y="3553"/>
                      </a:lnTo>
                      <a:cubicBezTo>
                        <a:pt x="60" y="3553"/>
                        <a:pt x="22" y="3538"/>
                        <a:pt x="6" y="3538"/>
                      </a:cubicBezTo>
                      <a:cubicBezTo>
                        <a:pt x="2" y="3538"/>
                        <a:pt x="0" y="3539"/>
                        <a:pt x="0" y="3541"/>
                      </a:cubicBezTo>
                      <a:lnTo>
                        <a:pt x="60" y="3577"/>
                      </a:lnTo>
                      <a:cubicBezTo>
                        <a:pt x="141" y="3689"/>
                        <a:pt x="1556" y="5814"/>
                        <a:pt x="1844" y="5814"/>
                      </a:cubicBezTo>
                      <a:cubicBezTo>
                        <a:pt x="1892" y="5814"/>
                        <a:pt x="1909" y="5754"/>
                        <a:pt x="1881" y="5613"/>
                      </a:cubicBezTo>
                      <a:lnTo>
                        <a:pt x="1774" y="5196"/>
                      </a:lnTo>
                      <a:lnTo>
                        <a:pt x="1774" y="5196"/>
                      </a:lnTo>
                      <a:cubicBezTo>
                        <a:pt x="1774" y="5196"/>
                        <a:pt x="2407" y="6055"/>
                        <a:pt x="2609" y="6055"/>
                      </a:cubicBezTo>
                      <a:cubicBezTo>
                        <a:pt x="2639" y="6055"/>
                        <a:pt x="2659" y="6037"/>
                        <a:pt x="2667" y="5994"/>
                      </a:cubicBezTo>
                      <a:cubicBezTo>
                        <a:pt x="2715" y="5649"/>
                        <a:pt x="2477" y="5446"/>
                        <a:pt x="2477" y="5446"/>
                      </a:cubicBezTo>
                      <a:lnTo>
                        <a:pt x="2477" y="5446"/>
                      </a:lnTo>
                      <a:cubicBezTo>
                        <a:pt x="2477" y="5446"/>
                        <a:pt x="3387" y="6099"/>
                        <a:pt x="3800" y="6099"/>
                      </a:cubicBezTo>
                      <a:cubicBezTo>
                        <a:pt x="3873" y="6099"/>
                        <a:pt x="3931" y="6078"/>
                        <a:pt x="3965" y="6030"/>
                      </a:cubicBezTo>
                      <a:cubicBezTo>
                        <a:pt x="4072" y="5958"/>
                        <a:pt x="2834" y="4958"/>
                        <a:pt x="2834" y="4958"/>
                      </a:cubicBezTo>
                      <a:lnTo>
                        <a:pt x="2834" y="4958"/>
                      </a:lnTo>
                      <a:cubicBezTo>
                        <a:pt x="2834" y="4958"/>
                        <a:pt x="2941" y="5010"/>
                        <a:pt x="3088" y="5010"/>
                      </a:cubicBezTo>
                      <a:cubicBezTo>
                        <a:pt x="3187" y="5010"/>
                        <a:pt x="3303" y="4987"/>
                        <a:pt x="3417" y="4910"/>
                      </a:cubicBezTo>
                      <a:cubicBezTo>
                        <a:pt x="3691" y="4720"/>
                        <a:pt x="2310" y="4446"/>
                        <a:pt x="2310" y="4446"/>
                      </a:cubicBezTo>
                      <a:lnTo>
                        <a:pt x="2739" y="4363"/>
                      </a:lnTo>
                      <a:cubicBezTo>
                        <a:pt x="3024" y="4291"/>
                        <a:pt x="2929" y="4196"/>
                        <a:pt x="2667" y="4089"/>
                      </a:cubicBezTo>
                      <a:lnTo>
                        <a:pt x="2667" y="4089"/>
                      </a:lnTo>
                      <a:cubicBezTo>
                        <a:pt x="2911" y="4124"/>
                        <a:pt x="3125" y="4146"/>
                        <a:pt x="3279" y="4146"/>
                      </a:cubicBezTo>
                      <a:cubicBezTo>
                        <a:pt x="3545" y="4146"/>
                        <a:pt x="3631" y="4080"/>
                        <a:pt x="3381" y="3898"/>
                      </a:cubicBezTo>
                      <a:lnTo>
                        <a:pt x="2929" y="3625"/>
                      </a:lnTo>
                      <a:lnTo>
                        <a:pt x="2929" y="3625"/>
                      </a:lnTo>
                      <a:cubicBezTo>
                        <a:pt x="2929" y="3625"/>
                        <a:pt x="3630" y="3761"/>
                        <a:pt x="4053" y="3761"/>
                      </a:cubicBezTo>
                      <a:cubicBezTo>
                        <a:pt x="4281" y="3761"/>
                        <a:pt x="4429" y="3721"/>
                        <a:pt x="4346" y="3601"/>
                      </a:cubicBezTo>
                      <a:cubicBezTo>
                        <a:pt x="4135" y="3302"/>
                        <a:pt x="3780" y="3291"/>
                        <a:pt x="3732" y="3291"/>
                      </a:cubicBezTo>
                      <a:cubicBezTo>
                        <a:pt x="3729" y="3291"/>
                        <a:pt x="3727" y="3291"/>
                        <a:pt x="3727" y="3291"/>
                      </a:cubicBezTo>
                      <a:cubicBezTo>
                        <a:pt x="3727" y="3291"/>
                        <a:pt x="5572" y="3053"/>
                        <a:pt x="5489" y="2589"/>
                      </a:cubicBezTo>
                      <a:cubicBezTo>
                        <a:pt x="5485" y="2548"/>
                        <a:pt x="5296" y="2534"/>
                        <a:pt x="5037" y="2534"/>
                      </a:cubicBezTo>
                      <a:cubicBezTo>
                        <a:pt x="4474" y="2534"/>
                        <a:pt x="3584" y="2601"/>
                        <a:pt x="3584" y="2601"/>
                      </a:cubicBezTo>
                      <a:cubicBezTo>
                        <a:pt x="3584" y="2601"/>
                        <a:pt x="3965" y="2505"/>
                        <a:pt x="4048" y="2101"/>
                      </a:cubicBezTo>
                      <a:cubicBezTo>
                        <a:pt x="4066" y="2026"/>
                        <a:pt x="4031" y="1995"/>
                        <a:pt x="3964" y="1995"/>
                      </a:cubicBezTo>
                      <a:cubicBezTo>
                        <a:pt x="3664" y="1995"/>
                        <a:pt x="2715" y="2589"/>
                        <a:pt x="2715" y="2589"/>
                      </a:cubicBezTo>
                      <a:lnTo>
                        <a:pt x="3024" y="2160"/>
                      </a:lnTo>
                      <a:cubicBezTo>
                        <a:pt x="3137" y="1982"/>
                        <a:pt x="3125" y="1907"/>
                        <a:pt x="3029" y="1907"/>
                      </a:cubicBezTo>
                      <a:cubicBezTo>
                        <a:pt x="2932" y="1907"/>
                        <a:pt x="2750" y="1982"/>
                        <a:pt x="2524" y="2101"/>
                      </a:cubicBezTo>
                      <a:cubicBezTo>
                        <a:pt x="2556" y="2037"/>
                        <a:pt x="2531" y="1992"/>
                        <a:pt x="2388" y="1992"/>
                      </a:cubicBezTo>
                      <a:cubicBezTo>
                        <a:pt x="2371" y="1992"/>
                        <a:pt x="2353" y="1992"/>
                        <a:pt x="2334" y="1993"/>
                      </a:cubicBezTo>
                      <a:lnTo>
                        <a:pt x="1905" y="2065"/>
                      </a:lnTo>
                      <a:cubicBezTo>
                        <a:pt x="1905" y="2065"/>
                        <a:pt x="3120" y="1351"/>
                        <a:pt x="2786" y="1267"/>
                      </a:cubicBezTo>
                      <a:cubicBezTo>
                        <a:pt x="2731" y="1251"/>
                        <a:pt x="2678" y="1245"/>
                        <a:pt x="2629" y="1245"/>
                      </a:cubicBezTo>
                      <a:cubicBezTo>
                        <a:pt x="2384" y="1245"/>
                        <a:pt x="2227" y="1410"/>
                        <a:pt x="2227" y="1410"/>
                      </a:cubicBezTo>
                      <a:cubicBezTo>
                        <a:pt x="2227" y="1410"/>
                        <a:pt x="3251" y="255"/>
                        <a:pt x="2953" y="5"/>
                      </a:cubicBezTo>
                      <a:cubicBezTo>
                        <a:pt x="2950" y="2"/>
                        <a:pt x="2946" y="1"/>
                        <a:pt x="294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38"/>
                <p:cNvSpPr/>
                <p:nvPr/>
              </p:nvSpPr>
              <p:spPr>
                <a:xfrm>
                  <a:off x="6356646" y="6701738"/>
                  <a:ext cx="110884" cy="12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0" h="6048" extrusionOk="0">
                      <a:moveTo>
                        <a:pt x="263" y="3932"/>
                      </a:moveTo>
                      <a:lnTo>
                        <a:pt x="247" y="3947"/>
                      </a:lnTo>
                      <a:lnTo>
                        <a:pt x="247" y="3947"/>
                      </a:lnTo>
                      <a:cubicBezTo>
                        <a:pt x="246" y="3946"/>
                        <a:pt x="245" y="3945"/>
                        <a:pt x="244" y="3944"/>
                      </a:cubicBezTo>
                      <a:lnTo>
                        <a:pt x="244" y="3944"/>
                      </a:lnTo>
                      <a:lnTo>
                        <a:pt x="227" y="3956"/>
                      </a:lnTo>
                      <a:cubicBezTo>
                        <a:pt x="227" y="3956"/>
                        <a:pt x="228" y="3948"/>
                        <a:pt x="229" y="3933"/>
                      </a:cubicBezTo>
                      <a:lnTo>
                        <a:pt x="229" y="3933"/>
                      </a:lnTo>
                      <a:cubicBezTo>
                        <a:pt x="233" y="3935"/>
                        <a:pt x="238" y="3939"/>
                        <a:pt x="244" y="3944"/>
                      </a:cubicBezTo>
                      <a:lnTo>
                        <a:pt x="244" y="3944"/>
                      </a:lnTo>
                      <a:lnTo>
                        <a:pt x="263" y="3932"/>
                      </a:lnTo>
                      <a:close/>
                      <a:moveTo>
                        <a:pt x="2494" y="1"/>
                      </a:moveTo>
                      <a:cubicBezTo>
                        <a:pt x="2376" y="1"/>
                        <a:pt x="1477" y="1229"/>
                        <a:pt x="1477" y="1229"/>
                      </a:cubicBezTo>
                      <a:cubicBezTo>
                        <a:pt x="1477" y="1229"/>
                        <a:pt x="1608" y="931"/>
                        <a:pt x="1406" y="658"/>
                      </a:cubicBezTo>
                      <a:cubicBezTo>
                        <a:pt x="1387" y="633"/>
                        <a:pt x="1368" y="622"/>
                        <a:pt x="1349" y="622"/>
                      </a:cubicBezTo>
                      <a:cubicBezTo>
                        <a:pt x="1157" y="622"/>
                        <a:pt x="989" y="1777"/>
                        <a:pt x="989" y="1777"/>
                      </a:cubicBezTo>
                      <a:lnTo>
                        <a:pt x="882" y="1336"/>
                      </a:lnTo>
                      <a:cubicBezTo>
                        <a:pt x="846" y="1220"/>
                        <a:pt x="810" y="1168"/>
                        <a:pt x="773" y="1168"/>
                      </a:cubicBezTo>
                      <a:cubicBezTo>
                        <a:pt x="518" y="1168"/>
                        <a:pt x="256" y="3669"/>
                        <a:pt x="229" y="3933"/>
                      </a:cubicBezTo>
                      <a:lnTo>
                        <a:pt x="229" y="3933"/>
                      </a:lnTo>
                      <a:cubicBezTo>
                        <a:pt x="229" y="3933"/>
                        <a:pt x="228" y="3932"/>
                        <a:pt x="227" y="3932"/>
                      </a:cubicBezTo>
                      <a:lnTo>
                        <a:pt x="25" y="3837"/>
                      </a:lnTo>
                      <a:lnTo>
                        <a:pt x="1" y="3884"/>
                      </a:lnTo>
                      <a:lnTo>
                        <a:pt x="108" y="3932"/>
                      </a:lnTo>
                      <a:lnTo>
                        <a:pt x="215" y="3979"/>
                      </a:lnTo>
                      <a:lnTo>
                        <a:pt x="247" y="3947"/>
                      </a:lnTo>
                      <a:lnTo>
                        <a:pt x="247" y="3947"/>
                      </a:lnTo>
                      <a:cubicBezTo>
                        <a:pt x="462" y="4137"/>
                        <a:pt x="1993" y="5903"/>
                        <a:pt x="2274" y="5903"/>
                      </a:cubicBezTo>
                      <a:cubicBezTo>
                        <a:pt x="2325" y="5903"/>
                        <a:pt x="2335" y="5844"/>
                        <a:pt x="2287" y="5706"/>
                      </a:cubicBezTo>
                      <a:lnTo>
                        <a:pt x="2108" y="5313"/>
                      </a:lnTo>
                      <a:lnTo>
                        <a:pt x="2108" y="5313"/>
                      </a:lnTo>
                      <a:cubicBezTo>
                        <a:pt x="2108" y="5313"/>
                        <a:pt x="2826" y="6048"/>
                        <a:pt x="3030" y="6048"/>
                      </a:cubicBezTo>
                      <a:cubicBezTo>
                        <a:pt x="3065" y="6048"/>
                        <a:pt x="3085" y="6027"/>
                        <a:pt x="3085" y="5980"/>
                      </a:cubicBezTo>
                      <a:cubicBezTo>
                        <a:pt x="3085" y="5646"/>
                        <a:pt x="2823" y="5480"/>
                        <a:pt x="2823" y="5480"/>
                      </a:cubicBezTo>
                      <a:lnTo>
                        <a:pt x="2823" y="5480"/>
                      </a:lnTo>
                      <a:cubicBezTo>
                        <a:pt x="2823" y="5480"/>
                        <a:pt x="3684" y="5937"/>
                        <a:pt x="4120" y="5937"/>
                      </a:cubicBezTo>
                      <a:cubicBezTo>
                        <a:pt x="4229" y="5937"/>
                        <a:pt x="4311" y="5908"/>
                        <a:pt x="4347" y="5837"/>
                      </a:cubicBezTo>
                      <a:cubicBezTo>
                        <a:pt x="4406" y="5753"/>
                        <a:pt x="3037" y="4944"/>
                        <a:pt x="3037" y="4944"/>
                      </a:cubicBezTo>
                      <a:lnTo>
                        <a:pt x="3037" y="4944"/>
                      </a:lnTo>
                      <a:cubicBezTo>
                        <a:pt x="3037" y="4944"/>
                        <a:pt x="3113" y="4969"/>
                        <a:pt x="3220" y="4969"/>
                      </a:cubicBezTo>
                      <a:cubicBezTo>
                        <a:pt x="3333" y="4969"/>
                        <a:pt x="3480" y="4941"/>
                        <a:pt x="3608" y="4825"/>
                      </a:cubicBezTo>
                      <a:cubicBezTo>
                        <a:pt x="3858" y="4599"/>
                        <a:pt x="2465" y="4527"/>
                        <a:pt x="2465" y="4527"/>
                      </a:cubicBezTo>
                      <a:lnTo>
                        <a:pt x="2870" y="4384"/>
                      </a:lnTo>
                      <a:cubicBezTo>
                        <a:pt x="3144" y="4277"/>
                        <a:pt x="3037" y="4182"/>
                        <a:pt x="2775" y="4122"/>
                      </a:cubicBezTo>
                      <a:cubicBezTo>
                        <a:pt x="3442" y="4122"/>
                        <a:pt x="3870" y="4051"/>
                        <a:pt x="3442" y="3825"/>
                      </a:cubicBezTo>
                      <a:lnTo>
                        <a:pt x="2966" y="3622"/>
                      </a:lnTo>
                      <a:lnTo>
                        <a:pt x="2966" y="3622"/>
                      </a:lnTo>
                      <a:cubicBezTo>
                        <a:pt x="2966" y="3622"/>
                        <a:pt x="3103" y="3627"/>
                        <a:pt x="3292" y="3627"/>
                      </a:cubicBezTo>
                      <a:cubicBezTo>
                        <a:pt x="3764" y="3627"/>
                        <a:pt x="4563" y="3597"/>
                        <a:pt x="4359" y="3384"/>
                      </a:cubicBezTo>
                      <a:cubicBezTo>
                        <a:pt x="4182" y="3183"/>
                        <a:pt x="3945" y="3150"/>
                        <a:pt x="3810" y="3150"/>
                      </a:cubicBezTo>
                      <a:cubicBezTo>
                        <a:pt x="3745" y="3150"/>
                        <a:pt x="3704" y="3158"/>
                        <a:pt x="3704" y="3158"/>
                      </a:cubicBezTo>
                      <a:cubicBezTo>
                        <a:pt x="3704" y="3158"/>
                        <a:pt x="5490" y="2658"/>
                        <a:pt x="5359" y="2217"/>
                      </a:cubicBezTo>
                      <a:cubicBezTo>
                        <a:pt x="5355" y="2200"/>
                        <a:pt x="5319" y="2192"/>
                        <a:pt x="5257" y="2192"/>
                      </a:cubicBezTo>
                      <a:cubicBezTo>
                        <a:pt x="4868" y="2192"/>
                        <a:pt x="3489" y="2503"/>
                        <a:pt x="3489" y="2503"/>
                      </a:cubicBezTo>
                      <a:cubicBezTo>
                        <a:pt x="3489" y="2503"/>
                        <a:pt x="3847" y="2336"/>
                        <a:pt x="3870" y="1932"/>
                      </a:cubicBezTo>
                      <a:cubicBezTo>
                        <a:pt x="3876" y="1871"/>
                        <a:pt x="3850" y="1845"/>
                        <a:pt x="3802" y="1845"/>
                      </a:cubicBezTo>
                      <a:cubicBezTo>
                        <a:pt x="3539" y="1845"/>
                        <a:pt x="2620" y="2610"/>
                        <a:pt x="2620" y="2610"/>
                      </a:cubicBezTo>
                      <a:lnTo>
                        <a:pt x="2870" y="2134"/>
                      </a:lnTo>
                      <a:cubicBezTo>
                        <a:pt x="2957" y="1954"/>
                        <a:pt x="2947" y="1879"/>
                        <a:pt x="2871" y="1879"/>
                      </a:cubicBezTo>
                      <a:cubicBezTo>
                        <a:pt x="2780" y="1879"/>
                        <a:pt x="2596" y="1984"/>
                        <a:pt x="2370" y="2146"/>
                      </a:cubicBezTo>
                      <a:cubicBezTo>
                        <a:pt x="2403" y="2088"/>
                        <a:pt x="2385" y="2053"/>
                        <a:pt x="2310" y="2053"/>
                      </a:cubicBezTo>
                      <a:cubicBezTo>
                        <a:pt x="2278" y="2053"/>
                        <a:pt x="2234" y="2060"/>
                        <a:pt x="2180" y="2074"/>
                      </a:cubicBezTo>
                      <a:lnTo>
                        <a:pt x="1763" y="2205"/>
                      </a:lnTo>
                      <a:cubicBezTo>
                        <a:pt x="1763" y="2205"/>
                        <a:pt x="2846" y="1324"/>
                        <a:pt x="2525" y="1289"/>
                      </a:cubicBezTo>
                      <a:cubicBezTo>
                        <a:pt x="2502" y="1286"/>
                        <a:pt x="2480" y="1285"/>
                        <a:pt x="2458" y="1285"/>
                      </a:cubicBezTo>
                      <a:cubicBezTo>
                        <a:pt x="2155" y="1285"/>
                        <a:pt x="1989" y="1503"/>
                        <a:pt x="1989" y="1503"/>
                      </a:cubicBezTo>
                      <a:cubicBezTo>
                        <a:pt x="1989" y="1503"/>
                        <a:pt x="2835" y="193"/>
                        <a:pt x="2501" y="3"/>
                      </a:cubicBezTo>
                      <a:cubicBezTo>
                        <a:pt x="2499" y="1"/>
                        <a:pt x="2497" y="1"/>
                        <a:pt x="249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38"/>
                <p:cNvSpPr/>
                <p:nvPr/>
              </p:nvSpPr>
              <p:spPr>
                <a:xfrm>
                  <a:off x="6449231" y="6852047"/>
                  <a:ext cx="68671" cy="11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0" h="5872" extrusionOk="0">
                      <a:moveTo>
                        <a:pt x="2719" y="0"/>
                      </a:moveTo>
                      <a:cubicBezTo>
                        <a:pt x="2554" y="0"/>
                        <a:pt x="1430" y="1848"/>
                        <a:pt x="1430" y="1848"/>
                      </a:cubicBezTo>
                      <a:cubicBezTo>
                        <a:pt x="1430" y="1848"/>
                        <a:pt x="1584" y="1407"/>
                        <a:pt x="1275" y="1050"/>
                      </a:cubicBezTo>
                      <a:cubicBezTo>
                        <a:pt x="1248" y="1020"/>
                        <a:pt x="1223" y="1007"/>
                        <a:pt x="1199" y="1007"/>
                      </a:cubicBezTo>
                      <a:cubicBezTo>
                        <a:pt x="932" y="1007"/>
                        <a:pt x="822" y="2669"/>
                        <a:pt x="822" y="2669"/>
                      </a:cubicBezTo>
                      <a:lnTo>
                        <a:pt x="620" y="2074"/>
                      </a:lnTo>
                      <a:cubicBezTo>
                        <a:pt x="558" y="1916"/>
                        <a:pt x="501" y="1846"/>
                        <a:pt x="451" y="1846"/>
                      </a:cubicBezTo>
                      <a:cubicBezTo>
                        <a:pt x="66" y="1846"/>
                        <a:pt x="1" y="5872"/>
                        <a:pt x="1" y="5872"/>
                      </a:cubicBezTo>
                      <a:cubicBezTo>
                        <a:pt x="1" y="5872"/>
                        <a:pt x="3399" y="2911"/>
                        <a:pt x="2724" y="2911"/>
                      </a:cubicBezTo>
                      <a:cubicBezTo>
                        <a:pt x="2678" y="2911"/>
                        <a:pt x="2612" y="2925"/>
                        <a:pt x="2525" y="2955"/>
                      </a:cubicBezTo>
                      <a:lnTo>
                        <a:pt x="1953" y="3193"/>
                      </a:lnTo>
                      <a:cubicBezTo>
                        <a:pt x="1953" y="3193"/>
                        <a:pt x="3382" y="1800"/>
                        <a:pt x="2906" y="1800"/>
                      </a:cubicBezTo>
                      <a:cubicBezTo>
                        <a:pt x="2899" y="1800"/>
                        <a:pt x="2892" y="1800"/>
                        <a:pt x="2885" y="1800"/>
                      </a:cubicBezTo>
                      <a:cubicBezTo>
                        <a:pt x="2422" y="1800"/>
                        <a:pt x="2180" y="2193"/>
                        <a:pt x="2180" y="2193"/>
                      </a:cubicBezTo>
                      <a:cubicBezTo>
                        <a:pt x="2180" y="2193"/>
                        <a:pt x="3204" y="240"/>
                        <a:pt x="2727" y="2"/>
                      </a:cubicBezTo>
                      <a:cubicBezTo>
                        <a:pt x="2725" y="1"/>
                        <a:pt x="2722" y="0"/>
                        <a:pt x="27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38"/>
                <p:cNvSpPr/>
                <p:nvPr/>
              </p:nvSpPr>
              <p:spPr>
                <a:xfrm>
                  <a:off x="6479770" y="6763259"/>
                  <a:ext cx="99816" cy="42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2110" extrusionOk="0">
                      <a:moveTo>
                        <a:pt x="3364" y="1"/>
                      </a:moveTo>
                      <a:cubicBezTo>
                        <a:pt x="3117" y="1"/>
                        <a:pt x="2263" y="695"/>
                        <a:pt x="2263" y="695"/>
                      </a:cubicBezTo>
                      <a:lnTo>
                        <a:pt x="2501" y="267"/>
                      </a:lnTo>
                      <a:cubicBezTo>
                        <a:pt x="2580" y="100"/>
                        <a:pt x="2568" y="30"/>
                        <a:pt x="2494" y="30"/>
                      </a:cubicBezTo>
                      <a:cubicBezTo>
                        <a:pt x="2105" y="30"/>
                        <a:pt x="1" y="1934"/>
                        <a:pt x="1" y="1934"/>
                      </a:cubicBezTo>
                      <a:cubicBezTo>
                        <a:pt x="1" y="1934"/>
                        <a:pt x="1558" y="2109"/>
                        <a:pt x="2490" y="2109"/>
                      </a:cubicBezTo>
                      <a:cubicBezTo>
                        <a:pt x="3055" y="2109"/>
                        <a:pt x="3390" y="2045"/>
                        <a:pt x="3013" y="1838"/>
                      </a:cubicBezTo>
                      <a:lnTo>
                        <a:pt x="2573" y="1648"/>
                      </a:lnTo>
                      <a:cubicBezTo>
                        <a:pt x="2573" y="1647"/>
                        <a:pt x="2582" y="1647"/>
                        <a:pt x="2599" y="1647"/>
                      </a:cubicBezTo>
                      <a:cubicBezTo>
                        <a:pt x="2655" y="1647"/>
                        <a:pt x="2797" y="1650"/>
                        <a:pt x="2968" y="1650"/>
                      </a:cubicBezTo>
                      <a:cubicBezTo>
                        <a:pt x="3411" y="1650"/>
                        <a:pt x="4049" y="1624"/>
                        <a:pt x="3882" y="1433"/>
                      </a:cubicBezTo>
                      <a:cubicBezTo>
                        <a:pt x="3700" y="1243"/>
                        <a:pt x="3471" y="1214"/>
                        <a:pt x="3349" y="1214"/>
                      </a:cubicBezTo>
                      <a:cubicBezTo>
                        <a:pt x="3296" y="1214"/>
                        <a:pt x="3263" y="1219"/>
                        <a:pt x="3263" y="1219"/>
                      </a:cubicBezTo>
                      <a:cubicBezTo>
                        <a:pt x="3263" y="1219"/>
                        <a:pt x="4942" y="779"/>
                        <a:pt x="4811" y="362"/>
                      </a:cubicBezTo>
                      <a:cubicBezTo>
                        <a:pt x="4808" y="345"/>
                        <a:pt x="4769" y="338"/>
                        <a:pt x="4707" y="338"/>
                      </a:cubicBezTo>
                      <a:cubicBezTo>
                        <a:pt x="4329" y="338"/>
                        <a:pt x="3061" y="600"/>
                        <a:pt x="3061" y="600"/>
                      </a:cubicBezTo>
                      <a:cubicBezTo>
                        <a:pt x="3061" y="600"/>
                        <a:pt x="3394" y="457"/>
                        <a:pt x="3430" y="88"/>
                      </a:cubicBezTo>
                      <a:cubicBezTo>
                        <a:pt x="3438" y="27"/>
                        <a:pt x="3412" y="1"/>
                        <a:pt x="336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38"/>
                <p:cNvSpPr/>
                <p:nvPr/>
              </p:nvSpPr>
              <p:spPr>
                <a:xfrm>
                  <a:off x="6398252" y="6629410"/>
                  <a:ext cx="99816" cy="42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2113" extrusionOk="0">
                      <a:moveTo>
                        <a:pt x="3368" y="1"/>
                      </a:moveTo>
                      <a:cubicBezTo>
                        <a:pt x="3125" y="1"/>
                        <a:pt x="2263" y="702"/>
                        <a:pt x="2263" y="702"/>
                      </a:cubicBezTo>
                      <a:lnTo>
                        <a:pt x="2501" y="262"/>
                      </a:lnTo>
                      <a:cubicBezTo>
                        <a:pt x="2579" y="98"/>
                        <a:pt x="2568" y="29"/>
                        <a:pt x="2495" y="29"/>
                      </a:cubicBezTo>
                      <a:cubicBezTo>
                        <a:pt x="2110" y="29"/>
                        <a:pt x="1" y="1929"/>
                        <a:pt x="1" y="1929"/>
                      </a:cubicBezTo>
                      <a:cubicBezTo>
                        <a:pt x="1" y="1929"/>
                        <a:pt x="1588" y="2113"/>
                        <a:pt x="2520" y="2113"/>
                      </a:cubicBezTo>
                      <a:cubicBezTo>
                        <a:pt x="3070" y="2113"/>
                        <a:pt x="3391" y="2049"/>
                        <a:pt x="3025" y="1845"/>
                      </a:cubicBezTo>
                      <a:lnTo>
                        <a:pt x="2572" y="1643"/>
                      </a:lnTo>
                      <a:cubicBezTo>
                        <a:pt x="2572" y="1642"/>
                        <a:pt x="2579" y="1642"/>
                        <a:pt x="2591" y="1642"/>
                      </a:cubicBezTo>
                      <a:cubicBezTo>
                        <a:pt x="2650" y="1642"/>
                        <a:pt x="2836" y="1649"/>
                        <a:pt x="3050" y="1649"/>
                      </a:cubicBezTo>
                      <a:cubicBezTo>
                        <a:pt x="3486" y="1649"/>
                        <a:pt x="4039" y="1620"/>
                        <a:pt x="3882" y="1441"/>
                      </a:cubicBezTo>
                      <a:cubicBezTo>
                        <a:pt x="3706" y="1239"/>
                        <a:pt x="3476" y="1209"/>
                        <a:pt x="3356" y="1209"/>
                      </a:cubicBezTo>
                      <a:cubicBezTo>
                        <a:pt x="3306" y="1209"/>
                        <a:pt x="3275" y="1214"/>
                        <a:pt x="3275" y="1214"/>
                      </a:cubicBezTo>
                      <a:cubicBezTo>
                        <a:pt x="3275" y="1214"/>
                        <a:pt x="4942" y="786"/>
                        <a:pt x="4823" y="369"/>
                      </a:cubicBezTo>
                      <a:cubicBezTo>
                        <a:pt x="4818" y="352"/>
                        <a:pt x="4778" y="345"/>
                        <a:pt x="4714" y="345"/>
                      </a:cubicBezTo>
                      <a:cubicBezTo>
                        <a:pt x="4329" y="345"/>
                        <a:pt x="3061" y="607"/>
                        <a:pt x="3061" y="607"/>
                      </a:cubicBezTo>
                      <a:cubicBezTo>
                        <a:pt x="3061" y="607"/>
                        <a:pt x="3394" y="464"/>
                        <a:pt x="3430" y="83"/>
                      </a:cubicBezTo>
                      <a:cubicBezTo>
                        <a:pt x="3437" y="25"/>
                        <a:pt x="3413" y="1"/>
                        <a:pt x="33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38"/>
                <p:cNvSpPr/>
                <p:nvPr/>
              </p:nvSpPr>
              <p:spPr>
                <a:xfrm>
                  <a:off x="6565629" y="6758392"/>
                  <a:ext cx="102664" cy="118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" h="5861" extrusionOk="0">
                      <a:moveTo>
                        <a:pt x="4894" y="4294"/>
                      </a:moveTo>
                      <a:cubicBezTo>
                        <a:pt x="4894" y="4294"/>
                        <a:pt x="4888" y="4298"/>
                        <a:pt x="4877" y="4307"/>
                      </a:cubicBezTo>
                      <a:lnTo>
                        <a:pt x="4877" y="4307"/>
                      </a:lnTo>
                      <a:cubicBezTo>
                        <a:pt x="4878" y="4329"/>
                        <a:pt x="4879" y="4341"/>
                        <a:pt x="4882" y="4341"/>
                      </a:cubicBezTo>
                      <a:lnTo>
                        <a:pt x="4894" y="4318"/>
                      </a:lnTo>
                      <a:cubicBezTo>
                        <a:pt x="4894" y="4319"/>
                        <a:pt x="4894" y="4320"/>
                        <a:pt x="4895" y="4320"/>
                      </a:cubicBezTo>
                      <a:cubicBezTo>
                        <a:pt x="4897" y="4320"/>
                        <a:pt x="4906" y="4294"/>
                        <a:pt x="4906" y="4294"/>
                      </a:cubicBezTo>
                      <a:close/>
                      <a:moveTo>
                        <a:pt x="3389" y="1"/>
                      </a:moveTo>
                      <a:cubicBezTo>
                        <a:pt x="3375" y="1"/>
                        <a:pt x="3360" y="3"/>
                        <a:pt x="3346" y="8"/>
                      </a:cubicBezTo>
                      <a:cubicBezTo>
                        <a:pt x="3287" y="8"/>
                        <a:pt x="3668" y="1544"/>
                        <a:pt x="3668" y="1544"/>
                      </a:cubicBezTo>
                      <a:cubicBezTo>
                        <a:pt x="3668" y="1544"/>
                        <a:pt x="3513" y="1246"/>
                        <a:pt x="3179" y="1234"/>
                      </a:cubicBezTo>
                      <a:cubicBezTo>
                        <a:pt x="3177" y="1234"/>
                        <a:pt x="3176" y="1234"/>
                        <a:pt x="3174" y="1234"/>
                      </a:cubicBezTo>
                      <a:cubicBezTo>
                        <a:pt x="2856" y="1234"/>
                        <a:pt x="3763" y="2270"/>
                        <a:pt x="3763" y="2270"/>
                      </a:cubicBezTo>
                      <a:lnTo>
                        <a:pt x="3358" y="2079"/>
                      </a:lnTo>
                      <a:cubicBezTo>
                        <a:pt x="3291" y="2049"/>
                        <a:pt x="3241" y="2035"/>
                        <a:pt x="3208" y="2035"/>
                      </a:cubicBezTo>
                      <a:cubicBezTo>
                        <a:pt x="3112" y="2035"/>
                        <a:pt x="3148" y="2152"/>
                        <a:pt x="3263" y="2329"/>
                      </a:cubicBezTo>
                      <a:cubicBezTo>
                        <a:pt x="2963" y="2030"/>
                        <a:pt x="2716" y="1815"/>
                        <a:pt x="2606" y="1815"/>
                      </a:cubicBezTo>
                      <a:cubicBezTo>
                        <a:pt x="2541" y="1815"/>
                        <a:pt x="2523" y="1890"/>
                        <a:pt x="2572" y="2067"/>
                      </a:cubicBezTo>
                      <a:lnTo>
                        <a:pt x="2751" y="2556"/>
                      </a:lnTo>
                      <a:cubicBezTo>
                        <a:pt x="2751" y="2556"/>
                        <a:pt x="1922" y="1630"/>
                        <a:pt x="1675" y="1630"/>
                      </a:cubicBezTo>
                      <a:cubicBezTo>
                        <a:pt x="1636" y="1630"/>
                        <a:pt x="1611" y="1654"/>
                        <a:pt x="1608" y="1710"/>
                      </a:cubicBezTo>
                      <a:cubicBezTo>
                        <a:pt x="1572" y="2103"/>
                        <a:pt x="1905" y="2329"/>
                        <a:pt x="1905" y="2329"/>
                      </a:cubicBezTo>
                      <a:cubicBezTo>
                        <a:pt x="1905" y="2329"/>
                        <a:pt x="817" y="1692"/>
                        <a:pt x="305" y="1692"/>
                      </a:cubicBezTo>
                      <a:cubicBezTo>
                        <a:pt x="195" y="1692"/>
                        <a:pt x="112" y="1722"/>
                        <a:pt x="72" y="1794"/>
                      </a:cubicBezTo>
                      <a:cubicBezTo>
                        <a:pt x="0" y="1901"/>
                        <a:pt x="1572" y="2937"/>
                        <a:pt x="1572" y="2937"/>
                      </a:cubicBezTo>
                      <a:cubicBezTo>
                        <a:pt x="1572" y="2937"/>
                        <a:pt x="1479" y="2899"/>
                        <a:pt x="1346" y="2899"/>
                      </a:cubicBezTo>
                      <a:cubicBezTo>
                        <a:pt x="1220" y="2899"/>
                        <a:pt x="1057" y="2934"/>
                        <a:pt x="905" y="3068"/>
                      </a:cubicBezTo>
                      <a:cubicBezTo>
                        <a:pt x="596" y="3318"/>
                        <a:pt x="2263" y="3496"/>
                        <a:pt x="2263" y="3496"/>
                      </a:cubicBezTo>
                      <a:lnTo>
                        <a:pt x="1751" y="3639"/>
                      </a:lnTo>
                      <a:cubicBezTo>
                        <a:pt x="1358" y="3782"/>
                        <a:pt x="1608" y="3889"/>
                        <a:pt x="2108" y="3996"/>
                      </a:cubicBezTo>
                      <a:cubicBezTo>
                        <a:pt x="2024" y="4032"/>
                        <a:pt x="2036" y="4091"/>
                        <a:pt x="2191" y="4199"/>
                      </a:cubicBezTo>
                      <a:lnTo>
                        <a:pt x="2572" y="4401"/>
                      </a:lnTo>
                      <a:cubicBezTo>
                        <a:pt x="2572" y="4401"/>
                        <a:pt x="2156" y="4351"/>
                        <a:pt x="1812" y="4351"/>
                      </a:cubicBezTo>
                      <a:cubicBezTo>
                        <a:pt x="1529" y="4351"/>
                        <a:pt x="1296" y="4385"/>
                        <a:pt x="1382" y="4508"/>
                      </a:cubicBezTo>
                      <a:cubicBezTo>
                        <a:pt x="1563" y="4730"/>
                        <a:pt x="1821" y="4747"/>
                        <a:pt x="1896" y="4747"/>
                      </a:cubicBezTo>
                      <a:cubicBezTo>
                        <a:pt x="1910" y="4747"/>
                        <a:pt x="1917" y="4746"/>
                        <a:pt x="1917" y="4746"/>
                      </a:cubicBezTo>
                      <a:lnTo>
                        <a:pt x="1917" y="4746"/>
                      </a:lnTo>
                      <a:cubicBezTo>
                        <a:pt x="1917" y="4746"/>
                        <a:pt x="405" y="5044"/>
                        <a:pt x="477" y="5413"/>
                      </a:cubicBezTo>
                      <a:cubicBezTo>
                        <a:pt x="479" y="5434"/>
                        <a:pt x="543" y="5443"/>
                        <a:pt x="645" y="5443"/>
                      </a:cubicBezTo>
                      <a:cubicBezTo>
                        <a:pt x="1050" y="5443"/>
                        <a:pt x="2048" y="5306"/>
                        <a:pt x="2048" y="5306"/>
                      </a:cubicBezTo>
                      <a:lnTo>
                        <a:pt x="2048" y="5306"/>
                      </a:lnTo>
                      <a:cubicBezTo>
                        <a:pt x="2048" y="5306"/>
                        <a:pt x="1739" y="5425"/>
                        <a:pt x="1691" y="5758"/>
                      </a:cubicBezTo>
                      <a:cubicBezTo>
                        <a:pt x="1683" y="5812"/>
                        <a:pt x="1709" y="5835"/>
                        <a:pt x="1757" y="5835"/>
                      </a:cubicBezTo>
                      <a:cubicBezTo>
                        <a:pt x="1995" y="5835"/>
                        <a:pt x="2786" y="5282"/>
                        <a:pt x="2786" y="5282"/>
                      </a:cubicBezTo>
                      <a:lnTo>
                        <a:pt x="2786" y="5282"/>
                      </a:lnTo>
                      <a:lnTo>
                        <a:pt x="2548" y="5651"/>
                      </a:lnTo>
                      <a:cubicBezTo>
                        <a:pt x="2464" y="5799"/>
                        <a:pt x="2471" y="5861"/>
                        <a:pt x="2543" y="5861"/>
                      </a:cubicBezTo>
                      <a:cubicBezTo>
                        <a:pt x="2885" y="5861"/>
                        <a:pt x="4686" y="4457"/>
                        <a:pt x="4877" y="4307"/>
                      </a:cubicBezTo>
                      <a:lnTo>
                        <a:pt x="4877" y="4307"/>
                      </a:lnTo>
                      <a:cubicBezTo>
                        <a:pt x="4870" y="3981"/>
                        <a:pt x="5082" y="1473"/>
                        <a:pt x="4838" y="1473"/>
                      </a:cubicBezTo>
                      <a:cubicBezTo>
                        <a:pt x="4805" y="1473"/>
                        <a:pt x="4765" y="1517"/>
                        <a:pt x="4715" y="1615"/>
                      </a:cubicBezTo>
                      <a:lnTo>
                        <a:pt x="4549" y="2008"/>
                      </a:lnTo>
                      <a:cubicBezTo>
                        <a:pt x="4549" y="2008"/>
                        <a:pt x="4579" y="802"/>
                        <a:pt x="4397" y="802"/>
                      </a:cubicBezTo>
                      <a:cubicBezTo>
                        <a:pt x="4381" y="802"/>
                        <a:pt x="4365" y="811"/>
                        <a:pt x="4346" y="829"/>
                      </a:cubicBezTo>
                      <a:cubicBezTo>
                        <a:pt x="4096" y="1067"/>
                        <a:pt x="4168" y="1377"/>
                        <a:pt x="4168" y="1377"/>
                      </a:cubicBezTo>
                      <a:cubicBezTo>
                        <a:pt x="4168" y="1377"/>
                        <a:pt x="3749" y="1"/>
                        <a:pt x="338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38"/>
                <p:cNvSpPr/>
                <p:nvPr/>
              </p:nvSpPr>
              <p:spPr>
                <a:xfrm>
                  <a:off x="6901332" y="6594650"/>
                  <a:ext cx="90202" cy="96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6" h="4769" extrusionOk="0">
                      <a:moveTo>
                        <a:pt x="410" y="1"/>
                      </a:moveTo>
                      <a:cubicBezTo>
                        <a:pt x="403" y="1"/>
                        <a:pt x="397" y="3"/>
                        <a:pt x="393" y="6"/>
                      </a:cubicBezTo>
                      <a:cubicBezTo>
                        <a:pt x="1" y="364"/>
                        <a:pt x="1477" y="1911"/>
                        <a:pt x="1477" y="1911"/>
                      </a:cubicBezTo>
                      <a:cubicBezTo>
                        <a:pt x="1477" y="1911"/>
                        <a:pt x="1245" y="1711"/>
                        <a:pt x="919" y="1711"/>
                      </a:cubicBezTo>
                      <a:cubicBezTo>
                        <a:pt x="847" y="1711"/>
                        <a:pt x="771" y="1721"/>
                        <a:pt x="691" y="1745"/>
                      </a:cubicBezTo>
                      <a:cubicBezTo>
                        <a:pt x="239" y="1900"/>
                        <a:pt x="1941" y="2804"/>
                        <a:pt x="1941" y="2804"/>
                      </a:cubicBezTo>
                      <a:lnTo>
                        <a:pt x="1346" y="2733"/>
                      </a:lnTo>
                      <a:cubicBezTo>
                        <a:pt x="1322" y="2732"/>
                        <a:pt x="1301" y="2731"/>
                        <a:pt x="1281" y="2731"/>
                      </a:cubicBezTo>
                      <a:cubicBezTo>
                        <a:pt x="91" y="2731"/>
                        <a:pt x="4465" y="4769"/>
                        <a:pt x="4465" y="4769"/>
                      </a:cubicBezTo>
                      <a:cubicBezTo>
                        <a:pt x="4465" y="4769"/>
                        <a:pt x="3395" y="1133"/>
                        <a:pt x="3020" y="1133"/>
                      </a:cubicBezTo>
                      <a:cubicBezTo>
                        <a:pt x="2965" y="1133"/>
                        <a:pt x="2925" y="1210"/>
                        <a:pt x="2906" y="1388"/>
                      </a:cubicBezTo>
                      <a:lnTo>
                        <a:pt x="2882" y="2007"/>
                      </a:lnTo>
                      <a:cubicBezTo>
                        <a:pt x="2882" y="2007"/>
                        <a:pt x="2364" y="540"/>
                        <a:pt x="2103" y="540"/>
                      </a:cubicBezTo>
                      <a:cubicBezTo>
                        <a:pt x="2073" y="540"/>
                        <a:pt x="2047" y="559"/>
                        <a:pt x="2025" y="602"/>
                      </a:cubicBezTo>
                      <a:cubicBezTo>
                        <a:pt x="1834" y="1019"/>
                        <a:pt x="2084" y="1388"/>
                        <a:pt x="2084" y="1388"/>
                      </a:cubicBezTo>
                      <a:cubicBezTo>
                        <a:pt x="2084" y="1388"/>
                        <a:pt x="609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38"/>
                <p:cNvSpPr/>
                <p:nvPr/>
              </p:nvSpPr>
              <p:spPr>
                <a:xfrm>
                  <a:off x="6748861" y="6634864"/>
                  <a:ext cx="126760" cy="5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6" h="2631" extrusionOk="0">
                      <a:moveTo>
                        <a:pt x="2653" y="0"/>
                      </a:moveTo>
                      <a:cubicBezTo>
                        <a:pt x="2441" y="0"/>
                        <a:pt x="2394" y="81"/>
                        <a:pt x="2620" y="290"/>
                      </a:cubicBezTo>
                      <a:lnTo>
                        <a:pt x="3108" y="682"/>
                      </a:lnTo>
                      <a:cubicBezTo>
                        <a:pt x="3108" y="682"/>
                        <a:pt x="2117" y="376"/>
                        <a:pt x="1672" y="376"/>
                      </a:cubicBezTo>
                      <a:cubicBezTo>
                        <a:pt x="1510" y="376"/>
                        <a:pt x="1420" y="416"/>
                        <a:pt x="1477" y="528"/>
                      </a:cubicBezTo>
                      <a:cubicBezTo>
                        <a:pt x="1704" y="944"/>
                        <a:pt x="2156" y="968"/>
                        <a:pt x="2156" y="968"/>
                      </a:cubicBezTo>
                      <a:cubicBezTo>
                        <a:pt x="2156" y="968"/>
                        <a:pt x="1" y="1361"/>
                        <a:pt x="37" y="1516"/>
                      </a:cubicBezTo>
                      <a:cubicBezTo>
                        <a:pt x="60" y="1775"/>
                        <a:pt x="571" y="1842"/>
                        <a:pt x="1092" y="1842"/>
                      </a:cubicBezTo>
                      <a:cubicBezTo>
                        <a:pt x="1648" y="1842"/>
                        <a:pt x="2215" y="1766"/>
                        <a:pt x="2216" y="1766"/>
                      </a:cubicBezTo>
                      <a:lnTo>
                        <a:pt x="2216" y="1766"/>
                      </a:lnTo>
                      <a:cubicBezTo>
                        <a:pt x="2215" y="1766"/>
                        <a:pt x="1763" y="1861"/>
                        <a:pt x="1620" y="2302"/>
                      </a:cubicBezTo>
                      <a:cubicBezTo>
                        <a:pt x="1587" y="2398"/>
                        <a:pt x="1640" y="2436"/>
                        <a:pt x="1745" y="2436"/>
                      </a:cubicBezTo>
                      <a:cubicBezTo>
                        <a:pt x="2128" y="2436"/>
                        <a:pt x="3204" y="1921"/>
                        <a:pt x="3204" y="1921"/>
                      </a:cubicBezTo>
                      <a:lnTo>
                        <a:pt x="3204" y="1921"/>
                      </a:lnTo>
                      <a:lnTo>
                        <a:pt x="2787" y="2349"/>
                      </a:lnTo>
                      <a:cubicBezTo>
                        <a:pt x="2622" y="2549"/>
                        <a:pt x="2637" y="2631"/>
                        <a:pt x="2771" y="2631"/>
                      </a:cubicBezTo>
                      <a:cubicBezTo>
                        <a:pt x="3362" y="2631"/>
                        <a:pt x="6276" y="1040"/>
                        <a:pt x="6276" y="1040"/>
                      </a:cubicBezTo>
                      <a:cubicBezTo>
                        <a:pt x="6276" y="1040"/>
                        <a:pt x="3411" y="0"/>
                        <a:pt x="26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38"/>
                <p:cNvSpPr/>
                <p:nvPr/>
              </p:nvSpPr>
              <p:spPr>
                <a:xfrm>
                  <a:off x="6873197" y="6717350"/>
                  <a:ext cx="105835" cy="119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0" h="5921" extrusionOk="0">
                      <a:moveTo>
                        <a:pt x="2582" y="0"/>
                      </a:moveTo>
                      <a:cubicBezTo>
                        <a:pt x="2578" y="0"/>
                        <a:pt x="2574" y="1"/>
                        <a:pt x="2572" y="4"/>
                      </a:cubicBezTo>
                      <a:cubicBezTo>
                        <a:pt x="2286" y="230"/>
                        <a:pt x="3251" y="1385"/>
                        <a:pt x="3251" y="1385"/>
                      </a:cubicBezTo>
                      <a:cubicBezTo>
                        <a:pt x="3251" y="1385"/>
                        <a:pt x="3098" y="1223"/>
                        <a:pt x="2850" y="1223"/>
                      </a:cubicBezTo>
                      <a:cubicBezTo>
                        <a:pt x="2804" y="1223"/>
                        <a:pt x="2755" y="1229"/>
                        <a:pt x="2703" y="1242"/>
                      </a:cubicBezTo>
                      <a:cubicBezTo>
                        <a:pt x="2382" y="1313"/>
                        <a:pt x="3537" y="2028"/>
                        <a:pt x="3537" y="2028"/>
                      </a:cubicBezTo>
                      <a:lnTo>
                        <a:pt x="3120" y="1956"/>
                      </a:lnTo>
                      <a:cubicBezTo>
                        <a:pt x="3088" y="1952"/>
                        <a:pt x="3061" y="1950"/>
                        <a:pt x="3038" y="1950"/>
                      </a:cubicBezTo>
                      <a:cubicBezTo>
                        <a:pt x="2931" y="1950"/>
                        <a:pt x="2912" y="1993"/>
                        <a:pt x="2941" y="2052"/>
                      </a:cubicBezTo>
                      <a:cubicBezTo>
                        <a:pt x="2719" y="1931"/>
                        <a:pt x="2545" y="1857"/>
                        <a:pt x="2453" y="1857"/>
                      </a:cubicBezTo>
                      <a:cubicBezTo>
                        <a:pt x="2364" y="1857"/>
                        <a:pt x="2353" y="1928"/>
                        <a:pt x="2453" y="2099"/>
                      </a:cubicBezTo>
                      <a:lnTo>
                        <a:pt x="2751" y="2528"/>
                      </a:lnTo>
                      <a:cubicBezTo>
                        <a:pt x="2751" y="2528"/>
                        <a:pt x="1839" y="1928"/>
                        <a:pt x="1549" y="1928"/>
                      </a:cubicBezTo>
                      <a:cubicBezTo>
                        <a:pt x="1486" y="1928"/>
                        <a:pt x="1452" y="1957"/>
                        <a:pt x="1465" y="2028"/>
                      </a:cubicBezTo>
                      <a:cubicBezTo>
                        <a:pt x="1560" y="2409"/>
                        <a:pt x="1917" y="2528"/>
                        <a:pt x="1917" y="2528"/>
                      </a:cubicBezTo>
                      <a:cubicBezTo>
                        <a:pt x="1917" y="2528"/>
                        <a:pt x="982" y="2437"/>
                        <a:pt x="443" y="2437"/>
                      </a:cubicBezTo>
                      <a:cubicBezTo>
                        <a:pt x="227" y="2437"/>
                        <a:pt x="75" y="2451"/>
                        <a:pt x="72" y="2492"/>
                      </a:cubicBezTo>
                      <a:cubicBezTo>
                        <a:pt x="0" y="2933"/>
                        <a:pt x="1786" y="3206"/>
                        <a:pt x="1786" y="3206"/>
                      </a:cubicBezTo>
                      <a:cubicBezTo>
                        <a:pt x="1786" y="3206"/>
                        <a:pt x="1774" y="3205"/>
                        <a:pt x="1753" y="3205"/>
                      </a:cubicBezTo>
                      <a:cubicBezTo>
                        <a:pt x="1653" y="3205"/>
                        <a:pt x="1354" y="3230"/>
                        <a:pt x="1167" y="3504"/>
                      </a:cubicBezTo>
                      <a:cubicBezTo>
                        <a:pt x="1086" y="3626"/>
                        <a:pt x="1268" y="3664"/>
                        <a:pt x="1525" y="3664"/>
                      </a:cubicBezTo>
                      <a:cubicBezTo>
                        <a:pt x="1943" y="3664"/>
                        <a:pt x="2560" y="3564"/>
                        <a:pt x="2560" y="3564"/>
                      </a:cubicBezTo>
                      <a:lnTo>
                        <a:pt x="2560" y="3564"/>
                      </a:lnTo>
                      <a:lnTo>
                        <a:pt x="2120" y="3814"/>
                      </a:lnTo>
                      <a:cubicBezTo>
                        <a:pt x="1862" y="3991"/>
                        <a:pt x="1969" y="4059"/>
                        <a:pt x="2267" y="4059"/>
                      </a:cubicBezTo>
                      <a:cubicBezTo>
                        <a:pt x="2410" y="4059"/>
                        <a:pt x="2598" y="4043"/>
                        <a:pt x="2810" y="4016"/>
                      </a:cubicBezTo>
                      <a:lnTo>
                        <a:pt x="2810" y="4016"/>
                      </a:lnTo>
                      <a:cubicBezTo>
                        <a:pt x="2560" y="4111"/>
                        <a:pt x="2465" y="4195"/>
                        <a:pt x="2739" y="4278"/>
                      </a:cubicBezTo>
                      <a:lnTo>
                        <a:pt x="3156" y="4361"/>
                      </a:lnTo>
                      <a:cubicBezTo>
                        <a:pt x="3156" y="4361"/>
                        <a:pt x="1810" y="4599"/>
                        <a:pt x="2084" y="4790"/>
                      </a:cubicBezTo>
                      <a:cubicBezTo>
                        <a:pt x="2190" y="4862"/>
                        <a:pt x="2300" y="4884"/>
                        <a:pt x="2394" y="4884"/>
                      </a:cubicBezTo>
                      <a:cubicBezTo>
                        <a:pt x="2531" y="4884"/>
                        <a:pt x="2632" y="4838"/>
                        <a:pt x="2632" y="4838"/>
                      </a:cubicBezTo>
                      <a:lnTo>
                        <a:pt x="2632" y="4838"/>
                      </a:lnTo>
                      <a:cubicBezTo>
                        <a:pt x="2632" y="4838"/>
                        <a:pt x="1417" y="5766"/>
                        <a:pt x="1465" y="5850"/>
                      </a:cubicBezTo>
                      <a:cubicBezTo>
                        <a:pt x="1498" y="5900"/>
                        <a:pt x="1557" y="5921"/>
                        <a:pt x="1632" y="5921"/>
                      </a:cubicBezTo>
                      <a:cubicBezTo>
                        <a:pt x="1999" y="5921"/>
                        <a:pt x="2761" y="5410"/>
                        <a:pt x="2897" y="5316"/>
                      </a:cubicBezTo>
                      <a:lnTo>
                        <a:pt x="2897" y="5316"/>
                      </a:lnTo>
                      <a:cubicBezTo>
                        <a:pt x="2833" y="5363"/>
                        <a:pt x="2652" y="5523"/>
                        <a:pt x="2691" y="5790"/>
                      </a:cubicBezTo>
                      <a:cubicBezTo>
                        <a:pt x="2697" y="5833"/>
                        <a:pt x="2716" y="5851"/>
                        <a:pt x="2743" y="5851"/>
                      </a:cubicBezTo>
                      <a:cubicBezTo>
                        <a:pt x="2929" y="5851"/>
                        <a:pt x="3536" y="4981"/>
                        <a:pt x="3537" y="4980"/>
                      </a:cubicBezTo>
                      <a:lnTo>
                        <a:pt x="3537" y="4980"/>
                      </a:lnTo>
                      <a:lnTo>
                        <a:pt x="3358" y="5242"/>
                      </a:lnTo>
                      <a:cubicBezTo>
                        <a:pt x="3324" y="5405"/>
                        <a:pt x="3357" y="5475"/>
                        <a:pt x="3434" y="5475"/>
                      </a:cubicBezTo>
                      <a:cubicBezTo>
                        <a:pt x="3758" y="5475"/>
                        <a:pt x="4862" y="4233"/>
                        <a:pt x="5022" y="3421"/>
                      </a:cubicBezTo>
                      <a:lnTo>
                        <a:pt x="5022" y="3421"/>
                      </a:lnTo>
                      <a:lnTo>
                        <a:pt x="5132" y="3647"/>
                      </a:lnTo>
                      <a:cubicBezTo>
                        <a:pt x="5132" y="3635"/>
                        <a:pt x="5204" y="3611"/>
                        <a:pt x="5204" y="3611"/>
                      </a:cubicBezTo>
                      <a:cubicBezTo>
                        <a:pt x="5204" y="3611"/>
                        <a:pt x="5239" y="3587"/>
                        <a:pt x="5215" y="3576"/>
                      </a:cubicBezTo>
                      <a:cubicBezTo>
                        <a:pt x="5205" y="3576"/>
                        <a:pt x="5229" y="3551"/>
                        <a:pt x="5216" y="3536"/>
                      </a:cubicBezTo>
                      <a:lnTo>
                        <a:pt x="5216" y="3536"/>
                      </a:lnTo>
                      <a:cubicBezTo>
                        <a:pt x="5227" y="3540"/>
                        <a:pt x="5239" y="3540"/>
                        <a:pt x="5239" y="3540"/>
                      </a:cubicBezTo>
                      <a:cubicBezTo>
                        <a:pt x="5239" y="3540"/>
                        <a:pt x="4628" y="912"/>
                        <a:pt x="4372" y="912"/>
                      </a:cubicBezTo>
                      <a:cubicBezTo>
                        <a:pt x="4335" y="912"/>
                        <a:pt x="4306" y="965"/>
                        <a:pt x="4287" y="1087"/>
                      </a:cubicBezTo>
                      <a:lnTo>
                        <a:pt x="4239" y="1516"/>
                      </a:lnTo>
                      <a:cubicBezTo>
                        <a:pt x="4239" y="1516"/>
                        <a:pt x="3939" y="451"/>
                        <a:pt x="3758" y="451"/>
                      </a:cubicBezTo>
                      <a:cubicBezTo>
                        <a:pt x="3738" y="451"/>
                        <a:pt x="3720" y="464"/>
                        <a:pt x="3703" y="492"/>
                      </a:cubicBezTo>
                      <a:cubicBezTo>
                        <a:pt x="3537" y="789"/>
                        <a:pt x="3703" y="1063"/>
                        <a:pt x="3703" y="1063"/>
                      </a:cubicBezTo>
                      <a:cubicBezTo>
                        <a:pt x="3703" y="1063"/>
                        <a:pt x="2708" y="0"/>
                        <a:pt x="25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38"/>
                <p:cNvSpPr/>
                <p:nvPr/>
              </p:nvSpPr>
              <p:spPr>
                <a:xfrm>
                  <a:off x="6812847" y="6475970"/>
                  <a:ext cx="65763" cy="115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" h="5742" extrusionOk="0">
                      <a:moveTo>
                        <a:pt x="0" y="1"/>
                      </a:moveTo>
                      <a:cubicBezTo>
                        <a:pt x="0" y="1"/>
                        <a:pt x="0" y="3910"/>
                        <a:pt x="370" y="3910"/>
                      </a:cubicBezTo>
                      <a:cubicBezTo>
                        <a:pt x="419" y="3910"/>
                        <a:pt x="474" y="3843"/>
                        <a:pt x="536" y="3692"/>
                      </a:cubicBezTo>
                      <a:lnTo>
                        <a:pt x="738" y="3120"/>
                      </a:lnTo>
                      <a:cubicBezTo>
                        <a:pt x="738" y="3120"/>
                        <a:pt x="828" y="4733"/>
                        <a:pt x="1082" y="4733"/>
                      </a:cubicBezTo>
                      <a:cubicBezTo>
                        <a:pt x="1105" y="4733"/>
                        <a:pt x="1129" y="4720"/>
                        <a:pt x="1155" y="4692"/>
                      </a:cubicBezTo>
                      <a:cubicBezTo>
                        <a:pt x="1464" y="4347"/>
                        <a:pt x="1334" y="3918"/>
                        <a:pt x="1334" y="3918"/>
                      </a:cubicBezTo>
                      <a:lnTo>
                        <a:pt x="1334" y="3918"/>
                      </a:lnTo>
                      <a:cubicBezTo>
                        <a:pt x="1334" y="3918"/>
                        <a:pt x="2400" y="5742"/>
                        <a:pt x="2563" y="5742"/>
                      </a:cubicBezTo>
                      <a:cubicBezTo>
                        <a:pt x="2567" y="5742"/>
                        <a:pt x="2569" y="5741"/>
                        <a:pt x="2572" y="5740"/>
                      </a:cubicBezTo>
                      <a:cubicBezTo>
                        <a:pt x="3048" y="5513"/>
                        <a:pt x="2060" y="3609"/>
                        <a:pt x="2060" y="3608"/>
                      </a:cubicBezTo>
                      <a:lnTo>
                        <a:pt x="2060" y="3608"/>
                      </a:lnTo>
                      <a:cubicBezTo>
                        <a:pt x="2060" y="3609"/>
                        <a:pt x="2322" y="3989"/>
                        <a:pt x="2774" y="3989"/>
                      </a:cubicBezTo>
                      <a:cubicBezTo>
                        <a:pt x="3235" y="3989"/>
                        <a:pt x="1887" y="2638"/>
                        <a:pt x="1858" y="2620"/>
                      </a:cubicBezTo>
                      <a:lnTo>
                        <a:pt x="1858" y="2620"/>
                      </a:lnTo>
                      <a:lnTo>
                        <a:pt x="2405" y="2858"/>
                      </a:lnTo>
                      <a:cubicBezTo>
                        <a:pt x="2491" y="2889"/>
                        <a:pt x="2556" y="2903"/>
                        <a:pt x="2602" y="2903"/>
                      </a:cubicBezTo>
                      <a:cubicBezTo>
                        <a:pt x="3256" y="2903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38"/>
                <p:cNvSpPr/>
                <p:nvPr/>
              </p:nvSpPr>
              <p:spPr>
                <a:xfrm>
                  <a:off x="6980203" y="6780104"/>
                  <a:ext cx="88283" cy="10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5124" extrusionOk="0">
                      <a:moveTo>
                        <a:pt x="3940" y="0"/>
                      </a:moveTo>
                      <a:cubicBezTo>
                        <a:pt x="3746" y="0"/>
                        <a:pt x="2275" y="1516"/>
                        <a:pt x="2275" y="1516"/>
                      </a:cubicBezTo>
                      <a:cubicBezTo>
                        <a:pt x="2275" y="1516"/>
                        <a:pt x="2513" y="1111"/>
                        <a:pt x="2287" y="695"/>
                      </a:cubicBezTo>
                      <a:cubicBezTo>
                        <a:pt x="2266" y="654"/>
                        <a:pt x="2241" y="635"/>
                        <a:pt x="2214" y="635"/>
                      </a:cubicBezTo>
                      <a:cubicBezTo>
                        <a:pt x="1963" y="635"/>
                        <a:pt x="1489" y="2183"/>
                        <a:pt x="1489" y="2183"/>
                      </a:cubicBezTo>
                      <a:lnTo>
                        <a:pt x="1441" y="1576"/>
                      </a:lnTo>
                      <a:cubicBezTo>
                        <a:pt x="1413" y="1396"/>
                        <a:pt x="1369" y="1318"/>
                        <a:pt x="1314" y="1318"/>
                      </a:cubicBezTo>
                      <a:cubicBezTo>
                        <a:pt x="929" y="1318"/>
                        <a:pt x="1" y="5124"/>
                        <a:pt x="1" y="5124"/>
                      </a:cubicBezTo>
                      <a:cubicBezTo>
                        <a:pt x="1" y="5124"/>
                        <a:pt x="4311" y="2845"/>
                        <a:pt x="3210" y="2845"/>
                      </a:cubicBezTo>
                      <a:cubicBezTo>
                        <a:pt x="3180" y="2845"/>
                        <a:pt x="3146" y="2846"/>
                        <a:pt x="3108" y="2850"/>
                      </a:cubicBezTo>
                      <a:lnTo>
                        <a:pt x="2501" y="2957"/>
                      </a:lnTo>
                      <a:cubicBezTo>
                        <a:pt x="2501" y="2957"/>
                        <a:pt x="4192" y="1921"/>
                        <a:pt x="3739" y="1814"/>
                      </a:cubicBezTo>
                      <a:cubicBezTo>
                        <a:pt x="3667" y="1795"/>
                        <a:pt x="3597" y="1787"/>
                        <a:pt x="3531" y="1787"/>
                      </a:cubicBezTo>
                      <a:cubicBezTo>
                        <a:pt x="3176" y="1787"/>
                        <a:pt x="2930" y="2016"/>
                        <a:pt x="2930" y="2016"/>
                      </a:cubicBezTo>
                      <a:cubicBezTo>
                        <a:pt x="2930" y="2016"/>
                        <a:pt x="4370" y="349"/>
                        <a:pt x="3954" y="4"/>
                      </a:cubicBezTo>
                      <a:cubicBezTo>
                        <a:pt x="3950" y="1"/>
                        <a:pt x="3946" y="0"/>
                        <a:pt x="39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38"/>
                <p:cNvSpPr/>
                <p:nvPr/>
              </p:nvSpPr>
              <p:spPr>
                <a:xfrm>
                  <a:off x="6799860" y="6756372"/>
                  <a:ext cx="126739" cy="10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5" h="4956" extrusionOk="0">
                      <a:moveTo>
                        <a:pt x="2332" y="1"/>
                      </a:moveTo>
                      <a:cubicBezTo>
                        <a:pt x="1752" y="1"/>
                        <a:pt x="1374" y="59"/>
                        <a:pt x="1738" y="250"/>
                      </a:cubicBezTo>
                      <a:lnTo>
                        <a:pt x="2119" y="429"/>
                      </a:lnTo>
                      <a:cubicBezTo>
                        <a:pt x="2119" y="429"/>
                        <a:pt x="1973" y="423"/>
                        <a:pt x="1783" y="423"/>
                      </a:cubicBezTo>
                      <a:cubicBezTo>
                        <a:pt x="1384" y="423"/>
                        <a:pt x="791" y="450"/>
                        <a:pt x="953" y="620"/>
                      </a:cubicBezTo>
                      <a:cubicBezTo>
                        <a:pt x="1098" y="789"/>
                        <a:pt x="1298" y="816"/>
                        <a:pt x="1411" y="816"/>
                      </a:cubicBezTo>
                      <a:cubicBezTo>
                        <a:pt x="1466" y="816"/>
                        <a:pt x="1500" y="810"/>
                        <a:pt x="1500" y="810"/>
                      </a:cubicBezTo>
                      <a:lnTo>
                        <a:pt x="1500" y="810"/>
                      </a:lnTo>
                      <a:cubicBezTo>
                        <a:pt x="1500" y="810"/>
                        <a:pt x="0" y="1227"/>
                        <a:pt x="119" y="1584"/>
                      </a:cubicBezTo>
                      <a:cubicBezTo>
                        <a:pt x="130" y="1612"/>
                        <a:pt x="190" y="1624"/>
                        <a:pt x="282" y="1624"/>
                      </a:cubicBezTo>
                      <a:cubicBezTo>
                        <a:pt x="690" y="1624"/>
                        <a:pt x="1714" y="1394"/>
                        <a:pt x="1715" y="1393"/>
                      </a:cubicBezTo>
                      <a:lnTo>
                        <a:pt x="1715" y="1393"/>
                      </a:lnTo>
                      <a:cubicBezTo>
                        <a:pt x="1714" y="1394"/>
                        <a:pt x="1417" y="1525"/>
                        <a:pt x="1381" y="1870"/>
                      </a:cubicBezTo>
                      <a:cubicBezTo>
                        <a:pt x="1375" y="1926"/>
                        <a:pt x="1399" y="1949"/>
                        <a:pt x="1442" y="1949"/>
                      </a:cubicBezTo>
                      <a:cubicBezTo>
                        <a:pt x="1665" y="1949"/>
                        <a:pt x="2417" y="1322"/>
                        <a:pt x="2417" y="1322"/>
                      </a:cubicBezTo>
                      <a:lnTo>
                        <a:pt x="2417" y="1322"/>
                      </a:lnTo>
                      <a:lnTo>
                        <a:pt x="2215" y="1703"/>
                      </a:lnTo>
                      <a:cubicBezTo>
                        <a:pt x="2149" y="1854"/>
                        <a:pt x="2156" y="1914"/>
                        <a:pt x="2217" y="1914"/>
                      </a:cubicBezTo>
                      <a:cubicBezTo>
                        <a:pt x="2267" y="1914"/>
                        <a:pt x="2352" y="1874"/>
                        <a:pt x="2465" y="1810"/>
                      </a:cubicBezTo>
                      <a:lnTo>
                        <a:pt x="2465" y="1810"/>
                      </a:lnTo>
                      <a:cubicBezTo>
                        <a:pt x="2049" y="2205"/>
                        <a:pt x="1798" y="2506"/>
                        <a:pt x="2025" y="2506"/>
                      </a:cubicBezTo>
                      <a:cubicBezTo>
                        <a:pt x="2065" y="2506"/>
                        <a:pt x="2120" y="2496"/>
                        <a:pt x="2191" y="2477"/>
                      </a:cubicBezTo>
                      <a:lnTo>
                        <a:pt x="2679" y="2298"/>
                      </a:lnTo>
                      <a:lnTo>
                        <a:pt x="2679" y="2298"/>
                      </a:lnTo>
                      <a:cubicBezTo>
                        <a:pt x="2679" y="2298"/>
                        <a:pt x="1393" y="3382"/>
                        <a:pt x="1798" y="3418"/>
                      </a:cubicBezTo>
                      <a:cubicBezTo>
                        <a:pt x="1813" y="3418"/>
                        <a:pt x="1828" y="3419"/>
                        <a:pt x="1842" y="3419"/>
                      </a:cubicBezTo>
                      <a:cubicBezTo>
                        <a:pt x="2220" y="3419"/>
                        <a:pt x="2441" y="3132"/>
                        <a:pt x="2441" y="3132"/>
                      </a:cubicBezTo>
                      <a:lnTo>
                        <a:pt x="2441" y="3132"/>
                      </a:lnTo>
                      <a:cubicBezTo>
                        <a:pt x="2441" y="3132"/>
                        <a:pt x="1476" y="4715"/>
                        <a:pt x="1857" y="4953"/>
                      </a:cubicBezTo>
                      <a:cubicBezTo>
                        <a:pt x="1860" y="4955"/>
                        <a:pt x="1863" y="4956"/>
                        <a:pt x="1866" y="4956"/>
                      </a:cubicBezTo>
                      <a:cubicBezTo>
                        <a:pt x="2013" y="4956"/>
                        <a:pt x="3048" y="3465"/>
                        <a:pt x="3048" y="3465"/>
                      </a:cubicBezTo>
                      <a:lnTo>
                        <a:pt x="3048" y="3465"/>
                      </a:lnTo>
                      <a:cubicBezTo>
                        <a:pt x="3048" y="3465"/>
                        <a:pt x="2905" y="3822"/>
                        <a:pt x="3155" y="4144"/>
                      </a:cubicBezTo>
                      <a:cubicBezTo>
                        <a:pt x="3177" y="4170"/>
                        <a:pt x="3198" y="4182"/>
                        <a:pt x="3218" y="4182"/>
                      </a:cubicBezTo>
                      <a:cubicBezTo>
                        <a:pt x="3440" y="4182"/>
                        <a:pt x="3620" y="2798"/>
                        <a:pt x="3620" y="2798"/>
                      </a:cubicBezTo>
                      <a:lnTo>
                        <a:pt x="3751" y="3310"/>
                      </a:lnTo>
                      <a:cubicBezTo>
                        <a:pt x="3796" y="3451"/>
                        <a:pt x="3840" y="3512"/>
                        <a:pt x="3882" y="3512"/>
                      </a:cubicBezTo>
                      <a:cubicBezTo>
                        <a:pt x="3962" y="3512"/>
                        <a:pt x="4038" y="3292"/>
                        <a:pt x="4108" y="2965"/>
                      </a:cubicBezTo>
                      <a:cubicBezTo>
                        <a:pt x="4118" y="3006"/>
                        <a:pt x="4135" y="3029"/>
                        <a:pt x="4159" y="3029"/>
                      </a:cubicBezTo>
                      <a:cubicBezTo>
                        <a:pt x="4192" y="3029"/>
                        <a:pt x="4237" y="2989"/>
                        <a:pt x="4298" y="2894"/>
                      </a:cubicBezTo>
                      <a:lnTo>
                        <a:pt x="4501" y="2501"/>
                      </a:lnTo>
                      <a:lnTo>
                        <a:pt x="4501" y="2501"/>
                      </a:lnTo>
                      <a:cubicBezTo>
                        <a:pt x="4501" y="2501"/>
                        <a:pt x="4325" y="3711"/>
                        <a:pt x="4513" y="3711"/>
                      </a:cubicBezTo>
                      <a:cubicBezTo>
                        <a:pt x="4527" y="3711"/>
                        <a:pt x="4542" y="3705"/>
                        <a:pt x="4560" y="3691"/>
                      </a:cubicBezTo>
                      <a:cubicBezTo>
                        <a:pt x="4834" y="3489"/>
                        <a:pt x="4822" y="3168"/>
                        <a:pt x="4822" y="3168"/>
                      </a:cubicBezTo>
                      <a:lnTo>
                        <a:pt x="4822" y="3168"/>
                      </a:lnTo>
                      <a:cubicBezTo>
                        <a:pt x="4822" y="3168"/>
                        <a:pt x="5061" y="4623"/>
                        <a:pt x="5427" y="4623"/>
                      </a:cubicBezTo>
                      <a:cubicBezTo>
                        <a:pt x="5436" y="4623"/>
                        <a:pt x="5444" y="4622"/>
                        <a:pt x="5453" y="4620"/>
                      </a:cubicBezTo>
                      <a:cubicBezTo>
                        <a:pt x="5560" y="4608"/>
                        <a:pt x="5382" y="3025"/>
                        <a:pt x="5382" y="3025"/>
                      </a:cubicBezTo>
                      <a:lnTo>
                        <a:pt x="5382" y="3025"/>
                      </a:lnTo>
                      <a:cubicBezTo>
                        <a:pt x="5382" y="3025"/>
                        <a:pt x="5489" y="3346"/>
                        <a:pt x="5810" y="3406"/>
                      </a:cubicBezTo>
                      <a:cubicBezTo>
                        <a:pt x="5819" y="3407"/>
                        <a:pt x="5826" y="3408"/>
                        <a:pt x="5833" y="3408"/>
                      </a:cubicBezTo>
                      <a:cubicBezTo>
                        <a:pt x="6106" y="3408"/>
                        <a:pt x="5370" y="2299"/>
                        <a:pt x="5370" y="2298"/>
                      </a:cubicBezTo>
                      <a:lnTo>
                        <a:pt x="5370" y="2298"/>
                      </a:lnTo>
                      <a:lnTo>
                        <a:pt x="5739" y="2548"/>
                      </a:lnTo>
                      <a:cubicBezTo>
                        <a:pt x="5812" y="2592"/>
                        <a:pt x="5864" y="2612"/>
                        <a:pt x="5898" y="2612"/>
                      </a:cubicBezTo>
                      <a:cubicBezTo>
                        <a:pt x="6274" y="2612"/>
                        <a:pt x="4441" y="167"/>
                        <a:pt x="4441" y="167"/>
                      </a:cubicBezTo>
                      <a:cubicBezTo>
                        <a:pt x="4441" y="167"/>
                        <a:pt x="4441" y="191"/>
                        <a:pt x="4429" y="215"/>
                      </a:cubicBezTo>
                      <a:lnTo>
                        <a:pt x="4429" y="155"/>
                      </a:lnTo>
                      <a:lnTo>
                        <a:pt x="4489" y="131"/>
                      </a:lnTo>
                      <a:lnTo>
                        <a:pt x="4536" y="96"/>
                      </a:lnTo>
                      <a:lnTo>
                        <a:pt x="4477" y="131"/>
                      </a:lnTo>
                      <a:cubicBezTo>
                        <a:pt x="4386" y="117"/>
                        <a:pt x="3155" y="1"/>
                        <a:pt x="23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38"/>
                <p:cNvSpPr/>
                <p:nvPr/>
              </p:nvSpPr>
              <p:spPr>
                <a:xfrm>
                  <a:off x="6871036" y="6552680"/>
                  <a:ext cx="130395" cy="10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5230" extrusionOk="0">
                      <a:moveTo>
                        <a:pt x="4453" y="1"/>
                      </a:moveTo>
                      <a:lnTo>
                        <a:pt x="4346" y="49"/>
                      </a:lnTo>
                      <a:lnTo>
                        <a:pt x="4239" y="108"/>
                      </a:lnTo>
                      <a:lnTo>
                        <a:pt x="4239" y="120"/>
                      </a:lnTo>
                      <a:cubicBezTo>
                        <a:pt x="4239" y="120"/>
                        <a:pt x="4244" y="125"/>
                        <a:pt x="4254" y="135"/>
                      </a:cubicBezTo>
                      <a:lnTo>
                        <a:pt x="4254" y="135"/>
                      </a:lnTo>
                      <a:cubicBezTo>
                        <a:pt x="4258" y="134"/>
                        <a:pt x="4261" y="133"/>
                        <a:pt x="4263" y="132"/>
                      </a:cubicBezTo>
                      <a:lnTo>
                        <a:pt x="4465" y="37"/>
                      </a:lnTo>
                      <a:lnTo>
                        <a:pt x="4453" y="1"/>
                      </a:lnTo>
                      <a:close/>
                      <a:moveTo>
                        <a:pt x="4254" y="135"/>
                      </a:moveTo>
                      <a:cubicBezTo>
                        <a:pt x="4028" y="195"/>
                        <a:pt x="659" y="292"/>
                        <a:pt x="1596" y="632"/>
                      </a:cubicBezTo>
                      <a:lnTo>
                        <a:pt x="2012" y="727"/>
                      </a:lnTo>
                      <a:cubicBezTo>
                        <a:pt x="2012" y="727"/>
                        <a:pt x="608" y="870"/>
                        <a:pt x="881" y="1072"/>
                      </a:cubicBezTo>
                      <a:cubicBezTo>
                        <a:pt x="1003" y="1183"/>
                        <a:pt x="1139" y="1211"/>
                        <a:pt x="1247" y="1211"/>
                      </a:cubicBezTo>
                      <a:cubicBezTo>
                        <a:pt x="1359" y="1211"/>
                        <a:pt x="1441" y="1180"/>
                        <a:pt x="1441" y="1180"/>
                      </a:cubicBezTo>
                      <a:lnTo>
                        <a:pt x="1441" y="1180"/>
                      </a:lnTo>
                      <a:cubicBezTo>
                        <a:pt x="1440" y="1180"/>
                        <a:pt x="0" y="1787"/>
                        <a:pt x="155" y="2144"/>
                      </a:cubicBezTo>
                      <a:cubicBezTo>
                        <a:pt x="158" y="2154"/>
                        <a:pt x="173" y="2158"/>
                        <a:pt x="197" y="2158"/>
                      </a:cubicBezTo>
                      <a:cubicBezTo>
                        <a:pt x="442" y="2158"/>
                        <a:pt x="1667" y="1704"/>
                        <a:pt x="1667" y="1703"/>
                      </a:cubicBezTo>
                      <a:lnTo>
                        <a:pt x="1667" y="1703"/>
                      </a:lnTo>
                      <a:cubicBezTo>
                        <a:pt x="1667" y="1704"/>
                        <a:pt x="1381" y="1870"/>
                        <a:pt x="1417" y="2215"/>
                      </a:cubicBezTo>
                      <a:cubicBezTo>
                        <a:pt x="1419" y="2265"/>
                        <a:pt x="1440" y="2286"/>
                        <a:pt x="1474" y="2286"/>
                      </a:cubicBezTo>
                      <a:cubicBezTo>
                        <a:pt x="1679" y="2286"/>
                        <a:pt x="2370" y="1525"/>
                        <a:pt x="2370" y="1525"/>
                      </a:cubicBezTo>
                      <a:lnTo>
                        <a:pt x="2370" y="1525"/>
                      </a:lnTo>
                      <a:lnTo>
                        <a:pt x="2215" y="1942"/>
                      </a:lnTo>
                      <a:cubicBezTo>
                        <a:pt x="2171" y="2086"/>
                        <a:pt x="2187" y="2147"/>
                        <a:pt x="2244" y="2147"/>
                      </a:cubicBezTo>
                      <a:cubicBezTo>
                        <a:pt x="2296" y="2147"/>
                        <a:pt x="2382" y="2098"/>
                        <a:pt x="2489" y="2013"/>
                      </a:cubicBezTo>
                      <a:lnTo>
                        <a:pt x="2489" y="2013"/>
                      </a:lnTo>
                      <a:cubicBezTo>
                        <a:pt x="2146" y="2443"/>
                        <a:pt x="1933" y="2777"/>
                        <a:pt x="2118" y="2777"/>
                      </a:cubicBezTo>
                      <a:cubicBezTo>
                        <a:pt x="2158" y="2777"/>
                        <a:pt x="2217" y="2761"/>
                        <a:pt x="2298" y="2727"/>
                      </a:cubicBezTo>
                      <a:lnTo>
                        <a:pt x="2751" y="2489"/>
                      </a:lnTo>
                      <a:lnTo>
                        <a:pt x="2751" y="2489"/>
                      </a:lnTo>
                      <a:cubicBezTo>
                        <a:pt x="2751" y="2489"/>
                        <a:pt x="1676" y="3728"/>
                        <a:pt x="2049" y="3728"/>
                      </a:cubicBezTo>
                      <a:cubicBezTo>
                        <a:pt x="2053" y="3728"/>
                        <a:pt x="2056" y="3728"/>
                        <a:pt x="2060" y="3728"/>
                      </a:cubicBezTo>
                      <a:cubicBezTo>
                        <a:pt x="2453" y="3692"/>
                        <a:pt x="2655" y="3347"/>
                        <a:pt x="2655" y="3347"/>
                      </a:cubicBezTo>
                      <a:lnTo>
                        <a:pt x="2655" y="3347"/>
                      </a:lnTo>
                      <a:cubicBezTo>
                        <a:pt x="2655" y="3347"/>
                        <a:pt x="1917" y="5049"/>
                        <a:pt x="2334" y="5228"/>
                      </a:cubicBezTo>
                      <a:cubicBezTo>
                        <a:pt x="2336" y="5229"/>
                        <a:pt x="2338" y="5229"/>
                        <a:pt x="2341" y="5229"/>
                      </a:cubicBezTo>
                      <a:cubicBezTo>
                        <a:pt x="2482" y="5229"/>
                        <a:pt x="3310" y="3585"/>
                        <a:pt x="3310" y="3585"/>
                      </a:cubicBezTo>
                      <a:lnTo>
                        <a:pt x="3310" y="3585"/>
                      </a:lnTo>
                      <a:cubicBezTo>
                        <a:pt x="3310" y="3585"/>
                        <a:pt x="3215" y="3966"/>
                        <a:pt x="3501" y="4240"/>
                      </a:cubicBezTo>
                      <a:cubicBezTo>
                        <a:pt x="3524" y="4262"/>
                        <a:pt x="3545" y="4272"/>
                        <a:pt x="3565" y="4272"/>
                      </a:cubicBezTo>
                      <a:cubicBezTo>
                        <a:pt x="3793" y="4272"/>
                        <a:pt x="3763" y="2847"/>
                        <a:pt x="3763" y="2846"/>
                      </a:cubicBezTo>
                      <a:lnTo>
                        <a:pt x="3763" y="2846"/>
                      </a:lnTo>
                      <a:lnTo>
                        <a:pt x="3977" y="3335"/>
                      </a:lnTo>
                      <a:cubicBezTo>
                        <a:pt x="4040" y="3456"/>
                        <a:pt x="4089" y="3510"/>
                        <a:pt x="4129" y="3510"/>
                      </a:cubicBezTo>
                      <a:cubicBezTo>
                        <a:pt x="4212" y="3510"/>
                        <a:pt x="4255" y="3282"/>
                        <a:pt x="4287" y="2930"/>
                      </a:cubicBezTo>
                      <a:cubicBezTo>
                        <a:pt x="4304" y="2965"/>
                        <a:pt x="4323" y="2982"/>
                        <a:pt x="4344" y="2982"/>
                      </a:cubicBezTo>
                      <a:cubicBezTo>
                        <a:pt x="4380" y="2982"/>
                        <a:pt x="4420" y="2932"/>
                        <a:pt x="4465" y="2835"/>
                      </a:cubicBezTo>
                      <a:lnTo>
                        <a:pt x="4632" y="2430"/>
                      </a:lnTo>
                      <a:cubicBezTo>
                        <a:pt x="4632" y="2430"/>
                        <a:pt x="4632" y="3612"/>
                        <a:pt x="4818" y="3612"/>
                      </a:cubicBezTo>
                      <a:cubicBezTo>
                        <a:pt x="4834" y="3612"/>
                        <a:pt x="4851" y="3603"/>
                        <a:pt x="4870" y="3585"/>
                      </a:cubicBezTo>
                      <a:cubicBezTo>
                        <a:pt x="5108" y="3347"/>
                        <a:pt x="5037" y="3025"/>
                        <a:pt x="5037" y="3025"/>
                      </a:cubicBezTo>
                      <a:lnTo>
                        <a:pt x="5037" y="3025"/>
                      </a:lnTo>
                      <a:cubicBezTo>
                        <a:pt x="5037" y="3026"/>
                        <a:pt x="5477" y="4389"/>
                        <a:pt x="5839" y="4389"/>
                      </a:cubicBezTo>
                      <a:cubicBezTo>
                        <a:pt x="5853" y="4389"/>
                        <a:pt x="5868" y="4387"/>
                        <a:pt x="5882" y="4382"/>
                      </a:cubicBezTo>
                      <a:cubicBezTo>
                        <a:pt x="5989" y="4347"/>
                        <a:pt x="5584" y="2811"/>
                        <a:pt x="5584" y="2811"/>
                      </a:cubicBezTo>
                      <a:lnTo>
                        <a:pt x="5584" y="2811"/>
                      </a:lnTo>
                      <a:cubicBezTo>
                        <a:pt x="5584" y="2811"/>
                        <a:pt x="5727" y="3108"/>
                        <a:pt x="6073" y="3132"/>
                      </a:cubicBezTo>
                      <a:cubicBezTo>
                        <a:pt x="6074" y="3132"/>
                        <a:pt x="6076" y="3132"/>
                        <a:pt x="6078" y="3132"/>
                      </a:cubicBezTo>
                      <a:cubicBezTo>
                        <a:pt x="6407" y="3132"/>
                        <a:pt x="5465" y="2097"/>
                        <a:pt x="5465" y="2096"/>
                      </a:cubicBezTo>
                      <a:lnTo>
                        <a:pt x="5465" y="2096"/>
                      </a:lnTo>
                      <a:lnTo>
                        <a:pt x="5870" y="2299"/>
                      </a:lnTo>
                      <a:cubicBezTo>
                        <a:pt x="5936" y="2325"/>
                        <a:pt x="5985" y="2337"/>
                        <a:pt x="6019" y="2337"/>
                      </a:cubicBezTo>
                      <a:cubicBezTo>
                        <a:pt x="6455" y="2337"/>
                        <a:pt x="4448" y="328"/>
                        <a:pt x="4254" y="1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38"/>
                <p:cNvSpPr/>
                <p:nvPr/>
              </p:nvSpPr>
              <p:spPr>
                <a:xfrm>
                  <a:off x="6759162" y="6503515"/>
                  <a:ext cx="70388" cy="11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5827" extrusionOk="0">
                      <a:moveTo>
                        <a:pt x="1" y="1"/>
                      </a:moveTo>
                      <a:cubicBezTo>
                        <a:pt x="1" y="1"/>
                        <a:pt x="112" y="4026"/>
                        <a:pt x="491" y="4026"/>
                      </a:cubicBezTo>
                      <a:cubicBezTo>
                        <a:pt x="541" y="4026"/>
                        <a:pt x="596" y="3957"/>
                        <a:pt x="656" y="3799"/>
                      </a:cubicBezTo>
                      <a:lnTo>
                        <a:pt x="834" y="3203"/>
                      </a:lnTo>
                      <a:cubicBezTo>
                        <a:pt x="834" y="3203"/>
                        <a:pt x="974" y="4857"/>
                        <a:pt x="1234" y="4857"/>
                      </a:cubicBezTo>
                      <a:cubicBezTo>
                        <a:pt x="1259" y="4857"/>
                        <a:pt x="1284" y="4842"/>
                        <a:pt x="1310" y="4811"/>
                      </a:cubicBezTo>
                      <a:cubicBezTo>
                        <a:pt x="1632" y="4442"/>
                        <a:pt x="1477" y="4001"/>
                        <a:pt x="1477" y="4001"/>
                      </a:cubicBezTo>
                      <a:lnTo>
                        <a:pt x="1477" y="4001"/>
                      </a:lnTo>
                      <a:cubicBezTo>
                        <a:pt x="1477" y="4002"/>
                        <a:pt x="2261" y="5827"/>
                        <a:pt x="2758" y="5827"/>
                      </a:cubicBezTo>
                      <a:cubicBezTo>
                        <a:pt x="2784" y="5827"/>
                        <a:pt x="2810" y="5822"/>
                        <a:pt x="2834" y="5811"/>
                      </a:cubicBezTo>
                      <a:cubicBezTo>
                        <a:pt x="2977" y="5751"/>
                        <a:pt x="2227" y="3632"/>
                        <a:pt x="2227" y="3632"/>
                      </a:cubicBezTo>
                      <a:lnTo>
                        <a:pt x="2227" y="3632"/>
                      </a:lnTo>
                      <a:cubicBezTo>
                        <a:pt x="2227" y="3632"/>
                        <a:pt x="2463" y="4002"/>
                        <a:pt x="2912" y="4002"/>
                      </a:cubicBezTo>
                      <a:cubicBezTo>
                        <a:pt x="2926" y="4002"/>
                        <a:pt x="2939" y="4002"/>
                        <a:pt x="2953" y="4001"/>
                      </a:cubicBezTo>
                      <a:cubicBezTo>
                        <a:pt x="3430" y="3989"/>
                        <a:pt x="1965" y="2632"/>
                        <a:pt x="1965" y="2632"/>
                      </a:cubicBezTo>
                      <a:lnTo>
                        <a:pt x="1965" y="2632"/>
                      </a:lnTo>
                      <a:lnTo>
                        <a:pt x="2561" y="2858"/>
                      </a:lnTo>
                      <a:cubicBezTo>
                        <a:pt x="2646" y="2884"/>
                        <a:pt x="2711" y="2897"/>
                        <a:pt x="2758" y="2897"/>
                      </a:cubicBezTo>
                      <a:cubicBezTo>
                        <a:pt x="3484" y="2897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38"/>
                <p:cNvSpPr/>
                <p:nvPr/>
              </p:nvSpPr>
              <p:spPr>
                <a:xfrm>
                  <a:off x="6815674" y="6634460"/>
                  <a:ext cx="53544" cy="9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4717" extrusionOk="0">
                      <a:moveTo>
                        <a:pt x="2491" y="0"/>
                      </a:moveTo>
                      <a:cubicBezTo>
                        <a:pt x="2491" y="0"/>
                        <a:pt x="0" y="2440"/>
                        <a:pt x="488" y="2440"/>
                      </a:cubicBezTo>
                      <a:cubicBezTo>
                        <a:pt x="525" y="2440"/>
                        <a:pt x="581" y="2425"/>
                        <a:pt x="658" y="2393"/>
                      </a:cubicBezTo>
                      <a:lnTo>
                        <a:pt x="1086" y="2179"/>
                      </a:lnTo>
                      <a:lnTo>
                        <a:pt x="1086" y="2179"/>
                      </a:lnTo>
                      <a:cubicBezTo>
                        <a:pt x="1075" y="2191"/>
                        <a:pt x="26" y="3322"/>
                        <a:pt x="402" y="3322"/>
                      </a:cubicBezTo>
                      <a:cubicBezTo>
                        <a:pt x="404" y="3322"/>
                        <a:pt x="406" y="3322"/>
                        <a:pt x="408" y="3322"/>
                      </a:cubicBezTo>
                      <a:cubicBezTo>
                        <a:pt x="777" y="3310"/>
                        <a:pt x="955" y="2977"/>
                        <a:pt x="955" y="2977"/>
                      </a:cubicBezTo>
                      <a:lnTo>
                        <a:pt x="955" y="2977"/>
                      </a:lnTo>
                      <a:cubicBezTo>
                        <a:pt x="955" y="2977"/>
                        <a:pt x="241" y="4560"/>
                        <a:pt x="646" y="4715"/>
                      </a:cubicBezTo>
                      <a:cubicBezTo>
                        <a:pt x="648" y="4716"/>
                        <a:pt x="650" y="4717"/>
                        <a:pt x="653" y="4717"/>
                      </a:cubicBezTo>
                      <a:cubicBezTo>
                        <a:pt x="783" y="4717"/>
                        <a:pt x="1562" y="3215"/>
                        <a:pt x="1563" y="3215"/>
                      </a:cubicBezTo>
                      <a:lnTo>
                        <a:pt x="1563" y="3215"/>
                      </a:lnTo>
                      <a:cubicBezTo>
                        <a:pt x="1563" y="3215"/>
                        <a:pt x="1479" y="3572"/>
                        <a:pt x="1741" y="3822"/>
                      </a:cubicBezTo>
                      <a:cubicBezTo>
                        <a:pt x="1763" y="3844"/>
                        <a:pt x="1784" y="3854"/>
                        <a:pt x="1802" y="3854"/>
                      </a:cubicBezTo>
                      <a:cubicBezTo>
                        <a:pt x="2015" y="3854"/>
                        <a:pt x="2015" y="2536"/>
                        <a:pt x="2015" y="2536"/>
                      </a:cubicBezTo>
                      <a:lnTo>
                        <a:pt x="2206" y="2988"/>
                      </a:lnTo>
                      <a:cubicBezTo>
                        <a:pt x="2261" y="3107"/>
                        <a:pt x="2308" y="3159"/>
                        <a:pt x="2347" y="3159"/>
                      </a:cubicBezTo>
                      <a:cubicBezTo>
                        <a:pt x="2650" y="3159"/>
                        <a:pt x="2491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38"/>
                <p:cNvSpPr/>
                <p:nvPr/>
              </p:nvSpPr>
              <p:spPr>
                <a:xfrm>
                  <a:off x="6970609" y="6655849"/>
                  <a:ext cx="53705" cy="95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9" h="4718" extrusionOk="0">
                      <a:moveTo>
                        <a:pt x="2500" y="1"/>
                      </a:moveTo>
                      <a:cubicBezTo>
                        <a:pt x="2500" y="1"/>
                        <a:pt x="1" y="2438"/>
                        <a:pt x="499" y="2438"/>
                      </a:cubicBezTo>
                      <a:cubicBezTo>
                        <a:pt x="536" y="2438"/>
                        <a:pt x="591" y="2424"/>
                        <a:pt x="666" y="2394"/>
                      </a:cubicBezTo>
                      <a:lnTo>
                        <a:pt x="1095" y="2168"/>
                      </a:lnTo>
                      <a:lnTo>
                        <a:pt x="1095" y="2168"/>
                      </a:lnTo>
                      <a:cubicBezTo>
                        <a:pt x="1095" y="2168"/>
                        <a:pt x="58" y="3323"/>
                        <a:pt x="411" y="3323"/>
                      </a:cubicBezTo>
                      <a:cubicBezTo>
                        <a:pt x="413" y="3323"/>
                        <a:pt x="414" y="3323"/>
                        <a:pt x="416" y="3322"/>
                      </a:cubicBezTo>
                      <a:cubicBezTo>
                        <a:pt x="785" y="3299"/>
                        <a:pt x="964" y="2977"/>
                        <a:pt x="964" y="2977"/>
                      </a:cubicBezTo>
                      <a:lnTo>
                        <a:pt x="964" y="2977"/>
                      </a:lnTo>
                      <a:cubicBezTo>
                        <a:pt x="964" y="2978"/>
                        <a:pt x="250" y="4549"/>
                        <a:pt x="654" y="4716"/>
                      </a:cubicBezTo>
                      <a:cubicBezTo>
                        <a:pt x="656" y="4717"/>
                        <a:pt x="659" y="4717"/>
                        <a:pt x="661" y="4717"/>
                      </a:cubicBezTo>
                      <a:cubicBezTo>
                        <a:pt x="792" y="4717"/>
                        <a:pt x="1571" y="3216"/>
                        <a:pt x="1571" y="3215"/>
                      </a:cubicBezTo>
                      <a:lnTo>
                        <a:pt x="1571" y="3215"/>
                      </a:lnTo>
                      <a:cubicBezTo>
                        <a:pt x="1571" y="3215"/>
                        <a:pt x="1488" y="3573"/>
                        <a:pt x="1750" y="3823"/>
                      </a:cubicBezTo>
                      <a:cubicBezTo>
                        <a:pt x="1772" y="3845"/>
                        <a:pt x="1792" y="3855"/>
                        <a:pt x="1810" y="3855"/>
                      </a:cubicBezTo>
                      <a:cubicBezTo>
                        <a:pt x="2024" y="3855"/>
                        <a:pt x="2024" y="2525"/>
                        <a:pt x="2024" y="2525"/>
                      </a:cubicBezTo>
                      <a:lnTo>
                        <a:pt x="2214" y="2989"/>
                      </a:lnTo>
                      <a:cubicBezTo>
                        <a:pt x="2269" y="3105"/>
                        <a:pt x="2316" y="3156"/>
                        <a:pt x="2355" y="3156"/>
                      </a:cubicBezTo>
                      <a:cubicBezTo>
                        <a:pt x="2659" y="3156"/>
                        <a:pt x="2500" y="1"/>
                        <a:pt x="250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38"/>
                <p:cNvSpPr/>
                <p:nvPr/>
              </p:nvSpPr>
              <p:spPr>
                <a:xfrm>
                  <a:off x="6714727" y="6667846"/>
                  <a:ext cx="104865" cy="12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2" h="5977" extrusionOk="0">
                      <a:moveTo>
                        <a:pt x="1958" y="0"/>
                      </a:moveTo>
                      <a:cubicBezTo>
                        <a:pt x="1847" y="0"/>
                        <a:pt x="1060" y="1300"/>
                        <a:pt x="1060" y="1300"/>
                      </a:cubicBezTo>
                      <a:cubicBezTo>
                        <a:pt x="1060" y="1300"/>
                        <a:pt x="1167" y="978"/>
                        <a:pt x="941" y="728"/>
                      </a:cubicBezTo>
                      <a:cubicBezTo>
                        <a:pt x="922" y="708"/>
                        <a:pt x="905" y="698"/>
                        <a:pt x="888" y="698"/>
                      </a:cubicBezTo>
                      <a:cubicBezTo>
                        <a:pt x="701" y="698"/>
                        <a:pt x="631" y="1871"/>
                        <a:pt x="631" y="1871"/>
                      </a:cubicBezTo>
                      <a:lnTo>
                        <a:pt x="477" y="1455"/>
                      </a:lnTo>
                      <a:cubicBezTo>
                        <a:pt x="434" y="1344"/>
                        <a:pt x="395" y="1295"/>
                        <a:pt x="360" y="1295"/>
                      </a:cubicBezTo>
                      <a:cubicBezTo>
                        <a:pt x="94" y="1295"/>
                        <a:pt x="48" y="4133"/>
                        <a:pt x="48" y="4133"/>
                      </a:cubicBezTo>
                      <a:lnTo>
                        <a:pt x="44" y="4137"/>
                      </a:lnTo>
                      <a:lnTo>
                        <a:pt x="44" y="4137"/>
                      </a:lnTo>
                      <a:cubicBezTo>
                        <a:pt x="21" y="4119"/>
                        <a:pt x="7" y="4109"/>
                        <a:pt x="2" y="4109"/>
                      </a:cubicBezTo>
                      <a:cubicBezTo>
                        <a:pt x="1" y="4109"/>
                        <a:pt x="1" y="4109"/>
                        <a:pt x="0" y="4110"/>
                      </a:cubicBezTo>
                      <a:lnTo>
                        <a:pt x="12" y="4133"/>
                      </a:lnTo>
                      <a:cubicBezTo>
                        <a:pt x="12" y="4131"/>
                        <a:pt x="13" y="4130"/>
                        <a:pt x="15" y="4130"/>
                      </a:cubicBezTo>
                      <a:cubicBezTo>
                        <a:pt x="21" y="4130"/>
                        <a:pt x="36" y="4145"/>
                        <a:pt x="36" y="4145"/>
                      </a:cubicBezTo>
                      <a:lnTo>
                        <a:pt x="44" y="4137"/>
                      </a:lnTo>
                      <a:lnTo>
                        <a:pt x="44" y="4137"/>
                      </a:lnTo>
                      <a:cubicBezTo>
                        <a:pt x="333" y="4363"/>
                        <a:pt x="1925" y="5893"/>
                        <a:pt x="2215" y="5893"/>
                      </a:cubicBezTo>
                      <a:cubicBezTo>
                        <a:pt x="2272" y="5893"/>
                        <a:pt x="2279" y="5834"/>
                        <a:pt x="2215" y="5693"/>
                      </a:cubicBezTo>
                      <a:lnTo>
                        <a:pt x="2012" y="5324"/>
                      </a:lnTo>
                      <a:lnTo>
                        <a:pt x="2012" y="5324"/>
                      </a:lnTo>
                      <a:cubicBezTo>
                        <a:pt x="2013" y="5324"/>
                        <a:pt x="2785" y="5977"/>
                        <a:pt x="2996" y="5977"/>
                      </a:cubicBezTo>
                      <a:cubicBezTo>
                        <a:pt x="3034" y="5977"/>
                        <a:pt x="3054" y="5956"/>
                        <a:pt x="3048" y="5907"/>
                      </a:cubicBezTo>
                      <a:cubicBezTo>
                        <a:pt x="3024" y="5562"/>
                        <a:pt x="2739" y="5419"/>
                        <a:pt x="2739" y="5419"/>
                      </a:cubicBezTo>
                      <a:lnTo>
                        <a:pt x="2739" y="5419"/>
                      </a:lnTo>
                      <a:cubicBezTo>
                        <a:pt x="2739" y="5419"/>
                        <a:pt x="3591" y="5772"/>
                        <a:pt x="4050" y="5772"/>
                      </a:cubicBezTo>
                      <a:cubicBezTo>
                        <a:pt x="4187" y="5772"/>
                        <a:pt x="4289" y="5740"/>
                        <a:pt x="4322" y="5657"/>
                      </a:cubicBezTo>
                      <a:cubicBezTo>
                        <a:pt x="4394" y="5550"/>
                        <a:pt x="2965" y="4884"/>
                        <a:pt x="2965" y="4884"/>
                      </a:cubicBezTo>
                      <a:lnTo>
                        <a:pt x="2965" y="4884"/>
                      </a:lnTo>
                      <a:cubicBezTo>
                        <a:pt x="2965" y="4884"/>
                        <a:pt x="3006" y="4893"/>
                        <a:pt x="3069" y="4893"/>
                      </a:cubicBezTo>
                      <a:cubicBezTo>
                        <a:pt x="3181" y="4893"/>
                        <a:pt x="3361" y="4864"/>
                        <a:pt x="3513" y="4705"/>
                      </a:cubicBezTo>
                      <a:cubicBezTo>
                        <a:pt x="3666" y="4536"/>
                        <a:pt x="3071" y="4508"/>
                        <a:pt x="2671" y="4508"/>
                      </a:cubicBezTo>
                      <a:cubicBezTo>
                        <a:pt x="2480" y="4508"/>
                        <a:pt x="2334" y="4514"/>
                        <a:pt x="2334" y="4514"/>
                      </a:cubicBezTo>
                      <a:lnTo>
                        <a:pt x="2739" y="4336"/>
                      </a:lnTo>
                      <a:cubicBezTo>
                        <a:pt x="2989" y="4193"/>
                        <a:pt x="2893" y="4122"/>
                        <a:pt x="2608" y="4098"/>
                      </a:cubicBezTo>
                      <a:cubicBezTo>
                        <a:pt x="3274" y="4038"/>
                        <a:pt x="3691" y="3931"/>
                        <a:pt x="3251" y="3741"/>
                      </a:cubicBezTo>
                      <a:lnTo>
                        <a:pt x="2751" y="3574"/>
                      </a:lnTo>
                      <a:cubicBezTo>
                        <a:pt x="2751" y="3574"/>
                        <a:pt x="4417" y="3502"/>
                        <a:pt x="4120" y="3217"/>
                      </a:cubicBezTo>
                      <a:cubicBezTo>
                        <a:pt x="3953" y="3063"/>
                        <a:pt x="3763" y="3029"/>
                        <a:pt x="3629" y="3029"/>
                      </a:cubicBezTo>
                      <a:cubicBezTo>
                        <a:pt x="3524" y="3029"/>
                        <a:pt x="3453" y="3050"/>
                        <a:pt x="3453" y="3050"/>
                      </a:cubicBezTo>
                      <a:cubicBezTo>
                        <a:pt x="3453" y="3050"/>
                        <a:pt x="5191" y="2395"/>
                        <a:pt x="5013" y="1966"/>
                      </a:cubicBezTo>
                      <a:cubicBezTo>
                        <a:pt x="5009" y="1955"/>
                        <a:pt x="4990" y="1950"/>
                        <a:pt x="4956" y="1950"/>
                      </a:cubicBezTo>
                      <a:cubicBezTo>
                        <a:pt x="4646" y="1950"/>
                        <a:pt x="3167" y="2407"/>
                        <a:pt x="3167" y="2407"/>
                      </a:cubicBezTo>
                      <a:cubicBezTo>
                        <a:pt x="3167" y="2407"/>
                        <a:pt x="3513" y="2217"/>
                        <a:pt x="3513" y="1812"/>
                      </a:cubicBezTo>
                      <a:cubicBezTo>
                        <a:pt x="3513" y="1755"/>
                        <a:pt x="3488" y="1731"/>
                        <a:pt x="3446" y="1731"/>
                      </a:cubicBezTo>
                      <a:cubicBezTo>
                        <a:pt x="3194" y="1731"/>
                        <a:pt x="2322" y="2586"/>
                        <a:pt x="2322" y="2586"/>
                      </a:cubicBezTo>
                      <a:lnTo>
                        <a:pt x="2536" y="2097"/>
                      </a:lnTo>
                      <a:cubicBezTo>
                        <a:pt x="2599" y="1920"/>
                        <a:pt x="2586" y="1846"/>
                        <a:pt x="2518" y="1846"/>
                      </a:cubicBezTo>
                      <a:cubicBezTo>
                        <a:pt x="2431" y="1846"/>
                        <a:pt x="2252" y="1969"/>
                        <a:pt x="2024" y="2157"/>
                      </a:cubicBezTo>
                      <a:cubicBezTo>
                        <a:pt x="2048" y="2102"/>
                        <a:pt x="2035" y="2068"/>
                        <a:pt x="1973" y="2068"/>
                      </a:cubicBezTo>
                      <a:cubicBezTo>
                        <a:pt x="1941" y="2068"/>
                        <a:pt x="1895" y="2077"/>
                        <a:pt x="1834" y="2097"/>
                      </a:cubicBezTo>
                      <a:lnTo>
                        <a:pt x="1429" y="2264"/>
                      </a:lnTo>
                      <a:cubicBezTo>
                        <a:pt x="1429" y="2264"/>
                        <a:pt x="2441" y="1300"/>
                        <a:pt x="2096" y="1276"/>
                      </a:cubicBezTo>
                      <a:cubicBezTo>
                        <a:pt x="1762" y="1276"/>
                        <a:pt x="1584" y="1550"/>
                        <a:pt x="1584" y="1550"/>
                      </a:cubicBezTo>
                      <a:cubicBezTo>
                        <a:pt x="1584" y="1550"/>
                        <a:pt x="2310" y="181"/>
                        <a:pt x="1965" y="2"/>
                      </a:cubicBezTo>
                      <a:cubicBezTo>
                        <a:pt x="1963" y="1"/>
                        <a:pt x="1961" y="0"/>
                        <a:pt x="195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38"/>
                <p:cNvSpPr/>
                <p:nvPr/>
              </p:nvSpPr>
              <p:spPr>
                <a:xfrm>
                  <a:off x="6600248" y="7038814"/>
                  <a:ext cx="120498" cy="54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2690" extrusionOk="0">
                      <a:moveTo>
                        <a:pt x="1876" y="0"/>
                      </a:moveTo>
                      <a:cubicBezTo>
                        <a:pt x="1823" y="0"/>
                        <a:pt x="1793" y="31"/>
                        <a:pt x="1799" y="102"/>
                      </a:cubicBezTo>
                      <a:cubicBezTo>
                        <a:pt x="1834" y="566"/>
                        <a:pt x="2227" y="792"/>
                        <a:pt x="2227" y="792"/>
                      </a:cubicBezTo>
                      <a:cubicBezTo>
                        <a:pt x="2227" y="792"/>
                        <a:pt x="1030" y="262"/>
                        <a:pt x="414" y="262"/>
                      </a:cubicBezTo>
                      <a:cubicBezTo>
                        <a:pt x="241" y="262"/>
                        <a:pt x="114" y="304"/>
                        <a:pt x="72" y="411"/>
                      </a:cubicBezTo>
                      <a:cubicBezTo>
                        <a:pt x="1" y="554"/>
                        <a:pt x="1965" y="1530"/>
                        <a:pt x="1965" y="1530"/>
                      </a:cubicBezTo>
                      <a:cubicBezTo>
                        <a:pt x="1965" y="1530"/>
                        <a:pt x="1894" y="1510"/>
                        <a:pt x="1787" y="1510"/>
                      </a:cubicBezTo>
                      <a:cubicBezTo>
                        <a:pt x="1631" y="1510"/>
                        <a:pt x="1401" y="1552"/>
                        <a:pt x="1203" y="1756"/>
                      </a:cubicBezTo>
                      <a:cubicBezTo>
                        <a:pt x="927" y="2043"/>
                        <a:pt x="2212" y="2067"/>
                        <a:pt x="2661" y="2067"/>
                      </a:cubicBezTo>
                      <a:cubicBezTo>
                        <a:pt x="2754" y="2067"/>
                        <a:pt x="2811" y="2066"/>
                        <a:pt x="2811" y="2066"/>
                      </a:cubicBezTo>
                      <a:lnTo>
                        <a:pt x="2811" y="2066"/>
                      </a:lnTo>
                      <a:lnTo>
                        <a:pt x="2251" y="2304"/>
                      </a:lnTo>
                      <a:cubicBezTo>
                        <a:pt x="1632" y="2611"/>
                        <a:pt x="2493" y="2690"/>
                        <a:pt x="3541" y="2690"/>
                      </a:cubicBezTo>
                      <a:cubicBezTo>
                        <a:pt x="4649" y="2690"/>
                        <a:pt x="5966" y="2602"/>
                        <a:pt x="5966" y="2602"/>
                      </a:cubicBezTo>
                      <a:cubicBezTo>
                        <a:pt x="5966" y="2602"/>
                        <a:pt x="3413" y="99"/>
                        <a:pt x="2946" y="99"/>
                      </a:cubicBezTo>
                      <a:cubicBezTo>
                        <a:pt x="2859" y="99"/>
                        <a:pt x="2844" y="185"/>
                        <a:pt x="2930" y="387"/>
                      </a:cubicBezTo>
                      <a:lnTo>
                        <a:pt x="3216" y="923"/>
                      </a:lnTo>
                      <a:cubicBezTo>
                        <a:pt x="3216" y="923"/>
                        <a:pt x="2173" y="0"/>
                        <a:pt x="18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38"/>
                <p:cNvSpPr/>
                <p:nvPr/>
              </p:nvSpPr>
              <p:spPr>
                <a:xfrm>
                  <a:off x="6592512" y="6872669"/>
                  <a:ext cx="66409" cy="12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6042" extrusionOk="0">
                      <a:moveTo>
                        <a:pt x="1034" y="0"/>
                      </a:moveTo>
                      <a:cubicBezTo>
                        <a:pt x="1020" y="0"/>
                        <a:pt x="1005" y="2"/>
                        <a:pt x="991" y="5"/>
                      </a:cubicBezTo>
                      <a:cubicBezTo>
                        <a:pt x="848" y="41"/>
                        <a:pt x="1217" y="2184"/>
                        <a:pt x="1217" y="2184"/>
                      </a:cubicBezTo>
                      <a:cubicBezTo>
                        <a:pt x="1217" y="2184"/>
                        <a:pt x="1051" y="1767"/>
                        <a:pt x="586" y="1708"/>
                      </a:cubicBezTo>
                      <a:cubicBezTo>
                        <a:pt x="577" y="1707"/>
                        <a:pt x="569" y="1706"/>
                        <a:pt x="562" y="1706"/>
                      </a:cubicBezTo>
                      <a:cubicBezTo>
                        <a:pt x="166" y="1706"/>
                        <a:pt x="1289" y="3184"/>
                        <a:pt x="1289" y="3184"/>
                      </a:cubicBezTo>
                      <a:lnTo>
                        <a:pt x="765" y="2863"/>
                      </a:lnTo>
                      <a:cubicBezTo>
                        <a:pt x="667" y="2811"/>
                        <a:pt x="596" y="2787"/>
                        <a:pt x="549" y="2787"/>
                      </a:cubicBezTo>
                      <a:cubicBezTo>
                        <a:pt x="1" y="2787"/>
                        <a:pt x="2729" y="6042"/>
                        <a:pt x="2729" y="6042"/>
                      </a:cubicBezTo>
                      <a:cubicBezTo>
                        <a:pt x="2729" y="6042"/>
                        <a:pt x="3287" y="2126"/>
                        <a:pt x="2903" y="2126"/>
                      </a:cubicBezTo>
                      <a:cubicBezTo>
                        <a:pt x="2856" y="2126"/>
                        <a:pt x="2795" y="2184"/>
                        <a:pt x="2718" y="2315"/>
                      </a:cubicBezTo>
                      <a:lnTo>
                        <a:pt x="2456" y="2851"/>
                      </a:lnTo>
                      <a:cubicBezTo>
                        <a:pt x="2456" y="2851"/>
                        <a:pt x="2609" y="1200"/>
                        <a:pt x="2346" y="1200"/>
                      </a:cubicBezTo>
                      <a:cubicBezTo>
                        <a:pt x="2326" y="1200"/>
                        <a:pt x="2303" y="1210"/>
                        <a:pt x="2277" y="1231"/>
                      </a:cubicBezTo>
                      <a:cubicBezTo>
                        <a:pt x="1920" y="1529"/>
                        <a:pt x="1979" y="1970"/>
                        <a:pt x="1979" y="1970"/>
                      </a:cubicBezTo>
                      <a:cubicBezTo>
                        <a:pt x="1979" y="1970"/>
                        <a:pt x="1529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38"/>
                <p:cNvSpPr/>
                <p:nvPr/>
              </p:nvSpPr>
              <p:spPr>
                <a:xfrm>
                  <a:off x="6721938" y="6955034"/>
                  <a:ext cx="116398" cy="94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676" extrusionOk="0">
                      <a:moveTo>
                        <a:pt x="4299" y="4440"/>
                      </a:moveTo>
                      <a:lnTo>
                        <a:pt x="4299" y="4440"/>
                      </a:lnTo>
                      <a:cubicBezTo>
                        <a:pt x="4299" y="4440"/>
                        <a:pt x="4296" y="4447"/>
                        <a:pt x="4292" y="4453"/>
                      </a:cubicBezTo>
                      <a:lnTo>
                        <a:pt x="4292" y="4453"/>
                      </a:lnTo>
                      <a:cubicBezTo>
                        <a:pt x="4294" y="4452"/>
                        <a:pt x="4296" y="4448"/>
                        <a:pt x="4299" y="4440"/>
                      </a:cubicBezTo>
                      <a:close/>
                      <a:moveTo>
                        <a:pt x="1607" y="1"/>
                      </a:moveTo>
                      <a:cubicBezTo>
                        <a:pt x="1577" y="1"/>
                        <a:pt x="1550" y="8"/>
                        <a:pt x="1524" y="23"/>
                      </a:cubicBezTo>
                      <a:cubicBezTo>
                        <a:pt x="1405" y="82"/>
                        <a:pt x="2203" y="1737"/>
                        <a:pt x="2203" y="1737"/>
                      </a:cubicBezTo>
                      <a:cubicBezTo>
                        <a:pt x="2203" y="1737"/>
                        <a:pt x="2006" y="1491"/>
                        <a:pt x="1684" y="1491"/>
                      </a:cubicBezTo>
                      <a:cubicBezTo>
                        <a:pt x="1652" y="1491"/>
                        <a:pt x="1619" y="1494"/>
                        <a:pt x="1584" y="1499"/>
                      </a:cubicBezTo>
                      <a:cubicBezTo>
                        <a:pt x="1191" y="1559"/>
                        <a:pt x="2489" y="2523"/>
                        <a:pt x="2489" y="2523"/>
                      </a:cubicBezTo>
                      <a:lnTo>
                        <a:pt x="1977" y="2392"/>
                      </a:lnTo>
                      <a:cubicBezTo>
                        <a:pt x="1926" y="2383"/>
                        <a:pt x="1884" y="2378"/>
                        <a:pt x="1850" y="2378"/>
                      </a:cubicBezTo>
                      <a:cubicBezTo>
                        <a:pt x="1625" y="2378"/>
                        <a:pt x="1775" y="2578"/>
                        <a:pt x="2096" y="2868"/>
                      </a:cubicBezTo>
                      <a:cubicBezTo>
                        <a:pt x="2085" y="2865"/>
                        <a:pt x="2076" y="2864"/>
                        <a:pt x="2067" y="2864"/>
                      </a:cubicBezTo>
                      <a:cubicBezTo>
                        <a:pt x="2006" y="2864"/>
                        <a:pt x="1989" y="2934"/>
                        <a:pt x="2072" y="3059"/>
                      </a:cubicBezTo>
                      <a:lnTo>
                        <a:pt x="2298" y="3416"/>
                      </a:lnTo>
                      <a:cubicBezTo>
                        <a:pt x="2298" y="3416"/>
                        <a:pt x="1554" y="2837"/>
                        <a:pt x="1320" y="2837"/>
                      </a:cubicBezTo>
                      <a:cubicBezTo>
                        <a:pt x="1273" y="2837"/>
                        <a:pt x="1247" y="2860"/>
                        <a:pt x="1251" y="2916"/>
                      </a:cubicBezTo>
                      <a:cubicBezTo>
                        <a:pt x="1298" y="3237"/>
                        <a:pt x="1584" y="3368"/>
                        <a:pt x="1584" y="3368"/>
                      </a:cubicBezTo>
                      <a:cubicBezTo>
                        <a:pt x="1584" y="3368"/>
                        <a:pt x="801" y="3092"/>
                        <a:pt x="350" y="3092"/>
                      </a:cubicBezTo>
                      <a:cubicBezTo>
                        <a:pt x="195" y="3092"/>
                        <a:pt x="79" y="3125"/>
                        <a:pt x="48" y="3214"/>
                      </a:cubicBezTo>
                      <a:cubicBezTo>
                        <a:pt x="0" y="3309"/>
                        <a:pt x="1417" y="3904"/>
                        <a:pt x="1417" y="3904"/>
                      </a:cubicBezTo>
                      <a:cubicBezTo>
                        <a:pt x="1417" y="3904"/>
                        <a:pt x="1387" y="3898"/>
                        <a:pt x="1339" y="3898"/>
                      </a:cubicBezTo>
                      <a:cubicBezTo>
                        <a:pt x="1233" y="3898"/>
                        <a:pt x="1041" y="3927"/>
                        <a:pt x="893" y="4107"/>
                      </a:cubicBezTo>
                      <a:cubicBezTo>
                        <a:pt x="784" y="4241"/>
                        <a:pt x="1124" y="4272"/>
                        <a:pt x="1461" y="4272"/>
                      </a:cubicBezTo>
                      <a:cubicBezTo>
                        <a:pt x="1750" y="4272"/>
                        <a:pt x="2036" y="4250"/>
                        <a:pt x="2036" y="4250"/>
                      </a:cubicBezTo>
                      <a:lnTo>
                        <a:pt x="2036" y="4250"/>
                      </a:lnTo>
                      <a:lnTo>
                        <a:pt x="1655" y="4440"/>
                      </a:lnTo>
                      <a:cubicBezTo>
                        <a:pt x="1346" y="4618"/>
                        <a:pt x="1590" y="4675"/>
                        <a:pt x="2033" y="4675"/>
                      </a:cubicBezTo>
                      <a:cubicBezTo>
                        <a:pt x="2835" y="4675"/>
                        <a:pt x="4287" y="4488"/>
                        <a:pt x="4287" y="4488"/>
                      </a:cubicBezTo>
                      <a:lnTo>
                        <a:pt x="4263" y="4464"/>
                      </a:lnTo>
                      <a:lnTo>
                        <a:pt x="4263" y="4464"/>
                      </a:lnTo>
                      <a:cubicBezTo>
                        <a:pt x="4266" y="4466"/>
                        <a:pt x="4269" y="4466"/>
                        <a:pt x="4272" y="4466"/>
                      </a:cubicBezTo>
                      <a:cubicBezTo>
                        <a:pt x="4281" y="4466"/>
                        <a:pt x="4288" y="4460"/>
                        <a:pt x="4292" y="4453"/>
                      </a:cubicBezTo>
                      <a:lnTo>
                        <a:pt x="4292" y="4453"/>
                      </a:lnTo>
                      <a:cubicBezTo>
                        <a:pt x="4292" y="4453"/>
                        <a:pt x="4292" y="4453"/>
                        <a:pt x="4291" y="4453"/>
                      </a:cubicBezTo>
                      <a:cubicBezTo>
                        <a:pt x="4287" y="4453"/>
                        <a:pt x="4287" y="4428"/>
                        <a:pt x="4287" y="4428"/>
                      </a:cubicBezTo>
                      <a:lnTo>
                        <a:pt x="4299" y="4357"/>
                      </a:lnTo>
                      <a:lnTo>
                        <a:pt x="4045" y="4330"/>
                      </a:lnTo>
                      <a:lnTo>
                        <a:pt x="4045" y="4330"/>
                      </a:lnTo>
                      <a:cubicBezTo>
                        <a:pt x="4841" y="3865"/>
                        <a:pt x="5726" y="2077"/>
                        <a:pt x="5355" y="2077"/>
                      </a:cubicBezTo>
                      <a:cubicBezTo>
                        <a:pt x="5316" y="2077"/>
                        <a:pt x="5262" y="2097"/>
                        <a:pt x="5192" y="2142"/>
                      </a:cubicBezTo>
                      <a:lnTo>
                        <a:pt x="5001" y="2404"/>
                      </a:lnTo>
                      <a:cubicBezTo>
                        <a:pt x="5001" y="2404"/>
                        <a:pt x="5762" y="1329"/>
                        <a:pt x="5505" y="1329"/>
                      </a:cubicBezTo>
                      <a:cubicBezTo>
                        <a:pt x="5496" y="1329"/>
                        <a:pt x="5487" y="1330"/>
                        <a:pt x="5477" y="1333"/>
                      </a:cubicBezTo>
                      <a:cubicBezTo>
                        <a:pt x="5204" y="1393"/>
                        <a:pt x="5120" y="1618"/>
                        <a:pt x="5101" y="1683"/>
                      </a:cubicBezTo>
                      <a:lnTo>
                        <a:pt x="5101" y="1683"/>
                      </a:lnTo>
                      <a:cubicBezTo>
                        <a:pt x="5143" y="1516"/>
                        <a:pt x="5454" y="243"/>
                        <a:pt x="5120" y="154"/>
                      </a:cubicBezTo>
                      <a:cubicBezTo>
                        <a:pt x="5119" y="154"/>
                        <a:pt x="5118" y="154"/>
                        <a:pt x="5117" y="154"/>
                      </a:cubicBezTo>
                      <a:cubicBezTo>
                        <a:pt x="5006" y="154"/>
                        <a:pt x="4572" y="1606"/>
                        <a:pt x="4572" y="1606"/>
                      </a:cubicBezTo>
                      <a:cubicBezTo>
                        <a:pt x="4572" y="1606"/>
                        <a:pt x="4596" y="1285"/>
                        <a:pt x="4334" y="1094"/>
                      </a:cubicBezTo>
                      <a:cubicBezTo>
                        <a:pt x="4316" y="1082"/>
                        <a:pt x="4301" y="1076"/>
                        <a:pt x="4287" y="1076"/>
                      </a:cubicBezTo>
                      <a:cubicBezTo>
                        <a:pt x="4091" y="1076"/>
                        <a:pt x="4299" y="2261"/>
                        <a:pt x="4299" y="2261"/>
                      </a:cubicBezTo>
                      <a:lnTo>
                        <a:pt x="4084" y="1880"/>
                      </a:lnTo>
                      <a:cubicBezTo>
                        <a:pt x="4022" y="1800"/>
                        <a:pt x="3975" y="1763"/>
                        <a:pt x="3941" y="1763"/>
                      </a:cubicBezTo>
                      <a:cubicBezTo>
                        <a:pt x="3883" y="1763"/>
                        <a:pt x="3863" y="1868"/>
                        <a:pt x="3870" y="2047"/>
                      </a:cubicBezTo>
                      <a:cubicBezTo>
                        <a:pt x="3771" y="1601"/>
                        <a:pt x="3661" y="1282"/>
                        <a:pt x="3562" y="1282"/>
                      </a:cubicBezTo>
                      <a:cubicBezTo>
                        <a:pt x="3519" y="1282"/>
                        <a:pt x="3478" y="1345"/>
                        <a:pt x="3441" y="1487"/>
                      </a:cubicBezTo>
                      <a:lnTo>
                        <a:pt x="3346" y="1987"/>
                      </a:lnTo>
                      <a:cubicBezTo>
                        <a:pt x="3346" y="1987"/>
                        <a:pt x="3092" y="668"/>
                        <a:pt x="2894" y="668"/>
                      </a:cubicBezTo>
                      <a:cubicBezTo>
                        <a:pt x="2873" y="668"/>
                        <a:pt x="2853" y="682"/>
                        <a:pt x="2834" y="713"/>
                      </a:cubicBezTo>
                      <a:cubicBezTo>
                        <a:pt x="2608" y="1035"/>
                        <a:pt x="2775" y="1380"/>
                        <a:pt x="2775" y="1380"/>
                      </a:cubicBezTo>
                      <a:cubicBezTo>
                        <a:pt x="2775" y="1380"/>
                        <a:pt x="2017" y="1"/>
                        <a:pt x="16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38"/>
                <p:cNvSpPr/>
                <p:nvPr/>
              </p:nvSpPr>
              <p:spPr>
                <a:xfrm>
                  <a:off x="6457169" y="6976626"/>
                  <a:ext cx="126760" cy="5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6" h="2631" extrusionOk="0">
                      <a:moveTo>
                        <a:pt x="3624" y="1"/>
                      </a:moveTo>
                      <a:cubicBezTo>
                        <a:pt x="2882" y="1"/>
                        <a:pt x="1" y="1061"/>
                        <a:pt x="1" y="1061"/>
                      </a:cubicBezTo>
                      <a:cubicBezTo>
                        <a:pt x="1" y="1061"/>
                        <a:pt x="2919" y="2631"/>
                        <a:pt x="3524" y="2631"/>
                      </a:cubicBezTo>
                      <a:cubicBezTo>
                        <a:pt x="3662" y="2631"/>
                        <a:pt x="3679" y="2549"/>
                        <a:pt x="3513" y="2347"/>
                      </a:cubicBezTo>
                      <a:lnTo>
                        <a:pt x="3096" y="1918"/>
                      </a:lnTo>
                      <a:cubicBezTo>
                        <a:pt x="3096" y="1918"/>
                        <a:pt x="3096" y="1918"/>
                        <a:pt x="3096" y="1918"/>
                      </a:cubicBezTo>
                      <a:cubicBezTo>
                        <a:pt x="3107" y="1918"/>
                        <a:pt x="4182" y="2413"/>
                        <a:pt x="4554" y="2413"/>
                      </a:cubicBezTo>
                      <a:cubicBezTo>
                        <a:pt x="4654" y="2413"/>
                        <a:pt x="4703" y="2377"/>
                        <a:pt x="4668" y="2288"/>
                      </a:cubicBezTo>
                      <a:cubicBezTo>
                        <a:pt x="4513" y="1859"/>
                        <a:pt x="4073" y="1752"/>
                        <a:pt x="4073" y="1752"/>
                      </a:cubicBezTo>
                      <a:lnTo>
                        <a:pt x="4073" y="1752"/>
                      </a:lnTo>
                      <a:cubicBezTo>
                        <a:pt x="4073" y="1752"/>
                        <a:pt x="4581" y="1811"/>
                        <a:pt x="5107" y="1811"/>
                      </a:cubicBezTo>
                      <a:cubicBezTo>
                        <a:pt x="5657" y="1811"/>
                        <a:pt x="6227" y="1746"/>
                        <a:pt x="6251" y="1478"/>
                      </a:cubicBezTo>
                      <a:cubicBezTo>
                        <a:pt x="6275" y="1335"/>
                        <a:pt x="4120" y="942"/>
                        <a:pt x="4120" y="942"/>
                      </a:cubicBezTo>
                      <a:cubicBezTo>
                        <a:pt x="4120" y="942"/>
                        <a:pt x="4573" y="930"/>
                        <a:pt x="4787" y="514"/>
                      </a:cubicBezTo>
                      <a:cubicBezTo>
                        <a:pt x="4843" y="404"/>
                        <a:pt x="4758" y="363"/>
                        <a:pt x="4601" y="363"/>
                      </a:cubicBezTo>
                      <a:cubicBezTo>
                        <a:pt x="4163" y="363"/>
                        <a:pt x="3168" y="680"/>
                        <a:pt x="3168" y="680"/>
                      </a:cubicBezTo>
                      <a:lnTo>
                        <a:pt x="3644" y="287"/>
                      </a:lnTo>
                      <a:cubicBezTo>
                        <a:pt x="3871" y="81"/>
                        <a:pt x="3829" y="1"/>
                        <a:pt x="36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38"/>
                <p:cNvSpPr/>
                <p:nvPr/>
              </p:nvSpPr>
              <p:spPr>
                <a:xfrm>
                  <a:off x="6818704" y="7014395"/>
                  <a:ext cx="78326" cy="1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8" h="5507" extrusionOk="0">
                      <a:moveTo>
                        <a:pt x="3877" y="1"/>
                      </a:moveTo>
                      <a:lnTo>
                        <a:pt x="3877" y="1"/>
                      </a:lnTo>
                      <a:cubicBezTo>
                        <a:pt x="3877" y="1"/>
                        <a:pt x="0" y="2593"/>
                        <a:pt x="865" y="2593"/>
                      </a:cubicBezTo>
                      <a:cubicBezTo>
                        <a:pt x="908" y="2593"/>
                        <a:pt x="964" y="2586"/>
                        <a:pt x="1032" y="2573"/>
                      </a:cubicBezTo>
                      <a:lnTo>
                        <a:pt x="1639" y="2406"/>
                      </a:lnTo>
                      <a:lnTo>
                        <a:pt x="1639" y="2406"/>
                      </a:lnTo>
                      <a:cubicBezTo>
                        <a:pt x="1639" y="2406"/>
                        <a:pt x="43" y="3608"/>
                        <a:pt x="520" y="3680"/>
                      </a:cubicBezTo>
                      <a:cubicBezTo>
                        <a:pt x="562" y="3686"/>
                        <a:pt x="602" y="3689"/>
                        <a:pt x="641" y="3689"/>
                      </a:cubicBezTo>
                      <a:cubicBezTo>
                        <a:pt x="1044" y="3689"/>
                        <a:pt x="1282" y="3382"/>
                        <a:pt x="1282" y="3382"/>
                      </a:cubicBezTo>
                      <a:lnTo>
                        <a:pt x="1282" y="3382"/>
                      </a:lnTo>
                      <a:cubicBezTo>
                        <a:pt x="1281" y="3383"/>
                        <a:pt x="317" y="5406"/>
                        <a:pt x="448" y="5478"/>
                      </a:cubicBezTo>
                      <a:cubicBezTo>
                        <a:pt x="481" y="5497"/>
                        <a:pt x="516" y="5506"/>
                        <a:pt x="554" y="5506"/>
                      </a:cubicBezTo>
                      <a:cubicBezTo>
                        <a:pt x="1065" y="5506"/>
                        <a:pt x="1984" y="3823"/>
                        <a:pt x="1984" y="3823"/>
                      </a:cubicBezTo>
                      <a:lnTo>
                        <a:pt x="1984" y="3823"/>
                      </a:lnTo>
                      <a:cubicBezTo>
                        <a:pt x="1984" y="3823"/>
                        <a:pt x="1806" y="4240"/>
                        <a:pt x="2067" y="4644"/>
                      </a:cubicBezTo>
                      <a:cubicBezTo>
                        <a:pt x="2092" y="4680"/>
                        <a:pt x="2118" y="4697"/>
                        <a:pt x="2145" y="4697"/>
                      </a:cubicBezTo>
                      <a:cubicBezTo>
                        <a:pt x="2406" y="4697"/>
                        <a:pt x="2710" y="3085"/>
                        <a:pt x="2710" y="3085"/>
                      </a:cubicBezTo>
                      <a:lnTo>
                        <a:pt x="2818" y="3692"/>
                      </a:lnTo>
                      <a:cubicBezTo>
                        <a:pt x="2862" y="3862"/>
                        <a:pt x="2912" y="3937"/>
                        <a:pt x="2964" y="3937"/>
                      </a:cubicBezTo>
                      <a:cubicBezTo>
                        <a:pt x="3344" y="3937"/>
                        <a:pt x="3877" y="1"/>
                        <a:pt x="38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8"/>
                <p:cNvSpPr/>
                <p:nvPr/>
              </p:nvSpPr>
              <p:spPr>
                <a:xfrm>
                  <a:off x="6723048" y="6879738"/>
                  <a:ext cx="118903" cy="10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7" h="5152" extrusionOk="0">
                      <a:moveTo>
                        <a:pt x="1148" y="0"/>
                      </a:moveTo>
                      <a:cubicBezTo>
                        <a:pt x="767" y="24"/>
                        <a:pt x="898" y="1572"/>
                        <a:pt x="898" y="1572"/>
                      </a:cubicBezTo>
                      <a:cubicBezTo>
                        <a:pt x="898" y="1572"/>
                        <a:pt x="838" y="1262"/>
                        <a:pt x="529" y="1131"/>
                      </a:cubicBezTo>
                      <a:cubicBezTo>
                        <a:pt x="515" y="1126"/>
                        <a:pt x="503" y="1124"/>
                        <a:pt x="493" y="1124"/>
                      </a:cubicBezTo>
                      <a:cubicBezTo>
                        <a:pt x="266" y="1124"/>
                        <a:pt x="767" y="2310"/>
                        <a:pt x="767" y="2310"/>
                      </a:cubicBezTo>
                      <a:lnTo>
                        <a:pt x="469" y="2013"/>
                      </a:lnTo>
                      <a:cubicBezTo>
                        <a:pt x="396" y="1946"/>
                        <a:pt x="344" y="1916"/>
                        <a:pt x="311" y="1916"/>
                      </a:cubicBezTo>
                      <a:cubicBezTo>
                        <a:pt x="1" y="1916"/>
                        <a:pt x="1238" y="4478"/>
                        <a:pt x="1303" y="4596"/>
                      </a:cubicBezTo>
                      <a:lnTo>
                        <a:pt x="1303" y="4572"/>
                      </a:lnTo>
                      <a:cubicBezTo>
                        <a:pt x="1309" y="4559"/>
                        <a:pt x="1316" y="4553"/>
                        <a:pt x="1327" y="4549"/>
                      </a:cubicBezTo>
                      <a:lnTo>
                        <a:pt x="1327" y="4549"/>
                      </a:lnTo>
                      <a:cubicBezTo>
                        <a:pt x="1346" y="4554"/>
                        <a:pt x="3354" y="5152"/>
                        <a:pt x="3956" y="5152"/>
                      </a:cubicBezTo>
                      <a:cubicBezTo>
                        <a:pt x="4144" y="5152"/>
                        <a:pt x="4194" y="5094"/>
                        <a:pt x="4005" y="4941"/>
                      </a:cubicBezTo>
                      <a:lnTo>
                        <a:pt x="3648" y="4668"/>
                      </a:lnTo>
                      <a:lnTo>
                        <a:pt x="3648" y="4668"/>
                      </a:lnTo>
                      <a:cubicBezTo>
                        <a:pt x="3648" y="4668"/>
                        <a:pt x="4319" y="4831"/>
                        <a:pt x="4660" y="4831"/>
                      </a:cubicBezTo>
                      <a:cubicBezTo>
                        <a:pt x="4807" y="4831"/>
                        <a:pt x="4892" y="4801"/>
                        <a:pt x="4839" y="4715"/>
                      </a:cubicBezTo>
                      <a:cubicBezTo>
                        <a:pt x="4674" y="4440"/>
                        <a:pt x="4386" y="4429"/>
                        <a:pt x="4344" y="4429"/>
                      </a:cubicBezTo>
                      <a:cubicBezTo>
                        <a:pt x="4341" y="4429"/>
                        <a:pt x="4339" y="4429"/>
                        <a:pt x="4339" y="4429"/>
                      </a:cubicBezTo>
                      <a:cubicBezTo>
                        <a:pt x="4339" y="4429"/>
                        <a:pt x="5887" y="4060"/>
                        <a:pt x="5851" y="3965"/>
                      </a:cubicBezTo>
                      <a:cubicBezTo>
                        <a:pt x="5827" y="3813"/>
                        <a:pt x="5569" y="3767"/>
                        <a:pt x="5268" y="3767"/>
                      </a:cubicBezTo>
                      <a:cubicBezTo>
                        <a:pt x="4816" y="3767"/>
                        <a:pt x="4267" y="3870"/>
                        <a:pt x="4267" y="3870"/>
                      </a:cubicBezTo>
                      <a:cubicBezTo>
                        <a:pt x="4267" y="3870"/>
                        <a:pt x="4589" y="3775"/>
                        <a:pt x="4684" y="3453"/>
                      </a:cubicBezTo>
                      <a:cubicBezTo>
                        <a:pt x="4703" y="3387"/>
                        <a:pt x="4670" y="3361"/>
                        <a:pt x="4606" y="3361"/>
                      </a:cubicBezTo>
                      <a:cubicBezTo>
                        <a:pt x="4343" y="3361"/>
                        <a:pt x="3553" y="3798"/>
                        <a:pt x="3553" y="3798"/>
                      </a:cubicBezTo>
                      <a:lnTo>
                        <a:pt x="3827" y="3465"/>
                      </a:lnTo>
                      <a:cubicBezTo>
                        <a:pt x="3934" y="3322"/>
                        <a:pt x="3922" y="3263"/>
                        <a:pt x="3827" y="3263"/>
                      </a:cubicBezTo>
                      <a:cubicBezTo>
                        <a:pt x="4255" y="2996"/>
                        <a:pt x="4447" y="2798"/>
                        <a:pt x="4075" y="2798"/>
                      </a:cubicBezTo>
                      <a:cubicBezTo>
                        <a:pt x="4064" y="2798"/>
                        <a:pt x="4053" y="2798"/>
                        <a:pt x="4041" y="2798"/>
                      </a:cubicBezTo>
                      <a:lnTo>
                        <a:pt x="3505" y="2846"/>
                      </a:lnTo>
                      <a:cubicBezTo>
                        <a:pt x="3505" y="2846"/>
                        <a:pt x="4994" y="2072"/>
                        <a:pt x="4601" y="1953"/>
                      </a:cubicBezTo>
                      <a:cubicBezTo>
                        <a:pt x="4530" y="1931"/>
                        <a:pt x="4463" y="1922"/>
                        <a:pt x="4400" y="1922"/>
                      </a:cubicBezTo>
                      <a:cubicBezTo>
                        <a:pt x="4124" y="1922"/>
                        <a:pt x="3934" y="2096"/>
                        <a:pt x="3934" y="2096"/>
                      </a:cubicBezTo>
                      <a:cubicBezTo>
                        <a:pt x="3934" y="2096"/>
                        <a:pt x="5018" y="548"/>
                        <a:pt x="4922" y="477"/>
                      </a:cubicBezTo>
                      <a:cubicBezTo>
                        <a:pt x="4891" y="451"/>
                        <a:pt x="4852" y="440"/>
                        <a:pt x="4809" y="440"/>
                      </a:cubicBezTo>
                      <a:cubicBezTo>
                        <a:pt x="4369" y="440"/>
                        <a:pt x="3410" y="1655"/>
                        <a:pt x="3410" y="1655"/>
                      </a:cubicBezTo>
                      <a:cubicBezTo>
                        <a:pt x="3410" y="1655"/>
                        <a:pt x="3636" y="1322"/>
                        <a:pt x="3458" y="953"/>
                      </a:cubicBezTo>
                      <a:cubicBezTo>
                        <a:pt x="3440" y="914"/>
                        <a:pt x="3418" y="897"/>
                        <a:pt x="3393" y="897"/>
                      </a:cubicBezTo>
                      <a:cubicBezTo>
                        <a:pt x="3177" y="897"/>
                        <a:pt x="2720" y="2155"/>
                        <a:pt x="2720" y="2155"/>
                      </a:cubicBezTo>
                      <a:lnTo>
                        <a:pt x="2696" y="1643"/>
                      </a:lnTo>
                      <a:cubicBezTo>
                        <a:pt x="2680" y="1483"/>
                        <a:pt x="2647" y="1413"/>
                        <a:pt x="2599" y="1413"/>
                      </a:cubicBezTo>
                      <a:cubicBezTo>
                        <a:pt x="2499" y="1413"/>
                        <a:pt x="2338" y="1723"/>
                        <a:pt x="2160" y="2143"/>
                      </a:cubicBezTo>
                      <a:cubicBezTo>
                        <a:pt x="2191" y="1958"/>
                        <a:pt x="2192" y="1843"/>
                        <a:pt x="2130" y="1843"/>
                      </a:cubicBezTo>
                      <a:cubicBezTo>
                        <a:pt x="2097" y="1843"/>
                        <a:pt x="2045" y="1877"/>
                        <a:pt x="1970" y="1953"/>
                      </a:cubicBezTo>
                      <a:lnTo>
                        <a:pt x="1672" y="2274"/>
                      </a:lnTo>
                      <a:cubicBezTo>
                        <a:pt x="1672" y="2274"/>
                        <a:pt x="2097" y="1095"/>
                        <a:pt x="1883" y="1095"/>
                      </a:cubicBezTo>
                      <a:cubicBezTo>
                        <a:pt x="1870" y="1095"/>
                        <a:pt x="1856" y="1099"/>
                        <a:pt x="1839" y="1108"/>
                      </a:cubicBezTo>
                      <a:cubicBezTo>
                        <a:pt x="1541" y="1251"/>
                        <a:pt x="1505" y="1584"/>
                        <a:pt x="1505" y="1584"/>
                      </a:cubicBezTo>
                      <a:cubicBezTo>
                        <a:pt x="1505" y="1584"/>
                        <a:pt x="1291" y="12"/>
                        <a:pt x="11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8"/>
                <p:cNvSpPr/>
                <p:nvPr/>
              </p:nvSpPr>
              <p:spPr>
                <a:xfrm>
                  <a:off x="6563024" y="7014153"/>
                  <a:ext cx="109390" cy="11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6" h="5567" extrusionOk="0">
                      <a:moveTo>
                        <a:pt x="1343" y="0"/>
                      </a:moveTo>
                      <a:cubicBezTo>
                        <a:pt x="962" y="0"/>
                        <a:pt x="903" y="1573"/>
                        <a:pt x="903" y="1573"/>
                      </a:cubicBezTo>
                      <a:cubicBezTo>
                        <a:pt x="903" y="1573"/>
                        <a:pt x="903" y="1227"/>
                        <a:pt x="606" y="1072"/>
                      </a:cubicBezTo>
                      <a:cubicBezTo>
                        <a:pt x="588" y="1063"/>
                        <a:pt x="573" y="1058"/>
                        <a:pt x="560" y="1058"/>
                      </a:cubicBezTo>
                      <a:cubicBezTo>
                        <a:pt x="348" y="1058"/>
                        <a:pt x="665" y="2263"/>
                        <a:pt x="665" y="2263"/>
                      </a:cubicBezTo>
                      <a:lnTo>
                        <a:pt x="427" y="1906"/>
                      </a:lnTo>
                      <a:cubicBezTo>
                        <a:pt x="359" y="1827"/>
                        <a:pt x="311" y="1792"/>
                        <a:pt x="278" y="1792"/>
                      </a:cubicBezTo>
                      <a:cubicBezTo>
                        <a:pt x="0" y="1792"/>
                        <a:pt x="860" y="4333"/>
                        <a:pt x="891" y="4572"/>
                      </a:cubicBezTo>
                      <a:lnTo>
                        <a:pt x="891" y="4572"/>
                      </a:lnTo>
                      <a:cubicBezTo>
                        <a:pt x="895" y="4569"/>
                        <a:pt x="899" y="4566"/>
                        <a:pt x="903" y="4562"/>
                      </a:cubicBezTo>
                      <a:lnTo>
                        <a:pt x="903" y="4562"/>
                      </a:lnTo>
                      <a:cubicBezTo>
                        <a:pt x="899" y="4566"/>
                        <a:pt x="895" y="4569"/>
                        <a:pt x="891" y="4572"/>
                      </a:cubicBezTo>
                      <a:lnTo>
                        <a:pt x="891" y="4572"/>
                      </a:lnTo>
                      <a:cubicBezTo>
                        <a:pt x="891" y="4577"/>
                        <a:pt x="892" y="4582"/>
                        <a:pt x="891" y="4585"/>
                      </a:cubicBezTo>
                      <a:lnTo>
                        <a:pt x="889" y="4600"/>
                      </a:lnTo>
                      <a:lnTo>
                        <a:pt x="889" y="4600"/>
                      </a:lnTo>
                      <a:cubicBezTo>
                        <a:pt x="867" y="4590"/>
                        <a:pt x="856" y="4585"/>
                        <a:pt x="856" y="4585"/>
                      </a:cubicBezTo>
                      <a:cubicBezTo>
                        <a:pt x="856" y="4585"/>
                        <a:pt x="872" y="4585"/>
                        <a:pt x="891" y="4572"/>
                      </a:cubicBezTo>
                      <a:lnTo>
                        <a:pt x="891" y="4572"/>
                      </a:lnTo>
                      <a:cubicBezTo>
                        <a:pt x="891" y="4572"/>
                        <a:pt x="891" y="4572"/>
                        <a:pt x="891" y="4572"/>
                      </a:cubicBezTo>
                      <a:lnTo>
                        <a:pt x="891" y="4572"/>
                      </a:lnTo>
                      <a:cubicBezTo>
                        <a:pt x="871" y="4585"/>
                        <a:pt x="854" y="4585"/>
                        <a:pt x="844" y="4585"/>
                      </a:cubicBezTo>
                      <a:lnTo>
                        <a:pt x="832" y="4704"/>
                      </a:lnTo>
                      <a:lnTo>
                        <a:pt x="820" y="4799"/>
                      </a:lnTo>
                      <a:lnTo>
                        <a:pt x="856" y="4799"/>
                      </a:lnTo>
                      <a:lnTo>
                        <a:pt x="889" y="4600"/>
                      </a:lnTo>
                      <a:lnTo>
                        <a:pt x="889" y="4600"/>
                      </a:lnTo>
                      <a:cubicBezTo>
                        <a:pt x="1160" y="4724"/>
                        <a:pt x="3015" y="5566"/>
                        <a:pt x="3456" y="5566"/>
                      </a:cubicBezTo>
                      <a:cubicBezTo>
                        <a:pt x="3573" y="5566"/>
                        <a:pt x="3590" y="5507"/>
                        <a:pt x="3451" y="5359"/>
                      </a:cubicBezTo>
                      <a:lnTo>
                        <a:pt x="3142" y="5037"/>
                      </a:lnTo>
                      <a:lnTo>
                        <a:pt x="3142" y="5037"/>
                      </a:lnTo>
                      <a:cubicBezTo>
                        <a:pt x="3142" y="5037"/>
                        <a:pt x="3908" y="5349"/>
                        <a:pt x="4197" y="5349"/>
                      </a:cubicBezTo>
                      <a:cubicBezTo>
                        <a:pt x="4283" y="5349"/>
                        <a:pt x="4326" y="5322"/>
                        <a:pt x="4297" y="5252"/>
                      </a:cubicBezTo>
                      <a:cubicBezTo>
                        <a:pt x="4166" y="4942"/>
                        <a:pt x="3832" y="4894"/>
                        <a:pt x="3832" y="4894"/>
                      </a:cubicBezTo>
                      <a:cubicBezTo>
                        <a:pt x="3832" y="4894"/>
                        <a:pt x="5416" y="4740"/>
                        <a:pt x="5392" y="4644"/>
                      </a:cubicBezTo>
                      <a:cubicBezTo>
                        <a:pt x="5383" y="4343"/>
                        <a:pt x="4469" y="4308"/>
                        <a:pt x="4045" y="4308"/>
                      </a:cubicBezTo>
                      <a:cubicBezTo>
                        <a:pt x="3916" y="4308"/>
                        <a:pt x="3832" y="4311"/>
                        <a:pt x="3832" y="4311"/>
                      </a:cubicBezTo>
                      <a:cubicBezTo>
                        <a:pt x="3832" y="4311"/>
                        <a:pt x="4166" y="4263"/>
                        <a:pt x="4297" y="3954"/>
                      </a:cubicBezTo>
                      <a:cubicBezTo>
                        <a:pt x="4328" y="3879"/>
                        <a:pt x="4276" y="3851"/>
                        <a:pt x="4179" y="3851"/>
                      </a:cubicBezTo>
                      <a:cubicBezTo>
                        <a:pt x="3873" y="3851"/>
                        <a:pt x="3118" y="4132"/>
                        <a:pt x="3118" y="4132"/>
                      </a:cubicBezTo>
                      <a:lnTo>
                        <a:pt x="3451" y="3847"/>
                      </a:lnTo>
                      <a:cubicBezTo>
                        <a:pt x="3582" y="3716"/>
                        <a:pt x="3570" y="3656"/>
                        <a:pt x="3475" y="3644"/>
                      </a:cubicBezTo>
                      <a:cubicBezTo>
                        <a:pt x="3939" y="3430"/>
                        <a:pt x="4166" y="3251"/>
                        <a:pt x="3749" y="3216"/>
                      </a:cubicBezTo>
                      <a:lnTo>
                        <a:pt x="3213" y="3180"/>
                      </a:lnTo>
                      <a:cubicBezTo>
                        <a:pt x="3213" y="3180"/>
                        <a:pt x="4785" y="2632"/>
                        <a:pt x="4428" y="2454"/>
                      </a:cubicBezTo>
                      <a:cubicBezTo>
                        <a:pt x="4326" y="2403"/>
                        <a:pt x="4228" y="2385"/>
                        <a:pt x="4139" y="2385"/>
                      </a:cubicBezTo>
                      <a:cubicBezTo>
                        <a:pt x="3914" y="2385"/>
                        <a:pt x="3749" y="2501"/>
                        <a:pt x="3749" y="2501"/>
                      </a:cubicBezTo>
                      <a:cubicBezTo>
                        <a:pt x="3749" y="2501"/>
                        <a:pt x="5047" y="1120"/>
                        <a:pt x="4951" y="1025"/>
                      </a:cubicBezTo>
                      <a:cubicBezTo>
                        <a:pt x="4915" y="984"/>
                        <a:pt x="4864" y="966"/>
                        <a:pt x="4802" y="966"/>
                      </a:cubicBezTo>
                      <a:cubicBezTo>
                        <a:pt x="4342" y="966"/>
                        <a:pt x="3296" y="1965"/>
                        <a:pt x="3296" y="1965"/>
                      </a:cubicBezTo>
                      <a:cubicBezTo>
                        <a:pt x="3296" y="1965"/>
                        <a:pt x="3570" y="1668"/>
                        <a:pt x="3451" y="1275"/>
                      </a:cubicBezTo>
                      <a:cubicBezTo>
                        <a:pt x="3439" y="1231"/>
                        <a:pt x="3418" y="1212"/>
                        <a:pt x="3390" y="1212"/>
                      </a:cubicBezTo>
                      <a:cubicBezTo>
                        <a:pt x="3172" y="1212"/>
                        <a:pt x="2546" y="2370"/>
                        <a:pt x="2546" y="2370"/>
                      </a:cubicBezTo>
                      <a:lnTo>
                        <a:pt x="2618" y="1846"/>
                      </a:lnTo>
                      <a:cubicBezTo>
                        <a:pt x="2626" y="1676"/>
                        <a:pt x="2599" y="1602"/>
                        <a:pt x="2547" y="1602"/>
                      </a:cubicBezTo>
                      <a:cubicBezTo>
                        <a:pt x="2447" y="1602"/>
                        <a:pt x="2250" y="1878"/>
                        <a:pt x="2022" y="2263"/>
                      </a:cubicBezTo>
                      <a:cubicBezTo>
                        <a:pt x="2096" y="2076"/>
                        <a:pt x="2108" y="1955"/>
                        <a:pt x="2032" y="1955"/>
                      </a:cubicBezTo>
                      <a:cubicBezTo>
                        <a:pt x="1997" y="1955"/>
                        <a:pt x="1943" y="1981"/>
                        <a:pt x="1868" y="2037"/>
                      </a:cubicBezTo>
                      <a:lnTo>
                        <a:pt x="1534" y="2323"/>
                      </a:lnTo>
                      <a:cubicBezTo>
                        <a:pt x="1534" y="2323"/>
                        <a:pt x="2136" y="1173"/>
                        <a:pt x="1892" y="1173"/>
                      </a:cubicBezTo>
                      <a:cubicBezTo>
                        <a:pt x="1882" y="1173"/>
                        <a:pt x="1869" y="1175"/>
                        <a:pt x="1856" y="1180"/>
                      </a:cubicBezTo>
                      <a:cubicBezTo>
                        <a:pt x="1534" y="1275"/>
                        <a:pt x="1451" y="1596"/>
                        <a:pt x="1451" y="1596"/>
                      </a:cubicBezTo>
                      <a:cubicBezTo>
                        <a:pt x="1451" y="1596"/>
                        <a:pt x="1451" y="1"/>
                        <a:pt x="1356" y="1"/>
                      </a:cubicBezTo>
                      <a:cubicBezTo>
                        <a:pt x="1351" y="1"/>
                        <a:pt x="1347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8"/>
                <p:cNvSpPr/>
                <p:nvPr/>
              </p:nvSpPr>
              <p:spPr>
                <a:xfrm>
                  <a:off x="6463430" y="6913387"/>
                  <a:ext cx="130839" cy="54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2689" extrusionOk="0">
                      <a:moveTo>
                        <a:pt x="3733" y="0"/>
                      </a:moveTo>
                      <a:cubicBezTo>
                        <a:pt x="2925" y="0"/>
                        <a:pt x="0" y="978"/>
                        <a:pt x="0" y="978"/>
                      </a:cubicBezTo>
                      <a:cubicBezTo>
                        <a:pt x="0" y="978"/>
                        <a:pt x="2976" y="2688"/>
                        <a:pt x="3581" y="2688"/>
                      </a:cubicBezTo>
                      <a:cubicBezTo>
                        <a:pt x="3716" y="2688"/>
                        <a:pt x="3733" y="2603"/>
                        <a:pt x="3572" y="2394"/>
                      </a:cubicBezTo>
                      <a:lnTo>
                        <a:pt x="3155" y="1918"/>
                      </a:lnTo>
                      <a:lnTo>
                        <a:pt x="3155" y="1918"/>
                      </a:lnTo>
                      <a:cubicBezTo>
                        <a:pt x="3156" y="1918"/>
                        <a:pt x="4285" y="2502"/>
                        <a:pt x="4663" y="2502"/>
                      </a:cubicBezTo>
                      <a:cubicBezTo>
                        <a:pt x="4758" y="2502"/>
                        <a:pt x="4806" y="2464"/>
                        <a:pt x="4775" y="2371"/>
                      </a:cubicBezTo>
                      <a:cubicBezTo>
                        <a:pt x="4644" y="1906"/>
                        <a:pt x="4179" y="1823"/>
                        <a:pt x="4179" y="1823"/>
                      </a:cubicBezTo>
                      <a:cubicBezTo>
                        <a:pt x="4179" y="1823"/>
                        <a:pt x="6430" y="1823"/>
                        <a:pt x="6430" y="1656"/>
                      </a:cubicBezTo>
                      <a:cubicBezTo>
                        <a:pt x="6477" y="1109"/>
                        <a:pt x="4275" y="1001"/>
                        <a:pt x="4275" y="1001"/>
                      </a:cubicBezTo>
                      <a:cubicBezTo>
                        <a:pt x="4275" y="1001"/>
                        <a:pt x="4727" y="989"/>
                        <a:pt x="4965" y="573"/>
                      </a:cubicBezTo>
                      <a:cubicBezTo>
                        <a:pt x="5037" y="452"/>
                        <a:pt x="4927" y="409"/>
                        <a:pt x="4735" y="409"/>
                      </a:cubicBezTo>
                      <a:cubicBezTo>
                        <a:pt x="4261" y="409"/>
                        <a:pt x="3286" y="668"/>
                        <a:pt x="3286" y="668"/>
                      </a:cubicBezTo>
                      <a:lnTo>
                        <a:pt x="3775" y="299"/>
                      </a:lnTo>
                      <a:cubicBezTo>
                        <a:pt x="4025" y="84"/>
                        <a:pt x="3969" y="0"/>
                        <a:pt x="37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8"/>
                <p:cNvSpPr/>
                <p:nvPr/>
              </p:nvSpPr>
              <p:spPr>
                <a:xfrm>
                  <a:off x="6623576" y="6923748"/>
                  <a:ext cx="78669" cy="6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" h="3418" extrusionOk="0">
                      <a:moveTo>
                        <a:pt x="3674" y="1"/>
                      </a:moveTo>
                      <a:cubicBezTo>
                        <a:pt x="3260" y="1"/>
                        <a:pt x="2287" y="965"/>
                        <a:pt x="2287" y="965"/>
                      </a:cubicBezTo>
                      <a:cubicBezTo>
                        <a:pt x="2287" y="965"/>
                        <a:pt x="2513" y="679"/>
                        <a:pt x="2394" y="322"/>
                      </a:cubicBezTo>
                      <a:cubicBezTo>
                        <a:pt x="2382" y="281"/>
                        <a:pt x="2361" y="263"/>
                        <a:pt x="2335" y="263"/>
                      </a:cubicBezTo>
                      <a:cubicBezTo>
                        <a:pt x="2132" y="263"/>
                        <a:pt x="1571" y="1346"/>
                        <a:pt x="1561" y="1346"/>
                      </a:cubicBezTo>
                      <a:lnTo>
                        <a:pt x="1620" y="869"/>
                      </a:lnTo>
                      <a:cubicBezTo>
                        <a:pt x="1626" y="719"/>
                        <a:pt x="1602" y="653"/>
                        <a:pt x="1556" y="653"/>
                      </a:cubicBezTo>
                      <a:cubicBezTo>
                        <a:pt x="1253" y="653"/>
                        <a:pt x="1" y="3417"/>
                        <a:pt x="1" y="3417"/>
                      </a:cubicBezTo>
                      <a:cubicBezTo>
                        <a:pt x="1" y="3417"/>
                        <a:pt x="3847" y="2215"/>
                        <a:pt x="2715" y="2108"/>
                      </a:cubicBezTo>
                      <a:lnTo>
                        <a:pt x="2227" y="2096"/>
                      </a:lnTo>
                      <a:cubicBezTo>
                        <a:pt x="2227" y="2096"/>
                        <a:pt x="3680" y="1560"/>
                        <a:pt x="3335" y="1393"/>
                      </a:cubicBezTo>
                      <a:cubicBezTo>
                        <a:pt x="3241" y="1347"/>
                        <a:pt x="3151" y="1330"/>
                        <a:pt x="3069" y="1330"/>
                      </a:cubicBezTo>
                      <a:cubicBezTo>
                        <a:pt x="2858" y="1330"/>
                        <a:pt x="2704" y="1441"/>
                        <a:pt x="2704" y="1441"/>
                      </a:cubicBezTo>
                      <a:cubicBezTo>
                        <a:pt x="2704" y="1441"/>
                        <a:pt x="3894" y="143"/>
                        <a:pt x="3799" y="48"/>
                      </a:cubicBezTo>
                      <a:cubicBezTo>
                        <a:pt x="3768" y="15"/>
                        <a:pt x="3725" y="1"/>
                        <a:pt x="36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8"/>
                <p:cNvSpPr/>
                <p:nvPr/>
              </p:nvSpPr>
              <p:spPr>
                <a:xfrm>
                  <a:off x="6696933" y="7062021"/>
                  <a:ext cx="78649" cy="69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4" h="3418" extrusionOk="0">
                      <a:moveTo>
                        <a:pt x="3674" y="1"/>
                      </a:moveTo>
                      <a:cubicBezTo>
                        <a:pt x="3259" y="1"/>
                        <a:pt x="2286" y="965"/>
                        <a:pt x="2286" y="965"/>
                      </a:cubicBezTo>
                      <a:cubicBezTo>
                        <a:pt x="2286" y="965"/>
                        <a:pt x="2524" y="679"/>
                        <a:pt x="2405" y="322"/>
                      </a:cubicBezTo>
                      <a:cubicBezTo>
                        <a:pt x="2393" y="281"/>
                        <a:pt x="2373" y="263"/>
                        <a:pt x="2346" y="263"/>
                      </a:cubicBezTo>
                      <a:cubicBezTo>
                        <a:pt x="2141" y="263"/>
                        <a:pt x="1572" y="1346"/>
                        <a:pt x="1572" y="1346"/>
                      </a:cubicBezTo>
                      <a:lnTo>
                        <a:pt x="1631" y="869"/>
                      </a:lnTo>
                      <a:cubicBezTo>
                        <a:pt x="1636" y="719"/>
                        <a:pt x="1611" y="653"/>
                        <a:pt x="1563" y="653"/>
                      </a:cubicBezTo>
                      <a:cubicBezTo>
                        <a:pt x="1252" y="653"/>
                        <a:pt x="0" y="3417"/>
                        <a:pt x="0" y="3417"/>
                      </a:cubicBezTo>
                      <a:cubicBezTo>
                        <a:pt x="0" y="3417"/>
                        <a:pt x="3846" y="2215"/>
                        <a:pt x="2715" y="2108"/>
                      </a:cubicBezTo>
                      <a:lnTo>
                        <a:pt x="2227" y="2096"/>
                      </a:lnTo>
                      <a:cubicBezTo>
                        <a:pt x="2227" y="2096"/>
                        <a:pt x="3679" y="1560"/>
                        <a:pt x="3334" y="1393"/>
                      </a:cubicBezTo>
                      <a:cubicBezTo>
                        <a:pt x="3241" y="1347"/>
                        <a:pt x="3150" y="1330"/>
                        <a:pt x="3068" y="1330"/>
                      </a:cubicBezTo>
                      <a:cubicBezTo>
                        <a:pt x="2857" y="1330"/>
                        <a:pt x="2703" y="1441"/>
                        <a:pt x="2703" y="1441"/>
                      </a:cubicBezTo>
                      <a:cubicBezTo>
                        <a:pt x="2703" y="1441"/>
                        <a:pt x="3894" y="143"/>
                        <a:pt x="3798" y="48"/>
                      </a:cubicBezTo>
                      <a:cubicBezTo>
                        <a:pt x="3767" y="15"/>
                        <a:pt x="3725" y="1"/>
                        <a:pt x="36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8"/>
                <p:cNvSpPr/>
                <p:nvPr/>
              </p:nvSpPr>
              <p:spPr>
                <a:xfrm>
                  <a:off x="6615174" y="6811673"/>
                  <a:ext cx="131062" cy="109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9" h="5443" extrusionOk="0">
                      <a:moveTo>
                        <a:pt x="3322" y="25"/>
                      </a:moveTo>
                      <a:lnTo>
                        <a:pt x="3322" y="25"/>
                      </a:lnTo>
                      <a:cubicBezTo>
                        <a:pt x="3318" y="32"/>
                        <a:pt x="3314" y="40"/>
                        <a:pt x="3310" y="49"/>
                      </a:cubicBezTo>
                      <a:cubicBezTo>
                        <a:pt x="3322" y="37"/>
                        <a:pt x="3322" y="25"/>
                        <a:pt x="3322" y="25"/>
                      </a:cubicBezTo>
                      <a:close/>
                      <a:moveTo>
                        <a:pt x="2977" y="1"/>
                      </a:moveTo>
                      <a:cubicBezTo>
                        <a:pt x="2977" y="7"/>
                        <a:pt x="3038" y="41"/>
                        <a:pt x="3142" y="94"/>
                      </a:cubicBezTo>
                      <a:lnTo>
                        <a:pt x="3142" y="94"/>
                      </a:lnTo>
                      <a:cubicBezTo>
                        <a:pt x="3255" y="50"/>
                        <a:pt x="3322" y="25"/>
                        <a:pt x="3322" y="25"/>
                      </a:cubicBezTo>
                      <a:lnTo>
                        <a:pt x="3322" y="25"/>
                      </a:lnTo>
                      <a:cubicBezTo>
                        <a:pt x="3322" y="25"/>
                        <a:pt x="3322" y="25"/>
                        <a:pt x="3322" y="25"/>
                      </a:cubicBezTo>
                      <a:lnTo>
                        <a:pt x="3322" y="25"/>
                      </a:lnTo>
                      <a:cubicBezTo>
                        <a:pt x="3329" y="11"/>
                        <a:pt x="3334" y="1"/>
                        <a:pt x="3334" y="1"/>
                      </a:cubicBezTo>
                      <a:close/>
                      <a:moveTo>
                        <a:pt x="3142" y="94"/>
                      </a:moveTo>
                      <a:cubicBezTo>
                        <a:pt x="2454" y="362"/>
                        <a:pt x="73" y="1316"/>
                        <a:pt x="953" y="1346"/>
                      </a:cubicBezTo>
                      <a:lnTo>
                        <a:pt x="1405" y="1334"/>
                      </a:lnTo>
                      <a:lnTo>
                        <a:pt x="1405" y="1334"/>
                      </a:lnTo>
                      <a:cubicBezTo>
                        <a:pt x="1405" y="1334"/>
                        <a:pt x="119" y="1894"/>
                        <a:pt x="441" y="2013"/>
                      </a:cubicBezTo>
                      <a:cubicBezTo>
                        <a:pt x="511" y="2040"/>
                        <a:pt x="578" y="2051"/>
                        <a:pt x="640" y="2051"/>
                      </a:cubicBezTo>
                      <a:cubicBezTo>
                        <a:pt x="851" y="2051"/>
                        <a:pt x="1000" y="1930"/>
                        <a:pt x="1000" y="1930"/>
                      </a:cubicBezTo>
                      <a:lnTo>
                        <a:pt x="1000" y="1930"/>
                      </a:lnTo>
                      <a:cubicBezTo>
                        <a:pt x="1000" y="1930"/>
                        <a:pt x="0" y="3156"/>
                        <a:pt x="95" y="3239"/>
                      </a:cubicBezTo>
                      <a:cubicBezTo>
                        <a:pt x="122" y="3266"/>
                        <a:pt x="157" y="3278"/>
                        <a:pt x="198" y="3278"/>
                      </a:cubicBezTo>
                      <a:cubicBezTo>
                        <a:pt x="560" y="3278"/>
                        <a:pt x="1405" y="2347"/>
                        <a:pt x="1405" y="2346"/>
                      </a:cubicBezTo>
                      <a:lnTo>
                        <a:pt x="1405" y="2346"/>
                      </a:lnTo>
                      <a:cubicBezTo>
                        <a:pt x="1405" y="2347"/>
                        <a:pt x="1215" y="2608"/>
                        <a:pt x="1334" y="2918"/>
                      </a:cubicBezTo>
                      <a:cubicBezTo>
                        <a:pt x="1347" y="2954"/>
                        <a:pt x="1365" y="2970"/>
                        <a:pt x="1388" y="2970"/>
                      </a:cubicBezTo>
                      <a:cubicBezTo>
                        <a:pt x="1570" y="2970"/>
                        <a:pt x="2012" y="1954"/>
                        <a:pt x="2012" y="1954"/>
                      </a:cubicBezTo>
                      <a:lnTo>
                        <a:pt x="2012" y="1954"/>
                      </a:lnTo>
                      <a:lnTo>
                        <a:pt x="2000" y="2382"/>
                      </a:lnTo>
                      <a:cubicBezTo>
                        <a:pt x="2000" y="2518"/>
                        <a:pt x="2025" y="2575"/>
                        <a:pt x="2064" y="2575"/>
                      </a:cubicBezTo>
                      <a:cubicBezTo>
                        <a:pt x="2080" y="2575"/>
                        <a:pt x="2099" y="2566"/>
                        <a:pt x="2119" y="2549"/>
                      </a:cubicBezTo>
                      <a:lnTo>
                        <a:pt x="2119" y="2549"/>
                      </a:lnTo>
                      <a:cubicBezTo>
                        <a:pt x="1989" y="2897"/>
                        <a:pt x="1935" y="3144"/>
                        <a:pt x="2045" y="3144"/>
                      </a:cubicBezTo>
                      <a:cubicBezTo>
                        <a:pt x="2086" y="3144"/>
                        <a:pt x="2149" y="3110"/>
                        <a:pt x="2238" y="3037"/>
                      </a:cubicBezTo>
                      <a:lnTo>
                        <a:pt x="2619" y="2692"/>
                      </a:lnTo>
                      <a:lnTo>
                        <a:pt x="2619" y="2692"/>
                      </a:lnTo>
                      <a:cubicBezTo>
                        <a:pt x="2619" y="2692"/>
                        <a:pt x="1963" y="4081"/>
                        <a:pt x="2255" y="4081"/>
                      </a:cubicBezTo>
                      <a:cubicBezTo>
                        <a:pt x="2267" y="4081"/>
                        <a:pt x="2282" y="4078"/>
                        <a:pt x="2298" y="4073"/>
                      </a:cubicBezTo>
                      <a:cubicBezTo>
                        <a:pt x="2679" y="3942"/>
                        <a:pt x="2739" y="3549"/>
                        <a:pt x="2739" y="3549"/>
                      </a:cubicBezTo>
                      <a:cubicBezTo>
                        <a:pt x="2739" y="3549"/>
                        <a:pt x="2834" y="5442"/>
                        <a:pt x="2965" y="5442"/>
                      </a:cubicBezTo>
                      <a:cubicBezTo>
                        <a:pt x="2966" y="5442"/>
                        <a:pt x="2968" y="5442"/>
                        <a:pt x="2969" y="5442"/>
                      </a:cubicBezTo>
                      <a:cubicBezTo>
                        <a:pt x="3429" y="5442"/>
                        <a:pt x="3441" y="3597"/>
                        <a:pt x="3441" y="3597"/>
                      </a:cubicBezTo>
                      <a:cubicBezTo>
                        <a:pt x="3441" y="3597"/>
                        <a:pt x="3477" y="4001"/>
                        <a:pt x="3834" y="4180"/>
                      </a:cubicBezTo>
                      <a:cubicBezTo>
                        <a:pt x="3853" y="4189"/>
                        <a:pt x="3869" y="4194"/>
                        <a:pt x="3884" y="4194"/>
                      </a:cubicBezTo>
                      <a:cubicBezTo>
                        <a:pt x="4138" y="4194"/>
                        <a:pt x="3679" y="2763"/>
                        <a:pt x="3679" y="2763"/>
                      </a:cubicBezTo>
                      <a:lnTo>
                        <a:pt x="3679" y="2763"/>
                      </a:lnTo>
                      <a:lnTo>
                        <a:pt x="4012" y="3168"/>
                      </a:lnTo>
                      <a:cubicBezTo>
                        <a:pt x="4094" y="3252"/>
                        <a:pt x="4153" y="3290"/>
                        <a:pt x="4194" y="3290"/>
                      </a:cubicBezTo>
                      <a:cubicBezTo>
                        <a:pt x="4320" y="3290"/>
                        <a:pt x="4267" y="2925"/>
                        <a:pt x="4132" y="2430"/>
                      </a:cubicBezTo>
                      <a:lnTo>
                        <a:pt x="4132" y="2430"/>
                      </a:lnTo>
                      <a:cubicBezTo>
                        <a:pt x="4204" y="2575"/>
                        <a:pt x="4266" y="2661"/>
                        <a:pt x="4312" y="2661"/>
                      </a:cubicBezTo>
                      <a:cubicBezTo>
                        <a:pt x="4350" y="2661"/>
                        <a:pt x="4378" y="2605"/>
                        <a:pt x="4393" y="2477"/>
                      </a:cubicBezTo>
                      <a:lnTo>
                        <a:pt x="4429" y="2037"/>
                      </a:lnTo>
                      <a:cubicBezTo>
                        <a:pt x="4429" y="2037"/>
                        <a:pt x="4785" y="3104"/>
                        <a:pt x="4969" y="3104"/>
                      </a:cubicBezTo>
                      <a:cubicBezTo>
                        <a:pt x="4990" y="3104"/>
                        <a:pt x="5009" y="3091"/>
                        <a:pt x="5025" y="3061"/>
                      </a:cubicBezTo>
                      <a:cubicBezTo>
                        <a:pt x="5167" y="2739"/>
                        <a:pt x="4989" y="2477"/>
                        <a:pt x="4989" y="2477"/>
                      </a:cubicBezTo>
                      <a:lnTo>
                        <a:pt x="4989" y="2477"/>
                      </a:lnTo>
                      <a:cubicBezTo>
                        <a:pt x="4989" y="2478"/>
                        <a:pt x="6061" y="3539"/>
                        <a:pt x="6207" y="3539"/>
                      </a:cubicBezTo>
                      <a:cubicBezTo>
                        <a:pt x="6210" y="3539"/>
                        <a:pt x="6213" y="3538"/>
                        <a:pt x="6215" y="3537"/>
                      </a:cubicBezTo>
                      <a:cubicBezTo>
                        <a:pt x="6489" y="3275"/>
                        <a:pt x="5442" y="2133"/>
                        <a:pt x="5441" y="2132"/>
                      </a:cubicBezTo>
                      <a:lnTo>
                        <a:pt x="5441" y="2132"/>
                      </a:lnTo>
                      <a:cubicBezTo>
                        <a:pt x="5441" y="2132"/>
                        <a:pt x="5588" y="2286"/>
                        <a:pt x="5826" y="2286"/>
                      </a:cubicBezTo>
                      <a:cubicBezTo>
                        <a:pt x="5877" y="2286"/>
                        <a:pt x="5931" y="2280"/>
                        <a:pt x="5989" y="2263"/>
                      </a:cubicBezTo>
                      <a:cubicBezTo>
                        <a:pt x="6310" y="2168"/>
                        <a:pt x="5048" y="1477"/>
                        <a:pt x="5048" y="1477"/>
                      </a:cubicBezTo>
                      <a:lnTo>
                        <a:pt x="5048" y="1477"/>
                      </a:lnTo>
                      <a:lnTo>
                        <a:pt x="5394" y="1537"/>
                      </a:lnTo>
                      <a:cubicBezTo>
                        <a:pt x="5416" y="1538"/>
                        <a:pt x="5436" y="1539"/>
                        <a:pt x="5454" y="1539"/>
                      </a:cubicBezTo>
                      <a:cubicBezTo>
                        <a:pt x="6134" y="1539"/>
                        <a:pt x="3796" y="429"/>
                        <a:pt x="314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3" name="Google Shape;1873;p38"/>
              <p:cNvGrpSpPr/>
              <p:nvPr/>
            </p:nvGrpSpPr>
            <p:grpSpPr>
              <a:xfrm>
                <a:off x="3899488" y="6495000"/>
                <a:ext cx="593120" cy="564480"/>
                <a:chOff x="3458920" y="6405427"/>
                <a:chExt cx="593120" cy="564480"/>
              </a:xfrm>
            </p:grpSpPr>
            <p:sp>
              <p:nvSpPr>
                <p:cNvPr id="1874" name="Google Shape;1874;p38"/>
                <p:cNvSpPr/>
                <p:nvPr/>
              </p:nvSpPr>
              <p:spPr>
                <a:xfrm>
                  <a:off x="3768547" y="6693564"/>
                  <a:ext cx="283492" cy="18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6" h="8930" extrusionOk="0">
                      <a:moveTo>
                        <a:pt x="1058" y="1"/>
                      </a:moveTo>
                      <a:lnTo>
                        <a:pt x="1058" y="1"/>
                      </a:lnTo>
                      <a:cubicBezTo>
                        <a:pt x="1051" y="21"/>
                        <a:pt x="1045" y="42"/>
                        <a:pt x="1038" y="62"/>
                      </a:cubicBezTo>
                      <a:lnTo>
                        <a:pt x="1038" y="62"/>
                      </a:lnTo>
                      <a:lnTo>
                        <a:pt x="1058" y="1"/>
                      </a:lnTo>
                      <a:close/>
                      <a:moveTo>
                        <a:pt x="1038" y="62"/>
                      </a:moveTo>
                      <a:lnTo>
                        <a:pt x="974" y="263"/>
                      </a:lnTo>
                      <a:lnTo>
                        <a:pt x="978" y="264"/>
                      </a:lnTo>
                      <a:lnTo>
                        <a:pt x="978" y="264"/>
                      </a:lnTo>
                      <a:cubicBezTo>
                        <a:pt x="997" y="197"/>
                        <a:pt x="1017" y="130"/>
                        <a:pt x="1038" y="62"/>
                      </a:cubicBezTo>
                      <a:close/>
                      <a:moveTo>
                        <a:pt x="978" y="264"/>
                      </a:moveTo>
                      <a:lnTo>
                        <a:pt x="978" y="264"/>
                      </a:lnTo>
                      <a:cubicBezTo>
                        <a:pt x="0" y="3760"/>
                        <a:pt x="1955" y="7459"/>
                        <a:pt x="5439" y="8597"/>
                      </a:cubicBezTo>
                      <a:cubicBezTo>
                        <a:pt x="6136" y="8822"/>
                        <a:pt x="6843" y="8929"/>
                        <a:pt x="7540" y="8929"/>
                      </a:cubicBezTo>
                      <a:cubicBezTo>
                        <a:pt x="10329" y="8929"/>
                        <a:pt x="12942" y="7213"/>
                        <a:pt x="13946" y="4487"/>
                      </a:cubicBezTo>
                      <a:lnTo>
                        <a:pt x="13946" y="4487"/>
                      </a:lnTo>
                      <a:lnTo>
                        <a:pt x="13952" y="4490"/>
                      </a:lnTo>
                      <a:lnTo>
                        <a:pt x="14036" y="4228"/>
                      </a:lnTo>
                      <a:lnTo>
                        <a:pt x="14036" y="4228"/>
                      </a:lnTo>
                      <a:cubicBezTo>
                        <a:pt x="14007" y="4315"/>
                        <a:pt x="13977" y="4402"/>
                        <a:pt x="13946" y="4487"/>
                      </a:cubicBezTo>
                      <a:lnTo>
                        <a:pt x="13946" y="4487"/>
                      </a:lnTo>
                      <a:lnTo>
                        <a:pt x="978" y="26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8"/>
                <p:cNvSpPr/>
                <p:nvPr/>
              </p:nvSpPr>
              <p:spPr>
                <a:xfrm>
                  <a:off x="3782322" y="6697664"/>
                  <a:ext cx="257942" cy="16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1" h="8012" extrusionOk="0">
                      <a:moveTo>
                        <a:pt x="947" y="0"/>
                      </a:moveTo>
                      <a:lnTo>
                        <a:pt x="852" y="250"/>
                      </a:lnTo>
                      <a:lnTo>
                        <a:pt x="870" y="256"/>
                      </a:lnTo>
                      <a:lnTo>
                        <a:pt x="870" y="256"/>
                      </a:lnTo>
                      <a:cubicBezTo>
                        <a:pt x="894" y="171"/>
                        <a:pt x="919" y="85"/>
                        <a:pt x="947" y="0"/>
                      </a:cubicBezTo>
                      <a:close/>
                      <a:moveTo>
                        <a:pt x="12770" y="3834"/>
                      </a:moveTo>
                      <a:lnTo>
                        <a:pt x="12737" y="3935"/>
                      </a:lnTo>
                      <a:lnTo>
                        <a:pt x="12737" y="3935"/>
                      </a:lnTo>
                      <a:cubicBezTo>
                        <a:pt x="12748" y="3902"/>
                        <a:pt x="12759" y="3868"/>
                        <a:pt x="12770" y="3834"/>
                      </a:cubicBezTo>
                      <a:close/>
                      <a:moveTo>
                        <a:pt x="870" y="256"/>
                      </a:moveTo>
                      <a:lnTo>
                        <a:pt x="870" y="256"/>
                      </a:lnTo>
                      <a:cubicBezTo>
                        <a:pt x="1" y="3375"/>
                        <a:pt x="1866" y="6695"/>
                        <a:pt x="4972" y="7704"/>
                      </a:cubicBezTo>
                      <a:cubicBezTo>
                        <a:pt x="5608" y="7912"/>
                        <a:pt x="6259" y="8011"/>
                        <a:pt x="6901" y="8011"/>
                      </a:cubicBezTo>
                      <a:cubicBezTo>
                        <a:pt x="9405" y="8011"/>
                        <a:pt x="11780" y="6504"/>
                        <a:pt x="12684" y="4083"/>
                      </a:cubicBezTo>
                      <a:lnTo>
                        <a:pt x="12684" y="4083"/>
                      </a:lnTo>
                      <a:lnTo>
                        <a:pt x="12687" y="4084"/>
                      </a:lnTo>
                      <a:lnTo>
                        <a:pt x="12737" y="3935"/>
                      </a:lnTo>
                      <a:lnTo>
                        <a:pt x="12737" y="3935"/>
                      </a:lnTo>
                      <a:cubicBezTo>
                        <a:pt x="12720" y="3985"/>
                        <a:pt x="12702" y="4034"/>
                        <a:pt x="12684" y="4083"/>
                      </a:cubicBezTo>
                      <a:lnTo>
                        <a:pt x="12684" y="4083"/>
                      </a:lnTo>
                      <a:lnTo>
                        <a:pt x="870" y="256"/>
                      </a:lnTo>
                      <a:close/>
                    </a:path>
                  </a:pathLst>
                </a:custGeom>
                <a:solidFill>
                  <a:srgbClr val="FFFFFF">
                    <a:alpha val="22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8"/>
                <p:cNvSpPr/>
                <p:nvPr/>
              </p:nvSpPr>
              <p:spPr>
                <a:xfrm>
                  <a:off x="3823101" y="6730122"/>
                  <a:ext cx="170023" cy="107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8" h="5321" extrusionOk="0">
                      <a:moveTo>
                        <a:pt x="631" y="1"/>
                      </a:moveTo>
                      <a:lnTo>
                        <a:pt x="571" y="155"/>
                      </a:lnTo>
                      <a:lnTo>
                        <a:pt x="583" y="159"/>
                      </a:lnTo>
                      <a:lnTo>
                        <a:pt x="583" y="159"/>
                      </a:lnTo>
                      <a:cubicBezTo>
                        <a:pt x="598" y="106"/>
                        <a:pt x="614" y="53"/>
                        <a:pt x="631" y="1"/>
                      </a:cubicBezTo>
                      <a:close/>
                      <a:moveTo>
                        <a:pt x="583" y="159"/>
                      </a:moveTo>
                      <a:lnTo>
                        <a:pt x="583" y="159"/>
                      </a:lnTo>
                      <a:cubicBezTo>
                        <a:pt x="1" y="2233"/>
                        <a:pt x="1196" y="4435"/>
                        <a:pt x="3274" y="5120"/>
                      </a:cubicBezTo>
                      <a:cubicBezTo>
                        <a:pt x="3690" y="5256"/>
                        <a:pt x="4113" y="5320"/>
                        <a:pt x="4531" y="5320"/>
                      </a:cubicBezTo>
                      <a:cubicBezTo>
                        <a:pt x="6242" y="5320"/>
                        <a:pt x="7853" y="4238"/>
                        <a:pt x="8418" y="2525"/>
                      </a:cubicBezTo>
                      <a:lnTo>
                        <a:pt x="8418" y="2525"/>
                      </a:lnTo>
                      <a:lnTo>
                        <a:pt x="8358" y="2691"/>
                      </a:lnTo>
                      <a:lnTo>
                        <a:pt x="583" y="159"/>
                      </a:lnTo>
                      <a:close/>
                    </a:path>
                  </a:pathLst>
                </a:custGeom>
                <a:solidFill>
                  <a:srgbClr val="C751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8"/>
                <p:cNvSpPr/>
                <p:nvPr/>
              </p:nvSpPr>
              <p:spPr>
                <a:xfrm>
                  <a:off x="3864950" y="6741190"/>
                  <a:ext cx="87294" cy="55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2" h="2737" extrusionOk="0">
                      <a:moveTo>
                        <a:pt x="285" y="0"/>
                      </a:moveTo>
                      <a:lnTo>
                        <a:pt x="226" y="179"/>
                      </a:lnTo>
                      <a:lnTo>
                        <a:pt x="235" y="182"/>
                      </a:lnTo>
                      <a:lnTo>
                        <a:pt x="235" y="182"/>
                      </a:lnTo>
                      <a:cubicBezTo>
                        <a:pt x="249" y="121"/>
                        <a:pt x="265" y="61"/>
                        <a:pt x="285" y="0"/>
                      </a:cubicBezTo>
                      <a:close/>
                      <a:moveTo>
                        <a:pt x="4322" y="1310"/>
                      </a:moveTo>
                      <a:lnTo>
                        <a:pt x="4313" y="1335"/>
                      </a:lnTo>
                      <a:lnTo>
                        <a:pt x="4313" y="1335"/>
                      </a:lnTo>
                      <a:cubicBezTo>
                        <a:pt x="4316" y="1327"/>
                        <a:pt x="4319" y="1319"/>
                        <a:pt x="4322" y="1310"/>
                      </a:cubicBezTo>
                      <a:close/>
                      <a:moveTo>
                        <a:pt x="235" y="182"/>
                      </a:moveTo>
                      <a:cubicBezTo>
                        <a:pt x="1" y="1214"/>
                        <a:pt x="631" y="2294"/>
                        <a:pt x="1655" y="2632"/>
                      </a:cubicBezTo>
                      <a:cubicBezTo>
                        <a:pt x="1872" y="2703"/>
                        <a:pt x="2095" y="2737"/>
                        <a:pt x="2315" y="2737"/>
                      </a:cubicBezTo>
                      <a:cubicBezTo>
                        <a:pt x="3138" y="2737"/>
                        <a:pt x="3920" y="2260"/>
                        <a:pt x="4255" y="1486"/>
                      </a:cubicBezTo>
                      <a:lnTo>
                        <a:pt x="4255" y="1486"/>
                      </a:lnTo>
                      <a:lnTo>
                        <a:pt x="4262" y="1489"/>
                      </a:lnTo>
                      <a:lnTo>
                        <a:pt x="4313" y="1335"/>
                      </a:lnTo>
                      <a:lnTo>
                        <a:pt x="4313" y="1335"/>
                      </a:lnTo>
                      <a:cubicBezTo>
                        <a:pt x="4296" y="1387"/>
                        <a:pt x="4276" y="1437"/>
                        <a:pt x="4255" y="1486"/>
                      </a:cubicBezTo>
                      <a:lnTo>
                        <a:pt x="4255" y="1486"/>
                      </a:lnTo>
                      <a:lnTo>
                        <a:pt x="235" y="18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8"/>
                <p:cNvSpPr/>
                <p:nvPr/>
              </p:nvSpPr>
              <p:spPr>
                <a:xfrm>
                  <a:off x="3837946" y="6748178"/>
                  <a:ext cx="33730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787" extrusionOk="0">
                      <a:moveTo>
                        <a:pt x="567" y="0"/>
                      </a:moveTo>
                      <a:cubicBezTo>
                        <a:pt x="254" y="0"/>
                        <a:pt x="1" y="105"/>
                        <a:pt x="15" y="452"/>
                      </a:cubicBezTo>
                      <a:cubicBezTo>
                        <a:pt x="66" y="699"/>
                        <a:pt x="225" y="787"/>
                        <a:pt x="426" y="787"/>
                      </a:cubicBezTo>
                      <a:cubicBezTo>
                        <a:pt x="922" y="787"/>
                        <a:pt x="1670" y="250"/>
                        <a:pt x="1670" y="250"/>
                      </a:cubicBezTo>
                      <a:cubicBezTo>
                        <a:pt x="1670" y="250"/>
                        <a:pt x="1048" y="0"/>
                        <a:pt x="567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8"/>
                <p:cNvSpPr/>
                <p:nvPr/>
              </p:nvSpPr>
              <p:spPr>
                <a:xfrm>
                  <a:off x="3876725" y="6796491"/>
                  <a:ext cx="33467" cy="32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17" extrusionOk="0">
                      <a:moveTo>
                        <a:pt x="1250" y="1"/>
                      </a:moveTo>
                      <a:cubicBezTo>
                        <a:pt x="1250" y="1"/>
                        <a:pt x="0" y="1322"/>
                        <a:pt x="822" y="1608"/>
                      </a:cubicBezTo>
                      <a:cubicBezTo>
                        <a:pt x="856" y="1614"/>
                        <a:pt x="888" y="1616"/>
                        <a:pt x="918" y="1616"/>
                      </a:cubicBezTo>
                      <a:cubicBezTo>
                        <a:pt x="1657" y="1616"/>
                        <a:pt x="1250" y="1"/>
                        <a:pt x="1250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8"/>
                <p:cNvSpPr/>
                <p:nvPr/>
              </p:nvSpPr>
              <p:spPr>
                <a:xfrm>
                  <a:off x="3842814" y="6778697"/>
                  <a:ext cx="36800" cy="2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1090" extrusionOk="0">
                      <a:moveTo>
                        <a:pt x="1822" y="1"/>
                      </a:moveTo>
                      <a:cubicBezTo>
                        <a:pt x="1822" y="1"/>
                        <a:pt x="0" y="144"/>
                        <a:pt x="417" y="918"/>
                      </a:cubicBezTo>
                      <a:cubicBezTo>
                        <a:pt x="512" y="1040"/>
                        <a:pt x="617" y="1090"/>
                        <a:pt x="726" y="1090"/>
                      </a:cubicBezTo>
                      <a:cubicBezTo>
                        <a:pt x="1233" y="1090"/>
                        <a:pt x="1822" y="1"/>
                        <a:pt x="1822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8"/>
                <p:cNvSpPr/>
                <p:nvPr/>
              </p:nvSpPr>
              <p:spPr>
                <a:xfrm>
                  <a:off x="3948608" y="6779666"/>
                  <a:ext cx="35628" cy="25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264" extrusionOk="0">
                      <a:moveTo>
                        <a:pt x="1" y="0"/>
                      </a:moveTo>
                      <a:cubicBezTo>
                        <a:pt x="1" y="0"/>
                        <a:pt x="419" y="1264"/>
                        <a:pt x="950" y="1264"/>
                      </a:cubicBezTo>
                      <a:cubicBezTo>
                        <a:pt x="1040" y="1264"/>
                        <a:pt x="1133" y="1228"/>
                        <a:pt x="1227" y="1143"/>
                      </a:cubicBezTo>
                      <a:cubicBezTo>
                        <a:pt x="1763" y="465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8"/>
                <p:cNvSpPr/>
                <p:nvPr/>
              </p:nvSpPr>
              <p:spPr>
                <a:xfrm>
                  <a:off x="3922775" y="6795784"/>
                  <a:ext cx="32114" cy="32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594" extrusionOk="0">
                      <a:moveTo>
                        <a:pt x="220" y="0"/>
                      </a:moveTo>
                      <a:cubicBezTo>
                        <a:pt x="220" y="0"/>
                        <a:pt x="0" y="1593"/>
                        <a:pt x="661" y="1593"/>
                      </a:cubicBezTo>
                      <a:cubicBezTo>
                        <a:pt x="705" y="1593"/>
                        <a:pt x="752" y="1586"/>
                        <a:pt x="804" y="1572"/>
                      </a:cubicBezTo>
                      <a:cubicBezTo>
                        <a:pt x="1589" y="1191"/>
                        <a:pt x="220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8"/>
                <p:cNvSpPr/>
                <p:nvPr/>
              </p:nvSpPr>
              <p:spPr>
                <a:xfrm>
                  <a:off x="3608341" y="6405427"/>
                  <a:ext cx="235765" cy="24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3" h="12362" extrusionOk="0">
                      <a:moveTo>
                        <a:pt x="132" y="1170"/>
                      </a:moveTo>
                      <a:lnTo>
                        <a:pt x="1" y="1277"/>
                      </a:lnTo>
                      <a:cubicBezTo>
                        <a:pt x="46" y="1244"/>
                        <a:pt x="92" y="1212"/>
                        <a:pt x="139" y="1180"/>
                      </a:cubicBezTo>
                      <a:lnTo>
                        <a:pt x="139" y="1180"/>
                      </a:lnTo>
                      <a:lnTo>
                        <a:pt x="132" y="1170"/>
                      </a:lnTo>
                      <a:close/>
                      <a:moveTo>
                        <a:pt x="3950" y="1"/>
                      </a:moveTo>
                      <a:cubicBezTo>
                        <a:pt x="2631" y="1"/>
                        <a:pt x="1301" y="383"/>
                        <a:pt x="139" y="1180"/>
                      </a:cubicBezTo>
                      <a:lnTo>
                        <a:pt x="139" y="1180"/>
                      </a:lnTo>
                      <a:lnTo>
                        <a:pt x="8085" y="12266"/>
                      </a:lnTo>
                      <a:lnTo>
                        <a:pt x="8085" y="12266"/>
                      </a:lnTo>
                      <a:cubicBezTo>
                        <a:pt x="11022" y="10060"/>
                        <a:pt x="11673" y="5865"/>
                        <a:pt x="9514" y="2849"/>
                      </a:cubicBezTo>
                      <a:cubicBezTo>
                        <a:pt x="8182" y="995"/>
                        <a:pt x="6079" y="1"/>
                        <a:pt x="3950" y="1"/>
                      </a:cubicBezTo>
                      <a:close/>
                      <a:moveTo>
                        <a:pt x="8085" y="12266"/>
                      </a:moveTo>
                      <a:cubicBezTo>
                        <a:pt x="8071" y="12276"/>
                        <a:pt x="8058" y="12286"/>
                        <a:pt x="8045" y="12296"/>
                      </a:cubicBezTo>
                      <a:lnTo>
                        <a:pt x="8045" y="12296"/>
                      </a:lnTo>
                      <a:lnTo>
                        <a:pt x="8085" y="12267"/>
                      </a:lnTo>
                      <a:lnTo>
                        <a:pt x="8085" y="12266"/>
                      </a:lnTo>
                      <a:close/>
                      <a:moveTo>
                        <a:pt x="8045" y="12296"/>
                      </a:moveTo>
                      <a:lnTo>
                        <a:pt x="7954" y="12362"/>
                      </a:lnTo>
                      <a:cubicBezTo>
                        <a:pt x="7984" y="12340"/>
                        <a:pt x="8015" y="12318"/>
                        <a:pt x="8045" y="1229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8"/>
                <p:cNvSpPr/>
                <p:nvPr/>
              </p:nvSpPr>
              <p:spPr>
                <a:xfrm>
                  <a:off x="3615309" y="6418636"/>
                  <a:ext cx="212841" cy="22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8" h="11220" extrusionOk="0">
                      <a:moveTo>
                        <a:pt x="132" y="1016"/>
                      </a:moveTo>
                      <a:lnTo>
                        <a:pt x="1" y="1111"/>
                      </a:lnTo>
                      <a:cubicBezTo>
                        <a:pt x="45" y="1080"/>
                        <a:pt x="89" y="1049"/>
                        <a:pt x="134" y="1019"/>
                      </a:cubicBezTo>
                      <a:lnTo>
                        <a:pt x="134" y="1019"/>
                      </a:lnTo>
                      <a:lnTo>
                        <a:pt x="132" y="1016"/>
                      </a:lnTo>
                      <a:close/>
                      <a:moveTo>
                        <a:pt x="3477" y="1"/>
                      </a:moveTo>
                      <a:cubicBezTo>
                        <a:pt x="2317" y="1"/>
                        <a:pt x="1152" y="329"/>
                        <a:pt x="134" y="1019"/>
                      </a:cubicBezTo>
                      <a:lnTo>
                        <a:pt x="134" y="1019"/>
                      </a:lnTo>
                      <a:lnTo>
                        <a:pt x="7383" y="11113"/>
                      </a:lnTo>
                      <a:lnTo>
                        <a:pt x="7252" y="11220"/>
                      </a:lnTo>
                      <a:cubicBezTo>
                        <a:pt x="9990" y="9255"/>
                        <a:pt x="10538" y="5362"/>
                        <a:pt x="8573" y="2623"/>
                      </a:cubicBezTo>
                      <a:cubicBezTo>
                        <a:pt x="7362" y="927"/>
                        <a:pt x="5425" y="1"/>
                        <a:pt x="34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2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8"/>
                <p:cNvSpPr/>
                <p:nvPr/>
              </p:nvSpPr>
              <p:spPr>
                <a:xfrm>
                  <a:off x="3656673" y="6448811"/>
                  <a:ext cx="141423" cy="14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" h="7405" extrusionOk="0">
                      <a:moveTo>
                        <a:pt x="60" y="701"/>
                      </a:moveTo>
                      <a:lnTo>
                        <a:pt x="1" y="748"/>
                      </a:lnTo>
                      <a:cubicBezTo>
                        <a:pt x="21" y="734"/>
                        <a:pt x="42" y="719"/>
                        <a:pt x="63" y="705"/>
                      </a:cubicBezTo>
                      <a:lnTo>
                        <a:pt x="63" y="705"/>
                      </a:lnTo>
                      <a:lnTo>
                        <a:pt x="60" y="701"/>
                      </a:lnTo>
                      <a:close/>
                      <a:moveTo>
                        <a:pt x="2335" y="1"/>
                      </a:moveTo>
                      <a:cubicBezTo>
                        <a:pt x="1549" y="1"/>
                        <a:pt x="757" y="228"/>
                        <a:pt x="63" y="705"/>
                      </a:cubicBezTo>
                      <a:lnTo>
                        <a:pt x="63" y="705"/>
                      </a:lnTo>
                      <a:lnTo>
                        <a:pt x="4847" y="7356"/>
                      </a:lnTo>
                      <a:lnTo>
                        <a:pt x="4787" y="7404"/>
                      </a:lnTo>
                      <a:cubicBezTo>
                        <a:pt x="6597" y="6094"/>
                        <a:pt x="7002" y="3535"/>
                        <a:pt x="5692" y="1725"/>
                      </a:cubicBezTo>
                      <a:cubicBezTo>
                        <a:pt x="4889" y="608"/>
                        <a:pt x="3620" y="1"/>
                        <a:pt x="2335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8"/>
                <p:cNvSpPr/>
                <p:nvPr/>
              </p:nvSpPr>
              <p:spPr>
                <a:xfrm>
                  <a:off x="3681456" y="6491205"/>
                  <a:ext cx="72287" cy="77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3829" extrusionOk="0">
                      <a:moveTo>
                        <a:pt x="1186" y="1"/>
                      </a:moveTo>
                      <a:cubicBezTo>
                        <a:pt x="773" y="1"/>
                        <a:pt x="359" y="121"/>
                        <a:pt x="0" y="376"/>
                      </a:cubicBezTo>
                      <a:lnTo>
                        <a:pt x="72" y="340"/>
                      </a:lnTo>
                      <a:lnTo>
                        <a:pt x="2548" y="3776"/>
                      </a:lnTo>
                      <a:lnTo>
                        <a:pt x="2548" y="3776"/>
                      </a:lnTo>
                      <a:cubicBezTo>
                        <a:pt x="3426" y="3094"/>
                        <a:pt x="3579" y="1805"/>
                        <a:pt x="2929" y="900"/>
                      </a:cubicBezTo>
                      <a:cubicBezTo>
                        <a:pt x="2517" y="318"/>
                        <a:pt x="1854" y="1"/>
                        <a:pt x="1186" y="1"/>
                      </a:cubicBezTo>
                      <a:close/>
                      <a:moveTo>
                        <a:pt x="2548" y="3776"/>
                      </a:moveTo>
                      <a:cubicBezTo>
                        <a:pt x="2524" y="3794"/>
                        <a:pt x="2501" y="3812"/>
                        <a:pt x="2477" y="3829"/>
                      </a:cubicBezTo>
                      <a:lnTo>
                        <a:pt x="2560" y="3793"/>
                      </a:lnTo>
                      <a:lnTo>
                        <a:pt x="2548" y="377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8"/>
                <p:cNvSpPr/>
                <p:nvPr/>
              </p:nvSpPr>
              <p:spPr>
                <a:xfrm>
                  <a:off x="3737968" y="6558423"/>
                  <a:ext cx="37042" cy="2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" h="101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635" y="1012"/>
                        <a:pt x="1135" y="1012"/>
                      </a:cubicBezTo>
                      <a:cubicBezTo>
                        <a:pt x="1251" y="1012"/>
                        <a:pt x="1361" y="957"/>
                        <a:pt x="1453" y="822"/>
                      </a:cubicBezTo>
                      <a:cubicBezTo>
                        <a:pt x="1834" y="24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38"/>
                <p:cNvSpPr/>
                <p:nvPr/>
              </p:nvSpPr>
              <p:spPr>
                <a:xfrm>
                  <a:off x="3739160" y="6481874"/>
                  <a:ext cx="36093" cy="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184" extrusionOk="0">
                      <a:moveTo>
                        <a:pt x="1006" y="1"/>
                      </a:moveTo>
                      <a:cubicBezTo>
                        <a:pt x="495" y="1"/>
                        <a:pt x="1" y="1183"/>
                        <a:pt x="1" y="1183"/>
                      </a:cubicBezTo>
                      <a:cubicBezTo>
                        <a:pt x="1" y="1183"/>
                        <a:pt x="1787" y="862"/>
                        <a:pt x="1298" y="147"/>
                      </a:cubicBezTo>
                      <a:cubicBezTo>
                        <a:pt x="1203" y="44"/>
                        <a:pt x="1104" y="1"/>
                        <a:pt x="1006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38"/>
                <p:cNvSpPr/>
                <p:nvPr/>
              </p:nvSpPr>
              <p:spPr>
                <a:xfrm>
                  <a:off x="3746855" y="6526894"/>
                  <a:ext cx="33689" cy="15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777" extrusionOk="0">
                      <a:moveTo>
                        <a:pt x="1166" y="1"/>
                      </a:moveTo>
                      <a:cubicBezTo>
                        <a:pt x="675" y="1"/>
                        <a:pt x="1" y="323"/>
                        <a:pt x="1" y="323"/>
                      </a:cubicBezTo>
                      <a:cubicBezTo>
                        <a:pt x="1" y="323"/>
                        <a:pt x="737" y="776"/>
                        <a:pt x="1233" y="776"/>
                      </a:cubicBezTo>
                      <a:cubicBezTo>
                        <a:pt x="1456" y="776"/>
                        <a:pt x="1631" y="685"/>
                        <a:pt x="1667" y="419"/>
                      </a:cubicBezTo>
                      <a:cubicBezTo>
                        <a:pt x="1659" y="102"/>
                        <a:pt x="1441" y="1"/>
                        <a:pt x="1166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8"/>
                <p:cNvSpPr/>
                <p:nvPr/>
              </p:nvSpPr>
              <p:spPr>
                <a:xfrm>
                  <a:off x="3668711" y="6458546"/>
                  <a:ext cx="33811" cy="33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1636" extrusionOk="0">
                      <a:moveTo>
                        <a:pt x="922" y="1"/>
                      </a:moveTo>
                      <a:cubicBezTo>
                        <a:pt x="902" y="1"/>
                        <a:pt x="880" y="2"/>
                        <a:pt x="857" y="5"/>
                      </a:cubicBezTo>
                      <a:cubicBezTo>
                        <a:pt x="0" y="231"/>
                        <a:pt x="1155" y="1636"/>
                        <a:pt x="1155" y="1636"/>
                      </a:cubicBezTo>
                      <a:cubicBezTo>
                        <a:pt x="1155" y="1636"/>
                        <a:pt x="1674" y="1"/>
                        <a:pt x="922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8"/>
                <p:cNvSpPr/>
                <p:nvPr/>
              </p:nvSpPr>
              <p:spPr>
                <a:xfrm>
                  <a:off x="3711025" y="6458647"/>
                  <a:ext cx="3320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619" extrusionOk="0">
                      <a:moveTo>
                        <a:pt x="704" y="0"/>
                      </a:moveTo>
                      <a:cubicBezTo>
                        <a:pt x="0" y="0"/>
                        <a:pt x="370" y="1619"/>
                        <a:pt x="370" y="1619"/>
                      </a:cubicBezTo>
                      <a:cubicBezTo>
                        <a:pt x="370" y="1619"/>
                        <a:pt x="1644" y="309"/>
                        <a:pt x="810" y="11"/>
                      </a:cubicBezTo>
                      <a:cubicBezTo>
                        <a:pt x="772" y="4"/>
                        <a:pt x="737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8"/>
                <p:cNvSpPr/>
                <p:nvPr/>
              </p:nvSpPr>
              <p:spPr>
                <a:xfrm>
                  <a:off x="3458920" y="6558968"/>
                  <a:ext cx="285552" cy="17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8" h="8488" extrusionOk="0">
                      <a:moveTo>
                        <a:pt x="14126" y="5093"/>
                      </a:moveTo>
                      <a:lnTo>
                        <a:pt x="14123" y="5094"/>
                      </a:lnTo>
                      <a:lnTo>
                        <a:pt x="14123" y="5094"/>
                      </a:lnTo>
                      <a:cubicBezTo>
                        <a:pt x="14128" y="5114"/>
                        <a:pt x="14133" y="5133"/>
                        <a:pt x="14138" y="5153"/>
                      </a:cubicBezTo>
                      <a:lnTo>
                        <a:pt x="14126" y="5093"/>
                      </a:lnTo>
                      <a:close/>
                      <a:moveTo>
                        <a:pt x="7542" y="1"/>
                      </a:moveTo>
                      <a:cubicBezTo>
                        <a:pt x="6988" y="1"/>
                        <a:pt x="6424" y="69"/>
                        <a:pt x="5863" y="212"/>
                      </a:cubicBezTo>
                      <a:cubicBezTo>
                        <a:pt x="2226" y="1127"/>
                        <a:pt x="1" y="4830"/>
                        <a:pt x="905" y="8467"/>
                      </a:cubicBezTo>
                      <a:lnTo>
                        <a:pt x="905" y="8467"/>
                      </a:lnTo>
                      <a:cubicBezTo>
                        <a:pt x="901" y="8449"/>
                        <a:pt x="898" y="8427"/>
                        <a:pt x="898" y="8427"/>
                      </a:cubicBezTo>
                      <a:lnTo>
                        <a:pt x="14123" y="5094"/>
                      </a:lnTo>
                      <a:lnTo>
                        <a:pt x="14123" y="5094"/>
                      </a:lnTo>
                      <a:cubicBezTo>
                        <a:pt x="13336" y="2043"/>
                        <a:pt x="10574" y="1"/>
                        <a:pt x="7542" y="1"/>
                      </a:cubicBezTo>
                      <a:close/>
                      <a:moveTo>
                        <a:pt x="905" y="8467"/>
                      </a:moveTo>
                      <a:cubicBezTo>
                        <a:pt x="907" y="8478"/>
                        <a:pt x="909" y="8488"/>
                        <a:pt x="909" y="8488"/>
                      </a:cubicBezTo>
                      <a:cubicBezTo>
                        <a:pt x="910" y="8488"/>
                        <a:pt x="910" y="8487"/>
                        <a:pt x="910" y="8487"/>
                      </a:cubicBezTo>
                      <a:cubicBezTo>
                        <a:pt x="908" y="8480"/>
                        <a:pt x="906" y="8473"/>
                        <a:pt x="905" y="84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8"/>
                <p:cNvSpPr/>
                <p:nvPr/>
              </p:nvSpPr>
              <p:spPr>
                <a:xfrm>
                  <a:off x="3472977" y="6573631"/>
                  <a:ext cx="259962" cy="15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1" h="7611" extrusionOk="0">
                      <a:moveTo>
                        <a:pt x="6859" y="1"/>
                      </a:moveTo>
                      <a:cubicBezTo>
                        <a:pt x="6357" y="1"/>
                        <a:pt x="5849" y="61"/>
                        <a:pt x="5345" y="188"/>
                      </a:cubicBezTo>
                      <a:cubicBezTo>
                        <a:pt x="2105" y="995"/>
                        <a:pt x="0" y="4335"/>
                        <a:pt x="802" y="7576"/>
                      </a:cubicBezTo>
                      <a:lnTo>
                        <a:pt x="802" y="7576"/>
                      </a:lnTo>
                      <a:cubicBezTo>
                        <a:pt x="799" y="7561"/>
                        <a:pt x="797" y="7546"/>
                        <a:pt x="797" y="7546"/>
                      </a:cubicBezTo>
                      <a:lnTo>
                        <a:pt x="12846" y="4510"/>
                      </a:lnTo>
                      <a:lnTo>
                        <a:pt x="12870" y="4570"/>
                      </a:lnTo>
                      <a:cubicBezTo>
                        <a:pt x="12175" y="1821"/>
                        <a:pt x="9608" y="1"/>
                        <a:pt x="6859" y="1"/>
                      </a:cubicBezTo>
                      <a:close/>
                      <a:moveTo>
                        <a:pt x="802" y="7576"/>
                      </a:moveTo>
                      <a:cubicBezTo>
                        <a:pt x="804" y="7593"/>
                        <a:pt x="807" y="7610"/>
                        <a:pt x="808" y="7610"/>
                      </a:cubicBezTo>
                      <a:cubicBezTo>
                        <a:pt x="809" y="7610"/>
                        <a:pt x="809" y="7609"/>
                        <a:pt x="809" y="7606"/>
                      </a:cubicBezTo>
                      <a:cubicBezTo>
                        <a:pt x="807" y="7596"/>
                        <a:pt x="804" y="7586"/>
                        <a:pt x="802" y="7576"/>
                      </a:cubicBezTo>
                      <a:close/>
                    </a:path>
                  </a:pathLst>
                </a:custGeom>
                <a:solidFill>
                  <a:srgbClr val="FFFFFF">
                    <a:alpha val="22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8"/>
                <p:cNvSpPr/>
                <p:nvPr/>
              </p:nvSpPr>
              <p:spPr>
                <a:xfrm>
                  <a:off x="3514806" y="6595263"/>
                  <a:ext cx="171477" cy="10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0" h="5083" extrusionOk="0">
                      <a:moveTo>
                        <a:pt x="4551" y="0"/>
                      </a:moveTo>
                      <a:cubicBezTo>
                        <a:pt x="4215" y="0"/>
                        <a:pt x="3875" y="42"/>
                        <a:pt x="3536" y="129"/>
                      </a:cubicBezTo>
                      <a:cubicBezTo>
                        <a:pt x="1369" y="677"/>
                        <a:pt x="0" y="2880"/>
                        <a:pt x="560" y="5047"/>
                      </a:cubicBezTo>
                      <a:lnTo>
                        <a:pt x="560" y="5082"/>
                      </a:lnTo>
                      <a:lnTo>
                        <a:pt x="8489" y="3082"/>
                      </a:lnTo>
                      <a:lnTo>
                        <a:pt x="8489" y="3058"/>
                      </a:lnTo>
                      <a:cubicBezTo>
                        <a:pt x="8037" y="1220"/>
                        <a:pt x="6364" y="0"/>
                        <a:pt x="4551" y="0"/>
                      </a:cubicBezTo>
                      <a:close/>
                    </a:path>
                  </a:pathLst>
                </a:custGeom>
                <a:solidFill>
                  <a:srgbClr val="C751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8"/>
                <p:cNvSpPr/>
                <p:nvPr/>
              </p:nvSpPr>
              <p:spPr>
                <a:xfrm>
                  <a:off x="3556150" y="6636203"/>
                  <a:ext cx="88526" cy="5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3" h="2603" extrusionOk="0">
                      <a:moveTo>
                        <a:pt x="2348" y="1"/>
                      </a:moveTo>
                      <a:cubicBezTo>
                        <a:pt x="2174" y="1"/>
                        <a:pt x="1998" y="22"/>
                        <a:pt x="1823" y="67"/>
                      </a:cubicBezTo>
                      <a:cubicBezTo>
                        <a:pt x="703" y="341"/>
                        <a:pt x="1" y="1472"/>
                        <a:pt x="275" y="2591"/>
                      </a:cubicBezTo>
                      <a:lnTo>
                        <a:pt x="275" y="2603"/>
                      </a:lnTo>
                      <a:lnTo>
                        <a:pt x="4382" y="1579"/>
                      </a:lnTo>
                      <a:lnTo>
                        <a:pt x="4382" y="1567"/>
                      </a:lnTo>
                      <a:cubicBezTo>
                        <a:pt x="4161" y="623"/>
                        <a:pt x="3288" y="1"/>
                        <a:pt x="23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38"/>
                <p:cNvSpPr/>
                <p:nvPr/>
              </p:nvSpPr>
              <p:spPr>
                <a:xfrm>
                  <a:off x="3527551" y="6664520"/>
                  <a:ext cx="33912" cy="1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800" extrusionOk="0">
                      <a:moveTo>
                        <a:pt x="425" y="1"/>
                      </a:moveTo>
                      <a:cubicBezTo>
                        <a:pt x="247" y="1"/>
                        <a:pt x="105" y="83"/>
                        <a:pt x="48" y="308"/>
                      </a:cubicBezTo>
                      <a:cubicBezTo>
                        <a:pt x="0" y="692"/>
                        <a:pt x="314" y="800"/>
                        <a:pt x="679" y="800"/>
                      </a:cubicBezTo>
                      <a:cubicBezTo>
                        <a:pt x="1138" y="800"/>
                        <a:pt x="1679" y="629"/>
                        <a:pt x="1679" y="629"/>
                      </a:cubicBezTo>
                      <a:cubicBezTo>
                        <a:pt x="1679" y="629"/>
                        <a:pt x="915" y="1"/>
                        <a:pt x="425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38"/>
                <p:cNvSpPr/>
                <p:nvPr/>
              </p:nvSpPr>
              <p:spPr>
                <a:xfrm>
                  <a:off x="3571319" y="6602837"/>
                  <a:ext cx="34053" cy="33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1636" extrusionOk="0">
                      <a:moveTo>
                        <a:pt x="912" y="0"/>
                      </a:moveTo>
                      <a:cubicBezTo>
                        <a:pt x="891" y="0"/>
                        <a:pt x="869" y="2"/>
                        <a:pt x="845" y="4"/>
                      </a:cubicBezTo>
                      <a:cubicBezTo>
                        <a:pt x="0" y="242"/>
                        <a:pt x="1167" y="1635"/>
                        <a:pt x="1167" y="1635"/>
                      </a:cubicBezTo>
                      <a:cubicBezTo>
                        <a:pt x="1167" y="1635"/>
                        <a:pt x="1686" y="0"/>
                        <a:pt x="912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8"/>
                <p:cNvSpPr/>
                <p:nvPr/>
              </p:nvSpPr>
              <p:spPr>
                <a:xfrm>
                  <a:off x="3534277" y="6628690"/>
                  <a:ext cx="36578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" h="1166" extrusionOk="0">
                      <a:moveTo>
                        <a:pt x="780" y="1"/>
                      </a:moveTo>
                      <a:cubicBezTo>
                        <a:pt x="681" y="1"/>
                        <a:pt x="582" y="46"/>
                        <a:pt x="489" y="153"/>
                      </a:cubicBezTo>
                      <a:cubicBezTo>
                        <a:pt x="0" y="879"/>
                        <a:pt x="1810" y="1165"/>
                        <a:pt x="1810" y="1165"/>
                      </a:cubicBezTo>
                      <a:cubicBezTo>
                        <a:pt x="1810" y="1165"/>
                        <a:pt x="1286" y="1"/>
                        <a:pt x="780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8"/>
                <p:cNvSpPr/>
                <p:nvPr/>
              </p:nvSpPr>
              <p:spPr>
                <a:xfrm>
                  <a:off x="3639607" y="6631800"/>
                  <a:ext cx="36093" cy="2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202" extrusionOk="0">
                      <a:moveTo>
                        <a:pt x="1013" y="1"/>
                      </a:moveTo>
                      <a:cubicBezTo>
                        <a:pt x="499" y="1"/>
                        <a:pt x="0" y="1202"/>
                        <a:pt x="0" y="1202"/>
                      </a:cubicBezTo>
                      <a:cubicBezTo>
                        <a:pt x="0" y="1202"/>
                        <a:pt x="1786" y="856"/>
                        <a:pt x="1298" y="142"/>
                      </a:cubicBezTo>
                      <a:cubicBezTo>
                        <a:pt x="1205" y="43"/>
                        <a:pt x="1108" y="1"/>
                        <a:pt x="1013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8"/>
                <p:cNvSpPr/>
                <p:nvPr/>
              </p:nvSpPr>
              <p:spPr>
                <a:xfrm>
                  <a:off x="3617430" y="6607058"/>
                  <a:ext cx="31811" cy="3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546" extrusionOk="0">
                      <a:moveTo>
                        <a:pt x="639" y="0"/>
                      </a:moveTo>
                      <a:cubicBezTo>
                        <a:pt x="0" y="0"/>
                        <a:pt x="122" y="1545"/>
                        <a:pt x="122" y="1545"/>
                      </a:cubicBezTo>
                      <a:cubicBezTo>
                        <a:pt x="122" y="1545"/>
                        <a:pt x="1575" y="450"/>
                        <a:pt x="813" y="33"/>
                      </a:cubicBezTo>
                      <a:cubicBezTo>
                        <a:pt x="749" y="11"/>
                        <a:pt x="692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8"/>
                <p:cNvSpPr/>
                <p:nvPr/>
              </p:nvSpPr>
              <p:spPr>
                <a:xfrm>
                  <a:off x="3600888" y="6695342"/>
                  <a:ext cx="163539" cy="274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7" h="13594" extrusionOk="0">
                      <a:moveTo>
                        <a:pt x="8037" y="32"/>
                      </a:moveTo>
                      <a:lnTo>
                        <a:pt x="8035" y="48"/>
                      </a:lnTo>
                      <a:lnTo>
                        <a:pt x="8035" y="48"/>
                      </a:lnTo>
                      <a:cubicBezTo>
                        <a:pt x="8056" y="51"/>
                        <a:pt x="8076" y="53"/>
                        <a:pt x="8097" y="56"/>
                      </a:cubicBezTo>
                      <a:lnTo>
                        <a:pt x="8037" y="32"/>
                      </a:lnTo>
                      <a:close/>
                      <a:moveTo>
                        <a:pt x="7226" y="0"/>
                      </a:moveTo>
                      <a:cubicBezTo>
                        <a:pt x="3843" y="0"/>
                        <a:pt x="916" y="2516"/>
                        <a:pt x="477" y="5961"/>
                      </a:cubicBezTo>
                      <a:cubicBezTo>
                        <a:pt x="1" y="9700"/>
                        <a:pt x="2632" y="13117"/>
                        <a:pt x="6370" y="13593"/>
                      </a:cubicBezTo>
                      <a:cubicBezTo>
                        <a:pt x="6382" y="13593"/>
                        <a:pt x="6311" y="13581"/>
                        <a:pt x="6311" y="13581"/>
                      </a:cubicBezTo>
                      <a:lnTo>
                        <a:pt x="8035" y="48"/>
                      </a:lnTo>
                      <a:lnTo>
                        <a:pt x="8035" y="48"/>
                      </a:lnTo>
                      <a:cubicBezTo>
                        <a:pt x="7763" y="16"/>
                        <a:pt x="7493" y="0"/>
                        <a:pt x="72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8"/>
                <p:cNvSpPr/>
                <p:nvPr/>
              </p:nvSpPr>
              <p:spPr>
                <a:xfrm>
                  <a:off x="3616521" y="6707561"/>
                  <a:ext cx="146715" cy="25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" h="12381" extrusionOk="0">
                      <a:moveTo>
                        <a:pt x="6527" y="0"/>
                      </a:moveTo>
                      <a:cubicBezTo>
                        <a:pt x="3479" y="0"/>
                        <a:pt x="826" y="2352"/>
                        <a:pt x="429" y="5440"/>
                      </a:cubicBezTo>
                      <a:cubicBezTo>
                        <a:pt x="0" y="8773"/>
                        <a:pt x="2346" y="11952"/>
                        <a:pt x="5680" y="12381"/>
                      </a:cubicBezTo>
                      <a:lnTo>
                        <a:pt x="5608" y="12369"/>
                      </a:lnTo>
                      <a:lnTo>
                        <a:pt x="7190" y="37"/>
                      </a:lnTo>
                      <a:lnTo>
                        <a:pt x="7190" y="37"/>
                      </a:lnTo>
                      <a:cubicBezTo>
                        <a:pt x="7214" y="40"/>
                        <a:pt x="7239" y="43"/>
                        <a:pt x="7263" y="46"/>
                      </a:cubicBezTo>
                      <a:lnTo>
                        <a:pt x="7192" y="22"/>
                      </a:lnTo>
                      <a:lnTo>
                        <a:pt x="7190" y="37"/>
                      </a:lnTo>
                      <a:lnTo>
                        <a:pt x="7190" y="37"/>
                      </a:lnTo>
                      <a:cubicBezTo>
                        <a:pt x="6967" y="12"/>
                        <a:pt x="6746" y="0"/>
                        <a:pt x="652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8"/>
                <p:cNvSpPr/>
                <p:nvPr/>
              </p:nvSpPr>
              <p:spPr>
                <a:xfrm>
                  <a:off x="3639849" y="6747734"/>
                  <a:ext cx="98140" cy="164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8154" extrusionOk="0">
                      <a:moveTo>
                        <a:pt x="4315" y="1"/>
                      </a:moveTo>
                      <a:cubicBezTo>
                        <a:pt x="2305" y="1"/>
                        <a:pt x="550" y="1539"/>
                        <a:pt x="286" y="3594"/>
                      </a:cubicBezTo>
                      <a:cubicBezTo>
                        <a:pt x="0" y="5808"/>
                        <a:pt x="1560" y="7880"/>
                        <a:pt x="3787" y="8154"/>
                      </a:cubicBezTo>
                      <a:lnTo>
                        <a:pt x="3810" y="8154"/>
                      </a:lnTo>
                      <a:lnTo>
                        <a:pt x="4858" y="34"/>
                      </a:lnTo>
                      <a:lnTo>
                        <a:pt x="4822" y="34"/>
                      </a:lnTo>
                      <a:cubicBezTo>
                        <a:pt x="4652" y="12"/>
                        <a:pt x="4482" y="1"/>
                        <a:pt x="4315" y="1"/>
                      </a:cubicBezTo>
                      <a:close/>
                    </a:path>
                  </a:pathLst>
                </a:custGeom>
                <a:solidFill>
                  <a:srgbClr val="C751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8"/>
                <p:cNvSpPr/>
                <p:nvPr/>
              </p:nvSpPr>
              <p:spPr>
                <a:xfrm>
                  <a:off x="3682405" y="6790654"/>
                  <a:ext cx="50049" cy="8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8" h="4231" extrusionOk="0">
                      <a:moveTo>
                        <a:pt x="2213" y="0"/>
                      </a:moveTo>
                      <a:cubicBezTo>
                        <a:pt x="1172" y="0"/>
                        <a:pt x="264" y="803"/>
                        <a:pt x="132" y="1861"/>
                      </a:cubicBezTo>
                      <a:cubicBezTo>
                        <a:pt x="1" y="2993"/>
                        <a:pt x="787" y="4088"/>
                        <a:pt x="1930" y="4231"/>
                      </a:cubicBezTo>
                      <a:lnTo>
                        <a:pt x="1941" y="4231"/>
                      </a:lnTo>
                      <a:lnTo>
                        <a:pt x="2477" y="16"/>
                      </a:lnTo>
                      <a:lnTo>
                        <a:pt x="2465" y="16"/>
                      </a:lnTo>
                      <a:cubicBezTo>
                        <a:pt x="2380" y="5"/>
                        <a:pt x="2296" y="0"/>
                        <a:pt x="22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8"/>
                <p:cNvSpPr/>
                <p:nvPr/>
              </p:nvSpPr>
              <p:spPr>
                <a:xfrm>
                  <a:off x="3678325" y="6872251"/>
                  <a:ext cx="32235" cy="2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1473" extrusionOk="0">
                      <a:moveTo>
                        <a:pt x="1596" y="0"/>
                      </a:moveTo>
                      <a:lnTo>
                        <a:pt x="1596" y="0"/>
                      </a:lnTo>
                      <a:cubicBezTo>
                        <a:pt x="1596" y="0"/>
                        <a:pt x="0" y="869"/>
                        <a:pt x="703" y="1417"/>
                      </a:cubicBezTo>
                      <a:cubicBezTo>
                        <a:pt x="779" y="1456"/>
                        <a:pt x="848" y="1473"/>
                        <a:pt x="912" y="1473"/>
                      </a:cubicBezTo>
                      <a:cubicBezTo>
                        <a:pt x="1499" y="1473"/>
                        <a:pt x="1596" y="0"/>
                        <a:pt x="159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38"/>
                <p:cNvSpPr/>
                <p:nvPr/>
              </p:nvSpPr>
              <p:spPr>
                <a:xfrm>
                  <a:off x="3650554" y="6813901"/>
                  <a:ext cx="33790" cy="16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795" extrusionOk="0">
                      <a:moveTo>
                        <a:pt x="433" y="1"/>
                      </a:moveTo>
                      <a:cubicBezTo>
                        <a:pt x="251" y="1"/>
                        <a:pt x="103" y="85"/>
                        <a:pt x="42" y="318"/>
                      </a:cubicBezTo>
                      <a:cubicBezTo>
                        <a:pt x="1" y="689"/>
                        <a:pt x="302" y="795"/>
                        <a:pt x="656" y="795"/>
                      </a:cubicBezTo>
                      <a:cubicBezTo>
                        <a:pt x="1119" y="795"/>
                        <a:pt x="1673" y="615"/>
                        <a:pt x="1673" y="615"/>
                      </a:cubicBezTo>
                      <a:cubicBezTo>
                        <a:pt x="1673" y="615"/>
                        <a:pt x="926" y="1"/>
                        <a:pt x="433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8"/>
                <p:cNvSpPr/>
                <p:nvPr/>
              </p:nvSpPr>
              <p:spPr>
                <a:xfrm>
                  <a:off x="3654028" y="6854215"/>
                  <a:ext cx="36820" cy="2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044" extrusionOk="0">
                      <a:moveTo>
                        <a:pt x="1822" y="0"/>
                      </a:moveTo>
                      <a:lnTo>
                        <a:pt x="1822" y="0"/>
                      </a:lnTo>
                      <a:cubicBezTo>
                        <a:pt x="1822" y="0"/>
                        <a:pt x="1" y="84"/>
                        <a:pt x="394" y="858"/>
                      </a:cubicBezTo>
                      <a:cubicBezTo>
                        <a:pt x="489" y="990"/>
                        <a:pt x="597" y="1044"/>
                        <a:pt x="711" y="1044"/>
                      </a:cubicBezTo>
                      <a:cubicBezTo>
                        <a:pt x="1214" y="1044"/>
                        <a:pt x="1822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8"/>
                <p:cNvSpPr/>
                <p:nvPr/>
              </p:nvSpPr>
              <p:spPr>
                <a:xfrm>
                  <a:off x="3692746" y="6758944"/>
                  <a:ext cx="33003" cy="32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610" extrusionOk="0">
                      <a:moveTo>
                        <a:pt x="942" y="0"/>
                      </a:moveTo>
                      <a:cubicBezTo>
                        <a:pt x="905" y="0"/>
                        <a:pt x="865" y="5"/>
                        <a:pt x="822" y="14"/>
                      </a:cubicBezTo>
                      <a:cubicBezTo>
                        <a:pt x="1" y="360"/>
                        <a:pt x="1322" y="1610"/>
                        <a:pt x="1322" y="1610"/>
                      </a:cubicBezTo>
                      <a:cubicBezTo>
                        <a:pt x="1322" y="1610"/>
                        <a:pt x="1633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8"/>
                <p:cNvSpPr/>
                <p:nvPr/>
              </p:nvSpPr>
              <p:spPr>
                <a:xfrm>
                  <a:off x="3660774" y="6777061"/>
                  <a:ext cx="35123" cy="2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320" extrusionOk="0">
                      <a:moveTo>
                        <a:pt x="834" y="0"/>
                      </a:moveTo>
                      <a:cubicBezTo>
                        <a:pt x="751" y="0"/>
                        <a:pt x="663" y="32"/>
                        <a:pt x="572" y="106"/>
                      </a:cubicBezTo>
                      <a:cubicBezTo>
                        <a:pt x="0" y="784"/>
                        <a:pt x="1738" y="1320"/>
                        <a:pt x="1738" y="1320"/>
                      </a:cubicBezTo>
                      <a:cubicBezTo>
                        <a:pt x="1738" y="1320"/>
                        <a:pt x="1373" y="0"/>
                        <a:pt x="834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8"/>
                <p:cNvSpPr/>
                <p:nvPr/>
              </p:nvSpPr>
              <p:spPr>
                <a:xfrm>
                  <a:off x="3799530" y="6429058"/>
                  <a:ext cx="231383" cy="25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6" h="12509" extrusionOk="0">
                      <a:moveTo>
                        <a:pt x="7549" y="0"/>
                      </a:moveTo>
                      <a:lnTo>
                        <a:pt x="7777" y="159"/>
                      </a:lnTo>
                      <a:lnTo>
                        <a:pt x="7777" y="159"/>
                      </a:lnTo>
                      <a:cubicBezTo>
                        <a:pt x="7703" y="104"/>
                        <a:pt x="7626" y="52"/>
                        <a:pt x="7549" y="0"/>
                      </a:cubicBezTo>
                      <a:close/>
                      <a:moveTo>
                        <a:pt x="7777" y="159"/>
                      </a:moveTo>
                      <a:lnTo>
                        <a:pt x="7777" y="159"/>
                      </a:lnTo>
                      <a:cubicBezTo>
                        <a:pt x="7804" y="178"/>
                        <a:pt x="7830" y="197"/>
                        <a:pt x="7857" y="217"/>
                      </a:cubicBezTo>
                      <a:lnTo>
                        <a:pt x="7857" y="217"/>
                      </a:lnTo>
                      <a:lnTo>
                        <a:pt x="7858" y="214"/>
                      </a:lnTo>
                      <a:lnTo>
                        <a:pt x="7777" y="159"/>
                      </a:lnTo>
                      <a:close/>
                      <a:moveTo>
                        <a:pt x="7857" y="217"/>
                      </a:moveTo>
                      <a:lnTo>
                        <a:pt x="319" y="11570"/>
                      </a:lnTo>
                      <a:lnTo>
                        <a:pt x="319" y="11570"/>
                      </a:lnTo>
                      <a:cubicBezTo>
                        <a:pt x="212" y="11507"/>
                        <a:pt x="105" y="11440"/>
                        <a:pt x="0" y="11371"/>
                      </a:cubicBezTo>
                      <a:lnTo>
                        <a:pt x="0" y="11371"/>
                      </a:lnTo>
                      <a:lnTo>
                        <a:pt x="310" y="11585"/>
                      </a:lnTo>
                      <a:lnTo>
                        <a:pt x="319" y="11570"/>
                      </a:lnTo>
                      <a:lnTo>
                        <a:pt x="319" y="11570"/>
                      </a:lnTo>
                      <a:cubicBezTo>
                        <a:pt x="1399" y="12204"/>
                        <a:pt x="2588" y="12509"/>
                        <a:pt x="3765" y="12509"/>
                      </a:cubicBezTo>
                      <a:cubicBezTo>
                        <a:pt x="5974" y="12509"/>
                        <a:pt x="8140" y="11436"/>
                        <a:pt x="9454" y="9454"/>
                      </a:cubicBezTo>
                      <a:cubicBezTo>
                        <a:pt x="11456" y="6439"/>
                        <a:pt x="10744" y="2367"/>
                        <a:pt x="7857" y="2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38"/>
                <p:cNvSpPr/>
                <p:nvPr/>
              </p:nvSpPr>
              <p:spPr>
                <a:xfrm>
                  <a:off x="3806498" y="6439399"/>
                  <a:ext cx="208054" cy="229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1" h="11339" extrusionOk="0">
                      <a:moveTo>
                        <a:pt x="6870" y="0"/>
                      </a:moveTo>
                      <a:lnTo>
                        <a:pt x="6870" y="0"/>
                      </a:lnTo>
                      <a:cubicBezTo>
                        <a:pt x="6977" y="71"/>
                        <a:pt x="7080" y="144"/>
                        <a:pt x="7180" y="220"/>
                      </a:cubicBezTo>
                      <a:lnTo>
                        <a:pt x="7180" y="220"/>
                      </a:lnTo>
                      <a:lnTo>
                        <a:pt x="7192" y="202"/>
                      </a:lnTo>
                      <a:lnTo>
                        <a:pt x="6870" y="0"/>
                      </a:lnTo>
                      <a:close/>
                      <a:moveTo>
                        <a:pt x="0" y="10358"/>
                      </a:moveTo>
                      <a:lnTo>
                        <a:pt x="0" y="10358"/>
                      </a:lnTo>
                      <a:cubicBezTo>
                        <a:pt x="23" y="10374"/>
                        <a:pt x="46" y="10389"/>
                        <a:pt x="69" y="10403"/>
                      </a:cubicBezTo>
                      <a:lnTo>
                        <a:pt x="69" y="10403"/>
                      </a:lnTo>
                      <a:lnTo>
                        <a:pt x="0" y="10358"/>
                      </a:lnTo>
                      <a:close/>
                      <a:moveTo>
                        <a:pt x="7180" y="220"/>
                      </a:moveTo>
                      <a:lnTo>
                        <a:pt x="315" y="10553"/>
                      </a:lnTo>
                      <a:lnTo>
                        <a:pt x="315" y="10553"/>
                      </a:lnTo>
                      <a:cubicBezTo>
                        <a:pt x="232" y="10506"/>
                        <a:pt x="150" y="10456"/>
                        <a:pt x="69" y="10403"/>
                      </a:cubicBezTo>
                      <a:lnTo>
                        <a:pt x="69" y="10403"/>
                      </a:lnTo>
                      <a:lnTo>
                        <a:pt x="310" y="10561"/>
                      </a:lnTo>
                      <a:lnTo>
                        <a:pt x="315" y="10553"/>
                      </a:lnTo>
                      <a:lnTo>
                        <a:pt x="315" y="10553"/>
                      </a:lnTo>
                      <a:cubicBezTo>
                        <a:pt x="1238" y="11086"/>
                        <a:pt x="2259" y="11338"/>
                        <a:pt x="3276" y="11338"/>
                      </a:cubicBezTo>
                      <a:cubicBezTo>
                        <a:pt x="5307" y="11338"/>
                        <a:pt x="7322" y="10332"/>
                        <a:pt x="8513" y="8537"/>
                      </a:cubicBezTo>
                      <a:cubicBezTo>
                        <a:pt x="10300" y="5845"/>
                        <a:pt x="9718" y="2151"/>
                        <a:pt x="7180" y="220"/>
                      </a:cubicBezTo>
                      <a:close/>
                    </a:path>
                  </a:pathLst>
                </a:custGeom>
                <a:solidFill>
                  <a:srgbClr val="FFFFFF">
                    <a:alpha val="22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38"/>
                <p:cNvSpPr/>
                <p:nvPr/>
              </p:nvSpPr>
              <p:spPr>
                <a:xfrm>
                  <a:off x="3847378" y="6486520"/>
                  <a:ext cx="137747" cy="151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7492" extrusionOk="0">
                      <a:moveTo>
                        <a:pt x="4525" y="1"/>
                      </a:moveTo>
                      <a:lnTo>
                        <a:pt x="4605" y="56"/>
                      </a:lnTo>
                      <a:lnTo>
                        <a:pt x="4605" y="56"/>
                      </a:lnTo>
                      <a:cubicBezTo>
                        <a:pt x="4579" y="37"/>
                        <a:pt x="4552" y="19"/>
                        <a:pt x="4525" y="1"/>
                      </a:cubicBezTo>
                      <a:close/>
                      <a:moveTo>
                        <a:pt x="4605" y="56"/>
                      </a:moveTo>
                      <a:cubicBezTo>
                        <a:pt x="4654" y="90"/>
                        <a:pt x="4701" y="125"/>
                        <a:pt x="4748" y="160"/>
                      </a:cubicBezTo>
                      <a:lnTo>
                        <a:pt x="4748" y="160"/>
                      </a:lnTo>
                      <a:lnTo>
                        <a:pt x="4751" y="155"/>
                      </a:lnTo>
                      <a:lnTo>
                        <a:pt x="4605" y="56"/>
                      </a:lnTo>
                      <a:close/>
                      <a:moveTo>
                        <a:pt x="0" y="6835"/>
                      </a:moveTo>
                      <a:cubicBezTo>
                        <a:pt x="45" y="6865"/>
                        <a:pt x="91" y="6893"/>
                        <a:pt x="137" y="6921"/>
                      </a:cubicBezTo>
                      <a:lnTo>
                        <a:pt x="137" y="6921"/>
                      </a:lnTo>
                      <a:lnTo>
                        <a:pt x="0" y="6835"/>
                      </a:lnTo>
                      <a:close/>
                      <a:moveTo>
                        <a:pt x="4748" y="160"/>
                      </a:moveTo>
                      <a:lnTo>
                        <a:pt x="229" y="6975"/>
                      </a:lnTo>
                      <a:lnTo>
                        <a:pt x="229" y="6975"/>
                      </a:lnTo>
                      <a:cubicBezTo>
                        <a:pt x="198" y="6957"/>
                        <a:pt x="167" y="6939"/>
                        <a:pt x="137" y="6921"/>
                      </a:cubicBezTo>
                      <a:lnTo>
                        <a:pt x="137" y="6921"/>
                      </a:lnTo>
                      <a:lnTo>
                        <a:pt x="227" y="6978"/>
                      </a:lnTo>
                      <a:lnTo>
                        <a:pt x="229" y="6975"/>
                      </a:lnTo>
                      <a:lnTo>
                        <a:pt x="229" y="6975"/>
                      </a:lnTo>
                      <a:cubicBezTo>
                        <a:pt x="845" y="7324"/>
                        <a:pt x="1524" y="7491"/>
                        <a:pt x="2200" y="7491"/>
                      </a:cubicBezTo>
                      <a:cubicBezTo>
                        <a:pt x="3534" y="7491"/>
                        <a:pt x="4855" y="6840"/>
                        <a:pt x="5644" y="5656"/>
                      </a:cubicBezTo>
                      <a:cubicBezTo>
                        <a:pt x="6820" y="3864"/>
                        <a:pt x="6420" y="1448"/>
                        <a:pt x="4748" y="160"/>
                      </a:cubicBezTo>
                      <a:close/>
                    </a:path>
                  </a:pathLst>
                </a:custGeom>
                <a:solidFill>
                  <a:srgbClr val="C751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8"/>
                <p:cNvSpPr/>
                <p:nvPr/>
              </p:nvSpPr>
              <p:spPr>
                <a:xfrm>
                  <a:off x="3870706" y="6516816"/>
                  <a:ext cx="70348" cy="78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3874" extrusionOk="0">
                      <a:moveTo>
                        <a:pt x="2346" y="1"/>
                      </a:moveTo>
                      <a:lnTo>
                        <a:pt x="2403" y="41"/>
                      </a:lnTo>
                      <a:lnTo>
                        <a:pt x="2403" y="41"/>
                      </a:lnTo>
                      <a:cubicBezTo>
                        <a:pt x="2384" y="27"/>
                        <a:pt x="2365" y="14"/>
                        <a:pt x="2346" y="1"/>
                      </a:cubicBezTo>
                      <a:close/>
                      <a:moveTo>
                        <a:pt x="2403" y="41"/>
                      </a:moveTo>
                      <a:lnTo>
                        <a:pt x="2403" y="41"/>
                      </a:lnTo>
                      <a:cubicBezTo>
                        <a:pt x="2464" y="85"/>
                        <a:pt x="2521" y="131"/>
                        <a:pt x="2575" y="181"/>
                      </a:cubicBezTo>
                      <a:lnTo>
                        <a:pt x="2575" y="181"/>
                      </a:lnTo>
                      <a:lnTo>
                        <a:pt x="2584" y="168"/>
                      </a:lnTo>
                      <a:lnTo>
                        <a:pt x="2403" y="41"/>
                      </a:lnTo>
                      <a:close/>
                      <a:moveTo>
                        <a:pt x="2575" y="181"/>
                      </a:moveTo>
                      <a:lnTo>
                        <a:pt x="256" y="3690"/>
                      </a:lnTo>
                      <a:lnTo>
                        <a:pt x="256" y="3690"/>
                      </a:lnTo>
                      <a:cubicBezTo>
                        <a:pt x="168" y="3649"/>
                        <a:pt x="83" y="3603"/>
                        <a:pt x="0" y="3549"/>
                      </a:cubicBezTo>
                      <a:lnTo>
                        <a:pt x="0" y="3549"/>
                      </a:lnTo>
                      <a:lnTo>
                        <a:pt x="238" y="3716"/>
                      </a:lnTo>
                      <a:lnTo>
                        <a:pt x="256" y="3690"/>
                      </a:lnTo>
                      <a:lnTo>
                        <a:pt x="256" y="3690"/>
                      </a:lnTo>
                      <a:cubicBezTo>
                        <a:pt x="526" y="3814"/>
                        <a:pt x="817" y="3873"/>
                        <a:pt x="1106" y="3873"/>
                      </a:cubicBezTo>
                      <a:cubicBezTo>
                        <a:pt x="1800" y="3873"/>
                        <a:pt x="2491" y="3532"/>
                        <a:pt x="2905" y="2918"/>
                      </a:cubicBezTo>
                      <a:cubicBezTo>
                        <a:pt x="3482" y="2047"/>
                        <a:pt x="3333" y="868"/>
                        <a:pt x="2575" y="1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38"/>
                <p:cNvSpPr/>
                <p:nvPr/>
              </p:nvSpPr>
              <p:spPr>
                <a:xfrm>
                  <a:off x="3923604" y="6507404"/>
                  <a:ext cx="36820" cy="2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051" extrusionOk="0">
                      <a:moveTo>
                        <a:pt x="1116" y="0"/>
                      </a:moveTo>
                      <a:cubicBezTo>
                        <a:pt x="613" y="0"/>
                        <a:pt x="1" y="1050"/>
                        <a:pt x="1" y="1050"/>
                      </a:cubicBezTo>
                      <a:cubicBezTo>
                        <a:pt x="1" y="1050"/>
                        <a:pt x="1822" y="967"/>
                        <a:pt x="1429" y="181"/>
                      </a:cubicBezTo>
                      <a:cubicBezTo>
                        <a:pt x="1336" y="53"/>
                        <a:pt x="1229" y="0"/>
                        <a:pt x="111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38"/>
                <p:cNvSpPr/>
                <p:nvPr/>
              </p:nvSpPr>
              <p:spPr>
                <a:xfrm>
                  <a:off x="3926734" y="6581266"/>
                  <a:ext cx="36335" cy="2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1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528" y="1147"/>
                        <a:pt x="1035" y="1147"/>
                      </a:cubicBezTo>
                      <a:cubicBezTo>
                        <a:pt x="1137" y="1147"/>
                        <a:pt x="1238" y="1101"/>
                        <a:pt x="1334" y="989"/>
                      </a:cubicBezTo>
                      <a:cubicBezTo>
                        <a:pt x="1798" y="263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38"/>
                <p:cNvSpPr/>
                <p:nvPr/>
              </p:nvSpPr>
              <p:spPr>
                <a:xfrm>
                  <a:off x="3933702" y="6543295"/>
                  <a:ext cx="33689" cy="15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781" extrusionOk="0">
                      <a:moveTo>
                        <a:pt x="1245" y="0"/>
                      </a:moveTo>
                      <a:cubicBezTo>
                        <a:pt x="747" y="0"/>
                        <a:pt x="1" y="500"/>
                        <a:pt x="1" y="500"/>
                      </a:cubicBezTo>
                      <a:cubicBezTo>
                        <a:pt x="1" y="500"/>
                        <a:pt x="647" y="781"/>
                        <a:pt x="1134" y="781"/>
                      </a:cubicBezTo>
                      <a:cubicBezTo>
                        <a:pt x="1430" y="781"/>
                        <a:pt x="1668" y="677"/>
                        <a:pt x="1668" y="345"/>
                      </a:cubicBezTo>
                      <a:cubicBezTo>
                        <a:pt x="1622" y="90"/>
                        <a:pt x="1455" y="0"/>
                        <a:pt x="124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38"/>
                <p:cNvSpPr/>
                <p:nvPr/>
              </p:nvSpPr>
              <p:spPr>
                <a:xfrm>
                  <a:off x="3857962" y="6596899"/>
                  <a:ext cx="33972" cy="33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1658" extrusionOk="0">
                      <a:moveTo>
                        <a:pt x="1084" y="1"/>
                      </a:moveTo>
                      <a:cubicBezTo>
                        <a:pt x="1084" y="1"/>
                        <a:pt x="0" y="1453"/>
                        <a:pt x="846" y="1656"/>
                      </a:cubicBezTo>
                      <a:cubicBezTo>
                        <a:pt x="860" y="1657"/>
                        <a:pt x="874" y="1657"/>
                        <a:pt x="888" y="1657"/>
                      </a:cubicBezTo>
                      <a:cubicBezTo>
                        <a:pt x="1682" y="1657"/>
                        <a:pt x="1084" y="1"/>
                        <a:pt x="1084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38"/>
                <p:cNvSpPr/>
                <p:nvPr/>
              </p:nvSpPr>
              <p:spPr>
                <a:xfrm>
                  <a:off x="3900296" y="6596657"/>
                  <a:ext cx="32942" cy="32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1601" extrusionOk="0">
                      <a:moveTo>
                        <a:pt x="309" y="1"/>
                      </a:moveTo>
                      <a:cubicBezTo>
                        <a:pt x="309" y="1"/>
                        <a:pt x="0" y="1600"/>
                        <a:pt x="694" y="1600"/>
                      </a:cubicBezTo>
                      <a:cubicBezTo>
                        <a:pt x="733" y="1600"/>
                        <a:pt x="775" y="1595"/>
                        <a:pt x="821" y="1584"/>
                      </a:cubicBezTo>
                      <a:cubicBezTo>
                        <a:pt x="1631" y="1251"/>
                        <a:pt x="309" y="1"/>
                        <a:pt x="309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9" name="Google Shape;1919;p38"/>
              <p:cNvGrpSpPr/>
              <p:nvPr/>
            </p:nvGrpSpPr>
            <p:grpSpPr>
              <a:xfrm>
                <a:off x="4038966" y="6621144"/>
                <a:ext cx="314152" cy="312173"/>
                <a:chOff x="2929391" y="6531419"/>
                <a:chExt cx="314152" cy="312173"/>
              </a:xfrm>
            </p:grpSpPr>
            <p:sp>
              <p:nvSpPr>
                <p:cNvPr id="1920" name="Google Shape;1920;p38"/>
                <p:cNvSpPr/>
                <p:nvPr/>
              </p:nvSpPr>
              <p:spPr>
                <a:xfrm>
                  <a:off x="2999820" y="6531419"/>
                  <a:ext cx="86950" cy="55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" h="2747" extrusionOk="0">
                      <a:moveTo>
                        <a:pt x="2320" y="1"/>
                      </a:moveTo>
                      <a:cubicBezTo>
                        <a:pt x="2016" y="1"/>
                        <a:pt x="1714" y="143"/>
                        <a:pt x="1518" y="409"/>
                      </a:cubicBezTo>
                      <a:lnTo>
                        <a:pt x="280" y="2135"/>
                      </a:lnTo>
                      <a:cubicBezTo>
                        <a:pt x="0" y="2511"/>
                        <a:pt x="64" y="2747"/>
                        <a:pt x="390" y="2747"/>
                      </a:cubicBezTo>
                      <a:cubicBezTo>
                        <a:pt x="466" y="2747"/>
                        <a:pt x="557" y="2734"/>
                        <a:pt x="661" y="2707"/>
                      </a:cubicBezTo>
                      <a:lnTo>
                        <a:pt x="3673" y="1885"/>
                      </a:lnTo>
                      <a:cubicBezTo>
                        <a:pt x="4221" y="1742"/>
                        <a:pt x="4304" y="1338"/>
                        <a:pt x="3864" y="980"/>
                      </a:cubicBezTo>
                      <a:lnTo>
                        <a:pt x="2923" y="218"/>
                      </a:lnTo>
                      <a:cubicBezTo>
                        <a:pt x="2746" y="71"/>
                        <a:pt x="2533" y="1"/>
                        <a:pt x="23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38"/>
                <p:cNvSpPr/>
                <p:nvPr/>
              </p:nvSpPr>
              <p:spPr>
                <a:xfrm>
                  <a:off x="3029026" y="6548223"/>
                  <a:ext cx="28640" cy="19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980" extrusionOk="0">
                      <a:moveTo>
                        <a:pt x="924" y="1"/>
                      </a:moveTo>
                      <a:cubicBezTo>
                        <a:pt x="800" y="1"/>
                        <a:pt x="660" y="33"/>
                        <a:pt x="524" y="101"/>
                      </a:cubicBezTo>
                      <a:cubicBezTo>
                        <a:pt x="191" y="268"/>
                        <a:pt x="1" y="577"/>
                        <a:pt x="108" y="791"/>
                      </a:cubicBezTo>
                      <a:cubicBezTo>
                        <a:pt x="170" y="915"/>
                        <a:pt x="315" y="979"/>
                        <a:pt x="489" y="979"/>
                      </a:cubicBezTo>
                      <a:cubicBezTo>
                        <a:pt x="616" y="979"/>
                        <a:pt x="758" y="945"/>
                        <a:pt x="894" y="875"/>
                      </a:cubicBezTo>
                      <a:cubicBezTo>
                        <a:pt x="1227" y="708"/>
                        <a:pt x="1417" y="398"/>
                        <a:pt x="1310" y="196"/>
                      </a:cubicBezTo>
                      <a:cubicBezTo>
                        <a:pt x="1254" y="69"/>
                        <a:pt x="1105" y="1"/>
                        <a:pt x="924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38"/>
                <p:cNvSpPr/>
                <p:nvPr/>
              </p:nvSpPr>
              <p:spPr>
                <a:xfrm>
                  <a:off x="3178729" y="6580963"/>
                  <a:ext cx="54473" cy="83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" h="4123" extrusionOk="0">
                      <a:moveTo>
                        <a:pt x="1219" y="0"/>
                      </a:moveTo>
                      <a:cubicBezTo>
                        <a:pt x="1091" y="0"/>
                        <a:pt x="974" y="146"/>
                        <a:pt x="899" y="432"/>
                      </a:cubicBezTo>
                      <a:lnTo>
                        <a:pt x="113" y="3433"/>
                      </a:lnTo>
                      <a:cubicBezTo>
                        <a:pt x="0" y="3856"/>
                        <a:pt x="177" y="4123"/>
                        <a:pt x="508" y="4123"/>
                      </a:cubicBezTo>
                      <a:cubicBezTo>
                        <a:pt x="597" y="4123"/>
                        <a:pt x="696" y="4104"/>
                        <a:pt x="804" y="4064"/>
                      </a:cubicBezTo>
                      <a:lnTo>
                        <a:pt x="1923" y="3635"/>
                      </a:lnTo>
                      <a:cubicBezTo>
                        <a:pt x="2459" y="3421"/>
                        <a:pt x="2697" y="2837"/>
                        <a:pt x="2459" y="2326"/>
                      </a:cubicBezTo>
                      <a:lnTo>
                        <a:pt x="1578" y="373"/>
                      </a:lnTo>
                      <a:cubicBezTo>
                        <a:pt x="1464" y="123"/>
                        <a:pt x="1337" y="0"/>
                        <a:pt x="12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38"/>
                <p:cNvSpPr/>
                <p:nvPr/>
              </p:nvSpPr>
              <p:spPr>
                <a:xfrm>
                  <a:off x="3196887" y="6616127"/>
                  <a:ext cx="18521" cy="26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336" extrusionOk="0">
                      <a:moveTo>
                        <a:pt x="485" y="1"/>
                      </a:moveTo>
                      <a:cubicBezTo>
                        <a:pt x="253" y="1"/>
                        <a:pt x="47" y="271"/>
                        <a:pt x="24" y="644"/>
                      </a:cubicBezTo>
                      <a:cubicBezTo>
                        <a:pt x="0" y="1013"/>
                        <a:pt x="179" y="1323"/>
                        <a:pt x="417" y="1335"/>
                      </a:cubicBezTo>
                      <a:cubicBezTo>
                        <a:pt x="426" y="1336"/>
                        <a:pt x="435" y="1336"/>
                        <a:pt x="444" y="1336"/>
                      </a:cubicBezTo>
                      <a:cubicBezTo>
                        <a:pt x="670" y="1336"/>
                        <a:pt x="859" y="1047"/>
                        <a:pt x="893" y="704"/>
                      </a:cubicBezTo>
                      <a:cubicBezTo>
                        <a:pt x="917" y="323"/>
                        <a:pt x="738" y="13"/>
                        <a:pt x="500" y="1"/>
                      </a:cubicBezTo>
                      <a:cubicBezTo>
                        <a:pt x="495" y="1"/>
                        <a:pt x="490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38"/>
                <p:cNvSpPr/>
                <p:nvPr/>
              </p:nvSpPr>
              <p:spPr>
                <a:xfrm>
                  <a:off x="2929391" y="6622408"/>
                  <a:ext cx="54695" cy="8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4127" extrusionOk="0">
                      <a:moveTo>
                        <a:pt x="1226" y="1"/>
                      </a:moveTo>
                      <a:cubicBezTo>
                        <a:pt x="1097" y="1"/>
                        <a:pt x="978" y="144"/>
                        <a:pt x="897" y="428"/>
                      </a:cubicBezTo>
                      <a:lnTo>
                        <a:pt x="112" y="3441"/>
                      </a:lnTo>
                      <a:cubicBezTo>
                        <a:pt x="1" y="3866"/>
                        <a:pt x="163" y="4126"/>
                        <a:pt x="492" y="4126"/>
                      </a:cubicBezTo>
                      <a:cubicBezTo>
                        <a:pt x="586" y="4126"/>
                        <a:pt x="694" y="4105"/>
                        <a:pt x="814" y="4060"/>
                      </a:cubicBezTo>
                      <a:lnTo>
                        <a:pt x="1933" y="3631"/>
                      </a:lnTo>
                      <a:cubicBezTo>
                        <a:pt x="2469" y="3429"/>
                        <a:pt x="2707" y="2845"/>
                        <a:pt x="2469" y="2321"/>
                      </a:cubicBezTo>
                      <a:lnTo>
                        <a:pt x="1588" y="369"/>
                      </a:lnTo>
                      <a:cubicBezTo>
                        <a:pt x="1473" y="123"/>
                        <a:pt x="1345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38"/>
                <p:cNvSpPr/>
                <p:nvPr/>
              </p:nvSpPr>
              <p:spPr>
                <a:xfrm>
                  <a:off x="2947266" y="6657491"/>
                  <a:ext cx="18784" cy="2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1347" extrusionOk="0">
                      <a:moveTo>
                        <a:pt x="498" y="1"/>
                      </a:moveTo>
                      <a:cubicBezTo>
                        <a:pt x="266" y="1"/>
                        <a:pt x="59" y="282"/>
                        <a:pt x="36" y="644"/>
                      </a:cubicBezTo>
                      <a:cubicBezTo>
                        <a:pt x="0" y="1013"/>
                        <a:pt x="179" y="1334"/>
                        <a:pt x="417" y="1346"/>
                      </a:cubicBezTo>
                      <a:cubicBezTo>
                        <a:pt x="422" y="1347"/>
                        <a:pt x="427" y="1347"/>
                        <a:pt x="432" y="1347"/>
                      </a:cubicBezTo>
                      <a:cubicBezTo>
                        <a:pt x="664" y="1347"/>
                        <a:pt x="882" y="1065"/>
                        <a:pt x="893" y="703"/>
                      </a:cubicBezTo>
                      <a:cubicBezTo>
                        <a:pt x="929" y="334"/>
                        <a:pt x="751" y="25"/>
                        <a:pt x="512" y="1"/>
                      </a:cubicBezTo>
                      <a:cubicBezTo>
                        <a:pt x="508" y="1"/>
                        <a:pt x="503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38"/>
                <p:cNvSpPr/>
                <p:nvPr/>
              </p:nvSpPr>
              <p:spPr>
                <a:xfrm>
                  <a:off x="3099858" y="6550889"/>
                  <a:ext cx="54715" cy="8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" h="4124" extrusionOk="0">
                      <a:moveTo>
                        <a:pt x="1229" y="1"/>
                      </a:moveTo>
                      <a:cubicBezTo>
                        <a:pt x="1099" y="1"/>
                        <a:pt x="980" y="147"/>
                        <a:pt x="899" y="433"/>
                      </a:cubicBezTo>
                      <a:lnTo>
                        <a:pt x="113" y="3434"/>
                      </a:lnTo>
                      <a:cubicBezTo>
                        <a:pt x="0" y="3857"/>
                        <a:pt x="169" y="4124"/>
                        <a:pt x="509" y="4124"/>
                      </a:cubicBezTo>
                      <a:cubicBezTo>
                        <a:pt x="600" y="4124"/>
                        <a:pt x="703" y="4105"/>
                        <a:pt x="816" y="4065"/>
                      </a:cubicBezTo>
                      <a:lnTo>
                        <a:pt x="1935" y="3636"/>
                      </a:lnTo>
                      <a:cubicBezTo>
                        <a:pt x="2470" y="3422"/>
                        <a:pt x="2709" y="2838"/>
                        <a:pt x="2470" y="2326"/>
                      </a:cubicBezTo>
                      <a:lnTo>
                        <a:pt x="1589" y="374"/>
                      </a:lnTo>
                      <a:cubicBezTo>
                        <a:pt x="1476" y="123"/>
                        <a:pt x="1348" y="1"/>
                        <a:pt x="12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7" name="Google Shape;1927;p38"/>
                <p:cNvSpPr/>
                <p:nvPr/>
              </p:nvSpPr>
              <p:spPr>
                <a:xfrm>
                  <a:off x="3117753" y="6586073"/>
                  <a:ext cx="18784" cy="26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1336" extrusionOk="0">
                      <a:moveTo>
                        <a:pt x="497" y="0"/>
                      </a:moveTo>
                      <a:cubicBezTo>
                        <a:pt x="254" y="0"/>
                        <a:pt x="60" y="271"/>
                        <a:pt x="25" y="644"/>
                      </a:cubicBezTo>
                      <a:cubicBezTo>
                        <a:pt x="1" y="1013"/>
                        <a:pt x="180" y="1322"/>
                        <a:pt x="418" y="1334"/>
                      </a:cubicBezTo>
                      <a:cubicBezTo>
                        <a:pt x="427" y="1335"/>
                        <a:pt x="436" y="1336"/>
                        <a:pt x="444" y="1336"/>
                      </a:cubicBezTo>
                      <a:cubicBezTo>
                        <a:pt x="672" y="1336"/>
                        <a:pt x="871" y="1047"/>
                        <a:pt x="894" y="703"/>
                      </a:cubicBezTo>
                      <a:cubicBezTo>
                        <a:pt x="930" y="322"/>
                        <a:pt x="751" y="13"/>
                        <a:pt x="513" y="1"/>
                      </a:cubicBezTo>
                      <a:cubicBezTo>
                        <a:pt x="508" y="1"/>
                        <a:pt x="502" y="0"/>
                        <a:pt x="497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1928;p38"/>
                <p:cNvSpPr/>
                <p:nvPr/>
              </p:nvSpPr>
              <p:spPr>
                <a:xfrm>
                  <a:off x="2985258" y="6631073"/>
                  <a:ext cx="82628" cy="5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1" h="2657" extrusionOk="0">
                      <a:moveTo>
                        <a:pt x="2891" y="0"/>
                      </a:moveTo>
                      <a:cubicBezTo>
                        <a:pt x="2821" y="0"/>
                        <a:pt x="2751" y="8"/>
                        <a:pt x="2680" y="23"/>
                      </a:cubicBezTo>
                      <a:lnTo>
                        <a:pt x="596" y="452"/>
                      </a:lnTo>
                      <a:cubicBezTo>
                        <a:pt x="48" y="571"/>
                        <a:pt x="1" y="880"/>
                        <a:pt x="501" y="1130"/>
                      </a:cubicBezTo>
                      <a:lnTo>
                        <a:pt x="3275" y="2547"/>
                      </a:lnTo>
                      <a:cubicBezTo>
                        <a:pt x="3411" y="2622"/>
                        <a:pt x="3536" y="2657"/>
                        <a:pt x="3644" y="2657"/>
                      </a:cubicBezTo>
                      <a:cubicBezTo>
                        <a:pt x="3930" y="2657"/>
                        <a:pt x="4091" y="2410"/>
                        <a:pt x="4013" y="2011"/>
                      </a:cubicBezTo>
                      <a:lnTo>
                        <a:pt x="3834" y="821"/>
                      </a:lnTo>
                      <a:cubicBezTo>
                        <a:pt x="3762" y="334"/>
                        <a:pt x="3356" y="0"/>
                        <a:pt x="28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1929;p38"/>
                <p:cNvSpPr/>
                <p:nvPr/>
              </p:nvSpPr>
              <p:spPr>
                <a:xfrm>
                  <a:off x="3022300" y="6644383"/>
                  <a:ext cx="28398" cy="18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919" extrusionOk="0">
                      <a:moveTo>
                        <a:pt x="557" y="1"/>
                      </a:moveTo>
                      <a:cubicBezTo>
                        <a:pt x="313" y="1"/>
                        <a:pt x="115" y="103"/>
                        <a:pt x="72" y="269"/>
                      </a:cubicBezTo>
                      <a:cubicBezTo>
                        <a:pt x="0" y="495"/>
                        <a:pt x="238" y="769"/>
                        <a:pt x="595" y="876"/>
                      </a:cubicBezTo>
                      <a:cubicBezTo>
                        <a:pt x="690" y="905"/>
                        <a:pt x="784" y="918"/>
                        <a:pt x="870" y="918"/>
                      </a:cubicBezTo>
                      <a:cubicBezTo>
                        <a:pt x="1110" y="918"/>
                        <a:pt x="1302" y="816"/>
                        <a:pt x="1346" y="650"/>
                      </a:cubicBezTo>
                      <a:cubicBezTo>
                        <a:pt x="1405" y="412"/>
                        <a:pt x="1191" y="150"/>
                        <a:pt x="834" y="43"/>
                      </a:cubicBezTo>
                      <a:cubicBezTo>
                        <a:pt x="739" y="14"/>
                        <a:pt x="645" y="1"/>
                        <a:pt x="557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38"/>
                <p:cNvSpPr/>
                <p:nvPr/>
              </p:nvSpPr>
              <p:spPr>
                <a:xfrm>
                  <a:off x="3172246" y="6703138"/>
                  <a:ext cx="71297" cy="68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3395" extrusionOk="0">
                      <a:moveTo>
                        <a:pt x="1450" y="1"/>
                      </a:moveTo>
                      <a:cubicBezTo>
                        <a:pt x="1006" y="1"/>
                        <a:pt x="617" y="309"/>
                        <a:pt x="518" y="765"/>
                      </a:cubicBezTo>
                      <a:lnTo>
                        <a:pt x="77" y="2849"/>
                      </a:lnTo>
                      <a:cubicBezTo>
                        <a:pt x="1" y="3200"/>
                        <a:pt x="76" y="3395"/>
                        <a:pt x="257" y="3395"/>
                      </a:cubicBezTo>
                      <a:cubicBezTo>
                        <a:pt x="357" y="3395"/>
                        <a:pt x="491" y="3334"/>
                        <a:pt x="649" y="3206"/>
                      </a:cubicBezTo>
                      <a:lnTo>
                        <a:pt x="3077" y="1253"/>
                      </a:lnTo>
                      <a:cubicBezTo>
                        <a:pt x="3530" y="896"/>
                        <a:pt x="3435" y="503"/>
                        <a:pt x="2887" y="348"/>
                      </a:cubicBezTo>
                      <a:lnTo>
                        <a:pt x="1720" y="39"/>
                      </a:lnTo>
                      <a:cubicBezTo>
                        <a:pt x="1629" y="13"/>
                        <a:pt x="1538" y="1"/>
                        <a:pt x="14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38"/>
                <p:cNvSpPr/>
                <p:nvPr/>
              </p:nvSpPr>
              <p:spPr>
                <a:xfrm>
                  <a:off x="3189656" y="6718750"/>
                  <a:ext cx="24560" cy="23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163" extrusionOk="0">
                      <a:moveTo>
                        <a:pt x="840" y="0"/>
                      </a:moveTo>
                      <a:cubicBezTo>
                        <a:pt x="666" y="0"/>
                        <a:pt x="453" y="110"/>
                        <a:pt x="287" y="302"/>
                      </a:cubicBezTo>
                      <a:cubicBezTo>
                        <a:pt x="49" y="587"/>
                        <a:pt x="1" y="945"/>
                        <a:pt x="180" y="1099"/>
                      </a:cubicBezTo>
                      <a:cubicBezTo>
                        <a:pt x="233" y="1142"/>
                        <a:pt x="302" y="1163"/>
                        <a:pt x="378" y="1163"/>
                      </a:cubicBezTo>
                      <a:cubicBezTo>
                        <a:pt x="556" y="1163"/>
                        <a:pt x="775" y="1053"/>
                        <a:pt x="942" y="861"/>
                      </a:cubicBezTo>
                      <a:cubicBezTo>
                        <a:pt x="1180" y="576"/>
                        <a:pt x="1215" y="218"/>
                        <a:pt x="1037" y="64"/>
                      </a:cubicBezTo>
                      <a:cubicBezTo>
                        <a:pt x="983" y="21"/>
                        <a:pt x="915" y="0"/>
                        <a:pt x="84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38"/>
                <p:cNvSpPr/>
                <p:nvPr/>
              </p:nvSpPr>
              <p:spPr>
                <a:xfrm>
                  <a:off x="2956395" y="6752783"/>
                  <a:ext cx="89556" cy="49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4" h="2440" extrusionOk="0">
                      <a:moveTo>
                        <a:pt x="2852" y="1"/>
                      </a:moveTo>
                      <a:cubicBezTo>
                        <a:pt x="2703" y="1"/>
                        <a:pt x="2551" y="34"/>
                        <a:pt x="2406" y="105"/>
                      </a:cubicBezTo>
                      <a:lnTo>
                        <a:pt x="501" y="1081"/>
                      </a:lnTo>
                      <a:cubicBezTo>
                        <a:pt x="1" y="1331"/>
                        <a:pt x="48" y="1641"/>
                        <a:pt x="596" y="1760"/>
                      </a:cubicBezTo>
                      <a:lnTo>
                        <a:pt x="3644" y="2415"/>
                      </a:lnTo>
                      <a:cubicBezTo>
                        <a:pt x="3721" y="2432"/>
                        <a:pt x="3793" y="2440"/>
                        <a:pt x="3858" y="2440"/>
                      </a:cubicBezTo>
                      <a:cubicBezTo>
                        <a:pt x="4259" y="2440"/>
                        <a:pt x="4434" y="2139"/>
                        <a:pt x="4239" y="1689"/>
                      </a:cubicBezTo>
                      <a:lnTo>
                        <a:pt x="3751" y="581"/>
                      </a:lnTo>
                      <a:cubicBezTo>
                        <a:pt x="3581" y="215"/>
                        <a:pt x="3227" y="1"/>
                        <a:pt x="28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38"/>
                <p:cNvSpPr/>
                <p:nvPr/>
              </p:nvSpPr>
              <p:spPr>
                <a:xfrm>
                  <a:off x="2994407" y="6768558"/>
                  <a:ext cx="27428" cy="17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861" extrusionOk="0">
                      <a:moveTo>
                        <a:pt x="632" y="1"/>
                      </a:moveTo>
                      <a:cubicBezTo>
                        <a:pt x="290" y="1"/>
                        <a:pt x="23" y="194"/>
                        <a:pt x="0" y="419"/>
                      </a:cubicBezTo>
                      <a:cubicBezTo>
                        <a:pt x="0" y="658"/>
                        <a:pt x="298" y="860"/>
                        <a:pt x="655" y="860"/>
                      </a:cubicBezTo>
                      <a:cubicBezTo>
                        <a:pt x="666" y="860"/>
                        <a:pt x="677" y="860"/>
                        <a:pt x="689" y="860"/>
                      </a:cubicBezTo>
                      <a:cubicBezTo>
                        <a:pt x="1053" y="860"/>
                        <a:pt x="1334" y="674"/>
                        <a:pt x="1345" y="443"/>
                      </a:cubicBezTo>
                      <a:cubicBezTo>
                        <a:pt x="1357" y="205"/>
                        <a:pt x="1060" y="15"/>
                        <a:pt x="691" y="3"/>
                      </a:cubicBezTo>
                      <a:cubicBezTo>
                        <a:pt x="671" y="1"/>
                        <a:pt x="651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38"/>
                <p:cNvSpPr/>
                <p:nvPr/>
              </p:nvSpPr>
              <p:spPr>
                <a:xfrm>
                  <a:off x="3075197" y="6790027"/>
                  <a:ext cx="73640" cy="5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6" h="2652" extrusionOk="0">
                      <a:moveTo>
                        <a:pt x="2570" y="0"/>
                      </a:moveTo>
                      <a:cubicBezTo>
                        <a:pt x="2508" y="0"/>
                        <a:pt x="2445" y="8"/>
                        <a:pt x="2382" y="23"/>
                      </a:cubicBezTo>
                      <a:lnTo>
                        <a:pt x="513" y="452"/>
                      </a:lnTo>
                      <a:cubicBezTo>
                        <a:pt x="24" y="571"/>
                        <a:pt x="1" y="880"/>
                        <a:pt x="441" y="1142"/>
                      </a:cubicBezTo>
                      <a:lnTo>
                        <a:pt x="2918" y="2547"/>
                      </a:lnTo>
                      <a:cubicBezTo>
                        <a:pt x="3037" y="2618"/>
                        <a:pt x="3147" y="2652"/>
                        <a:pt x="3242" y="2652"/>
                      </a:cubicBezTo>
                      <a:cubicBezTo>
                        <a:pt x="3497" y="2652"/>
                        <a:pt x="3645" y="2411"/>
                        <a:pt x="3584" y="2011"/>
                      </a:cubicBezTo>
                      <a:lnTo>
                        <a:pt x="3418" y="821"/>
                      </a:lnTo>
                      <a:cubicBezTo>
                        <a:pt x="3355" y="334"/>
                        <a:pt x="2987" y="0"/>
                        <a:pt x="25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38"/>
                <p:cNvSpPr/>
                <p:nvPr/>
              </p:nvSpPr>
              <p:spPr>
                <a:xfrm>
                  <a:off x="3107897" y="6803459"/>
                  <a:ext cx="25752" cy="18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913" extrusionOk="0">
                      <a:moveTo>
                        <a:pt x="501" y="0"/>
                      </a:moveTo>
                      <a:cubicBezTo>
                        <a:pt x="285" y="0"/>
                        <a:pt x="104" y="96"/>
                        <a:pt x="60" y="263"/>
                      </a:cubicBezTo>
                      <a:cubicBezTo>
                        <a:pt x="1" y="501"/>
                        <a:pt x="203" y="763"/>
                        <a:pt x="525" y="870"/>
                      </a:cubicBezTo>
                      <a:cubicBezTo>
                        <a:pt x="608" y="899"/>
                        <a:pt x="691" y="912"/>
                        <a:pt x="769" y="912"/>
                      </a:cubicBezTo>
                      <a:cubicBezTo>
                        <a:pt x="982" y="912"/>
                        <a:pt x="1160" y="813"/>
                        <a:pt x="1203" y="656"/>
                      </a:cubicBezTo>
                      <a:cubicBezTo>
                        <a:pt x="1275" y="406"/>
                        <a:pt x="1072" y="132"/>
                        <a:pt x="739" y="37"/>
                      </a:cubicBezTo>
                      <a:cubicBezTo>
                        <a:pt x="658" y="12"/>
                        <a:pt x="578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38"/>
                <p:cNvSpPr/>
                <p:nvPr/>
              </p:nvSpPr>
              <p:spPr>
                <a:xfrm>
                  <a:off x="3078590" y="6681991"/>
                  <a:ext cx="81032" cy="61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" h="3053" extrusionOk="0">
                      <a:moveTo>
                        <a:pt x="1986" y="0"/>
                      </a:moveTo>
                      <a:cubicBezTo>
                        <a:pt x="1632" y="0"/>
                        <a:pt x="1298" y="200"/>
                        <a:pt x="1118" y="550"/>
                      </a:cubicBezTo>
                      <a:lnTo>
                        <a:pt x="190" y="2467"/>
                      </a:lnTo>
                      <a:cubicBezTo>
                        <a:pt x="0" y="2838"/>
                        <a:pt x="60" y="3052"/>
                        <a:pt x="306" y="3052"/>
                      </a:cubicBezTo>
                      <a:cubicBezTo>
                        <a:pt x="400" y="3052"/>
                        <a:pt x="521" y="3021"/>
                        <a:pt x="666" y="2955"/>
                      </a:cubicBezTo>
                      <a:lnTo>
                        <a:pt x="3488" y="1645"/>
                      </a:lnTo>
                      <a:cubicBezTo>
                        <a:pt x="4000" y="1407"/>
                        <a:pt x="4012" y="991"/>
                        <a:pt x="3535" y="717"/>
                      </a:cubicBezTo>
                      <a:lnTo>
                        <a:pt x="2476" y="133"/>
                      </a:lnTo>
                      <a:cubicBezTo>
                        <a:pt x="2318" y="43"/>
                        <a:pt x="2150" y="0"/>
                        <a:pt x="19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38"/>
                <p:cNvSpPr/>
                <p:nvPr/>
              </p:nvSpPr>
              <p:spPr>
                <a:xfrm>
                  <a:off x="3103090" y="6698452"/>
                  <a:ext cx="27913" cy="2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1059" extrusionOk="0">
                      <a:moveTo>
                        <a:pt x="927" y="1"/>
                      </a:moveTo>
                      <a:cubicBezTo>
                        <a:pt x="775" y="1"/>
                        <a:pt x="595" y="61"/>
                        <a:pt x="429" y="176"/>
                      </a:cubicBezTo>
                      <a:cubicBezTo>
                        <a:pt x="132" y="402"/>
                        <a:pt x="1" y="735"/>
                        <a:pt x="144" y="926"/>
                      </a:cubicBezTo>
                      <a:cubicBezTo>
                        <a:pt x="215" y="1014"/>
                        <a:pt x="331" y="1059"/>
                        <a:pt x="464" y="1059"/>
                      </a:cubicBezTo>
                      <a:cubicBezTo>
                        <a:pt x="617" y="1059"/>
                        <a:pt x="794" y="999"/>
                        <a:pt x="953" y="878"/>
                      </a:cubicBezTo>
                      <a:cubicBezTo>
                        <a:pt x="1251" y="652"/>
                        <a:pt x="1382" y="330"/>
                        <a:pt x="1239" y="140"/>
                      </a:cubicBezTo>
                      <a:cubicBezTo>
                        <a:pt x="1173" y="46"/>
                        <a:pt x="1060" y="1"/>
                        <a:pt x="927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38" name="Google Shape;1938;p38"/>
              <p:cNvSpPr/>
              <p:nvPr/>
            </p:nvSpPr>
            <p:spPr>
              <a:xfrm>
                <a:off x="4324817" y="7154782"/>
                <a:ext cx="1050" cy="17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86" extrusionOk="0">
                    <a:moveTo>
                      <a:pt x="9" y="1"/>
                    </a:moveTo>
                    <a:cubicBezTo>
                      <a:pt x="0" y="43"/>
                      <a:pt x="33" y="85"/>
                      <a:pt x="45" y="85"/>
                    </a:cubicBezTo>
                    <a:cubicBezTo>
                      <a:pt x="50" y="85"/>
                      <a:pt x="51" y="78"/>
                      <a:pt x="44" y="60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E7C5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8"/>
              <p:cNvSpPr/>
              <p:nvPr/>
            </p:nvSpPr>
            <p:spPr>
              <a:xfrm>
                <a:off x="4411646" y="7160316"/>
                <a:ext cx="1858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92" h="65" extrusionOk="0">
                    <a:moveTo>
                      <a:pt x="91" y="1"/>
                    </a:moveTo>
                    <a:lnTo>
                      <a:pt x="91" y="1"/>
                    </a:lnTo>
                    <a:cubicBezTo>
                      <a:pt x="46" y="19"/>
                      <a:pt x="1" y="64"/>
                      <a:pt x="8" y="64"/>
                    </a:cubicBezTo>
                    <a:cubicBezTo>
                      <a:pt x="10" y="64"/>
                      <a:pt x="17" y="60"/>
                      <a:pt x="32" y="48"/>
                    </a:cubicBez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E7C5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8"/>
              <p:cNvSpPr/>
              <p:nvPr/>
            </p:nvSpPr>
            <p:spPr>
              <a:xfrm>
                <a:off x="4417079" y="6407676"/>
                <a:ext cx="1414" cy="117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65" y="1"/>
                    </a:moveTo>
                    <a:lnTo>
                      <a:pt x="65" y="1"/>
                    </a:lnTo>
                    <a:cubicBezTo>
                      <a:pt x="63" y="1"/>
                      <a:pt x="58" y="7"/>
                      <a:pt x="48" y="22"/>
                    </a:cubicBezTo>
                    <a:lnTo>
                      <a:pt x="1" y="58"/>
                    </a:lnTo>
                    <a:cubicBezTo>
                      <a:pt x="45" y="49"/>
                      <a:pt x="69" y="1"/>
                      <a:pt x="65" y="1"/>
                    </a:cubicBezTo>
                    <a:close/>
                  </a:path>
                </a:pathLst>
              </a:custGeom>
              <a:solidFill>
                <a:srgbClr val="E7C5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1" name="Google Shape;1941;p38"/>
          <p:cNvGrpSpPr/>
          <p:nvPr/>
        </p:nvGrpSpPr>
        <p:grpSpPr>
          <a:xfrm>
            <a:off x="164291" y="3817658"/>
            <a:ext cx="1368830" cy="482697"/>
            <a:chOff x="1040919" y="3612942"/>
            <a:chExt cx="1757614" cy="619795"/>
          </a:xfrm>
        </p:grpSpPr>
        <p:grpSp>
          <p:nvGrpSpPr>
            <p:cNvPr id="1942" name="Google Shape;1942;p38"/>
            <p:cNvGrpSpPr/>
            <p:nvPr/>
          </p:nvGrpSpPr>
          <p:grpSpPr>
            <a:xfrm>
              <a:off x="1040919" y="3612942"/>
              <a:ext cx="1757614" cy="619795"/>
              <a:chOff x="1040972" y="3662400"/>
              <a:chExt cx="1908583" cy="520880"/>
            </a:xfrm>
          </p:grpSpPr>
          <p:sp>
            <p:nvSpPr>
              <p:cNvPr id="1943" name="Google Shape;1943;p38"/>
              <p:cNvSpPr/>
              <p:nvPr/>
            </p:nvSpPr>
            <p:spPr>
              <a:xfrm rot="5400000">
                <a:off x="1734823" y="2968549"/>
                <a:ext cx="520880" cy="1908583"/>
              </a:xfrm>
              <a:custGeom>
                <a:avLst/>
                <a:gdLst/>
                <a:ahLst/>
                <a:cxnLst/>
                <a:rect l="l" t="t" r="r" b="b"/>
                <a:pathLst>
                  <a:path w="21849" h="80058" extrusionOk="0">
                    <a:moveTo>
                      <a:pt x="10978" y="1"/>
                    </a:moveTo>
                    <a:cubicBezTo>
                      <a:pt x="10818" y="1"/>
                      <a:pt x="10657" y="12"/>
                      <a:pt x="10538" y="36"/>
                    </a:cubicBezTo>
                    <a:lnTo>
                      <a:pt x="441" y="1846"/>
                    </a:lnTo>
                    <a:cubicBezTo>
                      <a:pt x="203" y="1894"/>
                      <a:pt x="1" y="2132"/>
                      <a:pt x="1" y="2370"/>
                    </a:cubicBezTo>
                    <a:lnTo>
                      <a:pt x="1" y="77367"/>
                    </a:lnTo>
                    <a:cubicBezTo>
                      <a:pt x="1" y="77605"/>
                      <a:pt x="191" y="77855"/>
                      <a:pt x="429" y="77903"/>
                    </a:cubicBezTo>
                    <a:lnTo>
                      <a:pt x="10538" y="80022"/>
                    </a:lnTo>
                    <a:cubicBezTo>
                      <a:pt x="10657" y="80046"/>
                      <a:pt x="10818" y="80058"/>
                      <a:pt x="10978" y="80058"/>
                    </a:cubicBezTo>
                    <a:cubicBezTo>
                      <a:pt x="11139" y="80058"/>
                      <a:pt x="11300" y="80046"/>
                      <a:pt x="11419" y="80022"/>
                    </a:cubicBezTo>
                    <a:lnTo>
                      <a:pt x="21408" y="77903"/>
                    </a:lnTo>
                    <a:cubicBezTo>
                      <a:pt x="21646" y="77855"/>
                      <a:pt x="21849" y="77605"/>
                      <a:pt x="21849" y="77367"/>
                    </a:cubicBezTo>
                    <a:lnTo>
                      <a:pt x="21849" y="2370"/>
                    </a:lnTo>
                    <a:cubicBezTo>
                      <a:pt x="21849" y="2132"/>
                      <a:pt x="21658" y="1894"/>
                      <a:pt x="21396" y="1846"/>
                    </a:cubicBezTo>
                    <a:lnTo>
                      <a:pt x="11419" y="36"/>
                    </a:lnTo>
                    <a:cubicBezTo>
                      <a:pt x="11300" y="12"/>
                      <a:pt x="11139" y="1"/>
                      <a:pt x="109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 rot="5400000">
                <a:off x="1699573" y="3018157"/>
                <a:ext cx="519760" cy="1808795"/>
              </a:xfrm>
              <a:custGeom>
                <a:avLst/>
                <a:gdLst/>
                <a:ahLst/>
                <a:cxnLst/>
                <a:rect l="l" t="t" r="r" b="b"/>
                <a:pathLst>
                  <a:path w="21802" h="77873" extrusionOk="0">
                    <a:moveTo>
                      <a:pt x="35" y="0"/>
                    </a:moveTo>
                    <a:cubicBezTo>
                      <a:pt x="13" y="0"/>
                      <a:pt x="1" y="63"/>
                      <a:pt x="1" y="185"/>
                    </a:cubicBezTo>
                    <a:lnTo>
                      <a:pt x="1" y="75182"/>
                    </a:lnTo>
                    <a:cubicBezTo>
                      <a:pt x="1" y="75420"/>
                      <a:pt x="191" y="75670"/>
                      <a:pt x="429" y="75718"/>
                    </a:cubicBezTo>
                    <a:lnTo>
                      <a:pt x="10538" y="77837"/>
                    </a:lnTo>
                    <a:cubicBezTo>
                      <a:pt x="10657" y="77861"/>
                      <a:pt x="10818" y="77873"/>
                      <a:pt x="10978" y="77873"/>
                    </a:cubicBezTo>
                    <a:cubicBezTo>
                      <a:pt x="11139" y="77873"/>
                      <a:pt x="11300" y="77861"/>
                      <a:pt x="11419" y="77837"/>
                    </a:cubicBezTo>
                    <a:lnTo>
                      <a:pt x="21420" y="75718"/>
                    </a:lnTo>
                    <a:cubicBezTo>
                      <a:pt x="21658" y="75670"/>
                      <a:pt x="21801" y="75432"/>
                      <a:pt x="21730" y="75194"/>
                    </a:cubicBezTo>
                    <a:lnTo>
                      <a:pt x="120" y="173"/>
                    </a:lnTo>
                    <a:cubicBezTo>
                      <a:pt x="85" y="57"/>
                      <a:pt x="56" y="0"/>
                      <a:pt x="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38"/>
            <p:cNvGrpSpPr/>
            <p:nvPr/>
          </p:nvGrpSpPr>
          <p:grpSpPr>
            <a:xfrm>
              <a:off x="1221445" y="3651250"/>
              <a:ext cx="1396562" cy="543179"/>
              <a:chOff x="1245137" y="3651254"/>
              <a:chExt cx="1396562" cy="543179"/>
            </a:xfrm>
          </p:grpSpPr>
          <p:grpSp>
            <p:nvGrpSpPr>
              <p:cNvPr id="1946" name="Google Shape;1946;p38"/>
              <p:cNvGrpSpPr/>
              <p:nvPr/>
            </p:nvGrpSpPr>
            <p:grpSpPr>
              <a:xfrm rot="5400000">
                <a:off x="1239980" y="3656410"/>
                <a:ext cx="543179" cy="532865"/>
                <a:chOff x="4161207" y="208877"/>
                <a:chExt cx="671005" cy="658346"/>
              </a:xfrm>
            </p:grpSpPr>
            <p:grpSp>
              <p:nvGrpSpPr>
                <p:cNvPr id="1947" name="Google Shape;1947;p38"/>
                <p:cNvGrpSpPr/>
                <p:nvPr/>
              </p:nvGrpSpPr>
              <p:grpSpPr>
                <a:xfrm rot="10800000">
                  <a:off x="4175367" y="582288"/>
                  <a:ext cx="656845" cy="284935"/>
                  <a:chOff x="124425" y="107874"/>
                  <a:chExt cx="1156417" cy="501646"/>
                </a:xfrm>
              </p:grpSpPr>
              <p:sp>
                <p:nvSpPr>
                  <p:cNvPr id="1948" name="Google Shape;1948;p38"/>
                  <p:cNvSpPr/>
                  <p:nvPr/>
                </p:nvSpPr>
                <p:spPr>
                  <a:xfrm>
                    <a:off x="145959" y="119074"/>
                    <a:ext cx="1134883" cy="4904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05" h="6787" extrusionOk="0">
                        <a:moveTo>
                          <a:pt x="1989" y="0"/>
                        </a:moveTo>
                        <a:cubicBezTo>
                          <a:pt x="893" y="0"/>
                          <a:pt x="0" y="893"/>
                          <a:pt x="0" y="1977"/>
                        </a:cubicBezTo>
                        <a:lnTo>
                          <a:pt x="0" y="4799"/>
                        </a:lnTo>
                        <a:cubicBezTo>
                          <a:pt x="0" y="5894"/>
                          <a:pt x="893" y="6787"/>
                          <a:pt x="1989" y="6787"/>
                        </a:cubicBezTo>
                        <a:lnTo>
                          <a:pt x="13728" y="6787"/>
                        </a:lnTo>
                        <a:cubicBezTo>
                          <a:pt x="14812" y="6787"/>
                          <a:pt x="15705" y="5894"/>
                          <a:pt x="15705" y="4799"/>
                        </a:cubicBezTo>
                        <a:lnTo>
                          <a:pt x="15705" y="1977"/>
                        </a:lnTo>
                        <a:cubicBezTo>
                          <a:pt x="15705" y="893"/>
                          <a:pt x="14812" y="0"/>
                          <a:pt x="1372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9" name="Google Shape;1949;p38"/>
                  <p:cNvSpPr/>
                  <p:nvPr/>
                </p:nvSpPr>
                <p:spPr>
                  <a:xfrm>
                    <a:off x="124425" y="107874"/>
                    <a:ext cx="1134883" cy="490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05" h="6788" extrusionOk="0">
                        <a:moveTo>
                          <a:pt x="1989" y="1"/>
                        </a:moveTo>
                        <a:cubicBezTo>
                          <a:pt x="893" y="1"/>
                          <a:pt x="1" y="894"/>
                          <a:pt x="1" y="1977"/>
                        </a:cubicBezTo>
                        <a:lnTo>
                          <a:pt x="1" y="4811"/>
                        </a:lnTo>
                        <a:cubicBezTo>
                          <a:pt x="1" y="5894"/>
                          <a:pt x="893" y="6787"/>
                          <a:pt x="1989" y="6787"/>
                        </a:cubicBezTo>
                        <a:lnTo>
                          <a:pt x="13728" y="6787"/>
                        </a:lnTo>
                        <a:cubicBezTo>
                          <a:pt x="14812" y="6787"/>
                          <a:pt x="15705" y="5894"/>
                          <a:pt x="15705" y="4811"/>
                        </a:cubicBezTo>
                        <a:lnTo>
                          <a:pt x="15705" y="1977"/>
                        </a:lnTo>
                        <a:cubicBezTo>
                          <a:pt x="15705" y="894"/>
                          <a:pt x="14812" y="1"/>
                          <a:pt x="13728" y="1"/>
                        </a:cubicBezTo>
                        <a:close/>
                      </a:path>
                    </a:pathLst>
                  </a:custGeom>
                  <a:solidFill>
                    <a:srgbClr val="FFA333">
                      <a:alpha val="833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0" name="Google Shape;1950;p38"/>
                  <p:cNvSpPr/>
                  <p:nvPr/>
                </p:nvSpPr>
                <p:spPr>
                  <a:xfrm>
                    <a:off x="213886" y="164672"/>
                    <a:ext cx="979229" cy="39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51" h="5525" extrusionOk="0">
                        <a:moveTo>
                          <a:pt x="2561" y="0"/>
                        </a:moveTo>
                        <a:cubicBezTo>
                          <a:pt x="1430" y="0"/>
                          <a:pt x="1" y="477"/>
                          <a:pt x="1" y="1620"/>
                        </a:cubicBezTo>
                        <a:lnTo>
                          <a:pt x="489" y="3465"/>
                        </a:lnTo>
                        <a:cubicBezTo>
                          <a:pt x="489" y="4596"/>
                          <a:pt x="1882" y="5168"/>
                          <a:pt x="3025" y="5168"/>
                        </a:cubicBezTo>
                        <a:lnTo>
                          <a:pt x="11252" y="5525"/>
                        </a:lnTo>
                        <a:cubicBezTo>
                          <a:pt x="12383" y="5525"/>
                          <a:pt x="13205" y="5084"/>
                          <a:pt x="13205" y="3941"/>
                        </a:cubicBezTo>
                        <a:lnTo>
                          <a:pt x="13550" y="1536"/>
                        </a:lnTo>
                        <a:cubicBezTo>
                          <a:pt x="13550" y="405"/>
                          <a:pt x="12383" y="0"/>
                          <a:pt x="11240" y="0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3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1" name="Google Shape;1951;p38"/>
                  <p:cNvSpPr/>
                  <p:nvPr/>
                </p:nvSpPr>
                <p:spPr>
                  <a:xfrm>
                    <a:off x="396277" y="237802"/>
                    <a:ext cx="62073" cy="236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" h="3275" extrusionOk="0">
                        <a:moveTo>
                          <a:pt x="430" y="0"/>
                        </a:moveTo>
                        <a:cubicBezTo>
                          <a:pt x="191" y="0"/>
                          <a:pt x="1" y="739"/>
                          <a:pt x="1" y="1644"/>
                        </a:cubicBezTo>
                        <a:cubicBezTo>
                          <a:pt x="1" y="2548"/>
                          <a:pt x="191" y="3275"/>
                          <a:pt x="430" y="3275"/>
                        </a:cubicBezTo>
                        <a:cubicBezTo>
                          <a:pt x="668" y="3275"/>
                          <a:pt x="858" y="2548"/>
                          <a:pt x="858" y="1644"/>
                        </a:cubicBezTo>
                        <a:cubicBezTo>
                          <a:pt x="858" y="739"/>
                          <a:pt x="668" y="0"/>
                          <a:pt x="43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2" name="Google Shape;1952;p38"/>
                  <p:cNvSpPr/>
                  <p:nvPr/>
                </p:nvSpPr>
                <p:spPr>
                  <a:xfrm>
                    <a:off x="527072" y="312666"/>
                    <a:ext cx="37071" cy="186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" h="2584" extrusionOk="0">
                        <a:moveTo>
                          <a:pt x="251" y="0"/>
                        </a:moveTo>
                        <a:cubicBezTo>
                          <a:pt x="120" y="0"/>
                          <a:pt x="1" y="572"/>
                          <a:pt x="1" y="1286"/>
                        </a:cubicBezTo>
                        <a:cubicBezTo>
                          <a:pt x="1" y="2001"/>
                          <a:pt x="120" y="2584"/>
                          <a:pt x="251" y="2584"/>
                        </a:cubicBezTo>
                        <a:cubicBezTo>
                          <a:pt x="394" y="2584"/>
                          <a:pt x="513" y="2001"/>
                          <a:pt x="513" y="1286"/>
                        </a:cubicBezTo>
                        <a:cubicBezTo>
                          <a:pt x="513" y="572"/>
                          <a:pt x="394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3" name="Google Shape;1953;p38"/>
                  <p:cNvSpPr/>
                  <p:nvPr/>
                </p:nvSpPr>
                <p:spPr>
                  <a:xfrm>
                    <a:off x="801525" y="206801"/>
                    <a:ext cx="68938" cy="273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" h="3788" extrusionOk="0">
                        <a:moveTo>
                          <a:pt x="477" y="1"/>
                        </a:moveTo>
                        <a:cubicBezTo>
                          <a:pt x="215" y="1"/>
                          <a:pt x="1" y="846"/>
                          <a:pt x="1" y="1894"/>
                        </a:cubicBezTo>
                        <a:cubicBezTo>
                          <a:pt x="1" y="2930"/>
                          <a:pt x="215" y="3787"/>
                          <a:pt x="477" y="3787"/>
                        </a:cubicBezTo>
                        <a:cubicBezTo>
                          <a:pt x="739" y="3787"/>
                          <a:pt x="953" y="2930"/>
                          <a:pt x="953" y="1894"/>
                        </a:cubicBezTo>
                        <a:cubicBezTo>
                          <a:pt x="953" y="846"/>
                          <a:pt x="739" y="1"/>
                          <a:pt x="477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4" name="Google Shape;1954;p38"/>
                  <p:cNvSpPr/>
                  <p:nvPr/>
                </p:nvSpPr>
                <p:spPr>
                  <a:xfrm>
                    <a:off x="969318" y="269669"/>
                    <a:ext cx="62001" cy="193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" h="2679" extrusionOk="0">
                        <a:moveTo>
                          <a:pt x="429" y="0"/>
                        </a:moveTo>
                        <a:cubicBezTo>
                          <a:pt x="191" y="0"/>
                          <a:pt x="0" y="595"/>
                          <a:pt x="0" y="1334"/>
                        </a:cubicBezTo>
                        <a:cubicBezTo>
                          <a:pt x="0" y="2072"/>
                          <a:pt x="191" y="2679"/>
                          <a:pt x="429" y="2679"/>
                        </a:cubicBezTo>
                        <a:cubicBezTo>
                          <a:pt x="667" y="2679"/>
                          <a:pt x="858" y="2072"/>
                          <a:pt x="858" y="1334"/>
                        </a:cubicBezTo>
                        <a:cubicBezTo>
                          <a:pt x="858" y="595"/>
                          <a:pt x="667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5" name="Google Shape;1955;p38"/>
                  <p:cNvSpPr/>
                  <p:nvPr/>
                </p:nvSpPr>
                <p:spPr>
                  <a:xfrm>
                    <a:off x="192424" y="154339"/>
                    <a:ext cx="979157" cy="399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50" h="5526" extrusionOk="0">
                        <a:moveTo>
                          <a:pt x="2560" y="1"/>
                        </a:moveTo>
                        <a:cubicBezTo>
                          <a:pt x="1429" y="1"/>
                          <a:pt x="0" y="477"/>
                          <a:pt x="0" y="1620"/>
                        </a:cubicBezTo>
                        <a:lnTo>
                          <a:pt x="488" y="3465"/>
                        </a:lnTo>
                        <a:cubicBezTo>
                          <a:pt x="488" y="4596"/>
                          <a:pt x="1881" y="5156"/>
                          <a:pt x="3024" y="5156"/>
                        </a:cubicBezTo>
                        <a:lnTo>
                          <a:pt x="11252" y="5525"/>
                        </a:lnTo>
                        <a:cubicBezTo>
                          <a:pt x="12383" y="5525"/>
                          <a:pt x="13204" y="5073"/>
                          <a:pt x="13204" y="3942"/>
                        </a:cubicBezTo>
                        <a:lnTo>
                          <a:pt x="13549" y="1525"/>
                        </a:lnTo>
                        <a:cubicBezTo>
                          <a:pt x="13549" y="393"/>
                          <a:pt x="12383" y="1"/>
                          <a:pt x="1124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6" name="Google Shape;1956;p38"/>
                  <p:cNvSpPr/>
                  <p:nvPr/>
                </p:nvSpPr>
                <p:spPr>
                  <a:xfrm>
                    <a:off x="193291" y="154339"/>
                    <a:ext cx="812230" cy="40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40" h="5537" extrusionOk="0">
                        <a:moveTo>
                          <a:pt x="2572" y="1"/>
                        </a:moveTo>
                        <a:cubicBezTo>
                          <a:pt x="1441" y="1"/>
                          <a:pt x="0" y="477"/>
                          <a:pt x="0" y="1620"/>
                        </a:cubicBezTo>
                        <a:lnTo>
                          <a:pt x="500" y="3465"/>
                        </a:lnTo>
                        <a:cubicBezTo>
                          <a:pt x="500" y="4596"/>
                          <a:pt x="1881" y="5156"/>
                          <a:pt x="3024" y="5156"/>
                        </a:cubicBezTo>
                        <a:lnTo>
                          <a:pt x="11240" y="5537"/>
                        </a:lnTo>
                        <a:lnTo>
                          <a:pt x="11240" y="5537"/>
                        </a:lnTo>
                        <a:lnTo>
                          <a:pt x="2572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7" name="Google Shape;1957;p38"/>
                  <p:cNvSpPr/>
                  <p:nvPr/>
                </p:nvSpPr>
                <p:spPr>
                  <a:xfrm>
                    <a:off x="374815" y="227468"/>
                    <a:ext cx="62001" cy="236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" h="3275" extrusionOk="0">
                        <a:moveTo>
                          <a:pt x="429" y="1"/>
                        </a:moveTo>
                        <a:cubicBezTo>
                          <a:pt x="191" y="1"/>
                          <a:pt x="0" y="727"/>
                          <a:pt x="0" y="1632"/>
                        </a:cubicBezTo>
                        <a:cubicBezTo>
                          <a:pt x="0" y="2537"/>
                          <a:pt x="191" y="3275"/>
                          <a:pt x="429" y="3275"/>
                        </a:cubicBezTo>
                        <a:cubicBezTo>
                          <a:pt x="667" y="3275"/>
                          <a:pt x="857" y="2537"/>
                          <a:pt x="857" y="1632"/>
                        </a:cubicBezTo>
                        <a:cubicBezTo>
                          <a:pt x="857" y="727"/>
                          <a:pt x="667" y="1"/>
                          <a:pt x="429" y="1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3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8" name="Google Shape;1958;p38"/>
                  <p:cNvSpPr/>
                  <p:nvPr/>
                </p:nvSpPr>
                <p:spPr>
                  <a:xfrm>
                    <a:off x="505538" y="301465"/>
                    <a:ext cx="37071" cy="187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" h="2597" extrusionOk="0">
                        <a:moveTo>
                          <a:pt x="251" y="1"/>
                        </a:moveTo>
                        <a:cubicBezTo>
                          <a:pt x="120" y="1"/>
                          <a:pt x="1" y="584"/>
                          <a:pt x="1" y="1298"/>
                        </a:cubicBezTo>
                        <a:cubicBezTo>
                          <a:pt x="1" y="2013"/>
                          <a:pt x="120" y="2596"/>
                          <a:pt x="251" y="2596"/>
                        </a:cubicBezTo>
                        <a:cubicBezTo>
                          <a:pt x="394" y="2596"/>
                          <a:pt x="513" y="2013"/>
                          <a:pt x="513" y="1298"/>
                        </a:cubicBezTo>
                        <a:cubicBezTo>
                          <a:pt x="513" y="584"/>
                          <a:pt x="394" y="1"/>
                          <a:pt x="251" y="1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3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9" name="Google Shape;1959;p38"/>
                  <p:cNvSpPr/>
                  <p:nvPr/>
                </p:nvSpPr>
                <p:spPr>
                  <a:xfrm>
                    <a:off x="780063" y="196468"/>
                    <a:ext cx="68866" cy="272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3" h="3776" extrusionOk="0">
                        <a:moveTo>
                          <a:pt x="476" y="1"/>
                        </a:moveTo>
                        <a:cubicBezTo>
                          <a:pt x="214" y="1"/>
                          <a:pt x="0" y="846"/>
                          <a:pt x="0" y="1882"/>
                        </a:cubicBezTo>
                        <a:cubicBezTo>
                          <a:pt x="0" y="2930"/>
                          <a:pt x="214" y="3775"/>
                          <a:pt x="476" y="3775"/>
                        </a:cubicBezTo>
                        <a:cubicBezTo>
                          <a:pt x="738" y="3775"/>
                          <a:pt x="953" y="2930"/>
                          <a:pt x="953" y="1882"/>
                        </a:cubicBezTo>
                        <a:cubicBezTo>
                          <a:pt x="953" y="846"/>
                          <a:pt x="738" y="1"/>
                          <a:pt x="476" y="1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3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0" name="Google Shape;1960;p38"/>
                  <p:cNvSpPr/>
                  <p:nvPr/>
                </p:nvSpPr>
                <p:spPr>
                  <a:xfrm>
                    <a:off x="947784" y="258469"/>
                    <a:ext cx="62073" cy="19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" h="2680" extrusionOk="0">
                        <a:moveTo>
                          <a:pt x="429" y="0"/>
                        </a:moveTo>
                        <a:cubicBezTo>
                          <a:pt x="191" y="0"/>
                          <a:pt x="1" y="596"/>
                          <a:pt x="1" y="1346"/>
                        </a:cubicBezTo>
                        <a:cubicBezTo>
                          <a:pt x="1" y="2084"/>
                          <a:pt x="191" y="2679"/>
                          <a:pt x="429" y="2679"/>
                        </a:cubicBezTo>
                        <a:cubicBezTo>
                          <a:pt x="668" y="2679"/>
                          <a:pt x="858" y="2084"/>
                          <a:pt x="858" y="1346"/>
                        </a:cubicBezTo>
                        <a:cubicBezTo>
                          <a:pt x="858" y="596"/>
                          <a:pt x="668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31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1" name="Google Shape;1961;p38"/>
                <p:cNvGrpSpPr/>
                <p:nvPr/>
              </p:nvGrpSpPr>
              <p:grpSpPr>
                <a:xfrm rot="10800000">
                  <a:off x="4161207" y="208877"/>
                  <a:ext cx="656845" cy="284443"/>
                  <a:chOff x="149356" y="766155"/>
                  <a:chExt cx="1156417" cy="500779"/>
                </a:xfrm>
              </p:grpSpPr>
              <p:sp>
                <p:nvSpPr>
                  <p:cNvPr id="1962" name="Google Shape;1962;p38"/>
                  <p:cNvSpPr/>
                  <p:nvPr/>
                </p:nvSpPr>
                <p:spPr>
                  <a:xfrm>
                    <a:off x="170890" y="776488"/>
                    <a:ext cx="1134883" cy="4904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05" h="6787" extrusionOk="0">
                        <a:moveTo>
                          <a:pt x="1989" y="0"/>
                        </a:moveTo>
                        <a:cubicBezTo>
                          <a:pt x="893" y="0"/>
                          <a:pt x="0" y="893"/>
                          <a:pt x="0" y="1977"/>
                        </a:cubicBezTo>
                        <a:lnTo>
                          <a:pt x="0" y="4810"/>
                        </a:lnTo>
                        <a:cubicBezTo>
                          <a:pt x="0" y="5894"/>
                          <a:pt x="893" y="6787"/>
                          <a:pt x="1989" y="6787"/>
                        </a:cubicBezTo>
                        <a:lnTo>
                          <a:pt x="13728" y="6787"/>
                        </a:lnTo>
                        <a:cubicBezTo>
                          <a:pt x="14812" y="6787"/>
                          <a:pt x="15705" y="5894"/>
                          <a:pt x="15705" y="4810"/>
                        </a:cubicBezTo>
                        <a:lnTo>
                          <a:pt x="15705" y="1977"/>
                        </a:lnTo>
                        <a:cubicBezTo>
                          <a:pt x="15705" y="893"/>
                          <a:pt x="14812" y="0"/>
                          <a:pt x="1372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3" name="Google Shape;1963;p38"/>
                  <p:cNvSpPr/>
                  <p:nvPr/>
                </p:nvSpPr>
                <p:spPr>
                  <a:xfrm>
                    <a:off x="149356" y="766155"/>
                    <a:ext cx="1134955" cy="489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06" h="6776" extrusionOk="0">
                        <a:moveTo>
                          <a:pt x="1989" y="0"/>
                        </a:moveTo>
                        <a:cubicBezTo>
                          <a:pt x="894" y="0"/>
                          <a:pt x="1" y="893"/>
                          <a:pt x="1" y="1977"/>
                        </a:cubicBezTo>
                        <a:lnTo>
                          <a:pt x="1" y="4799"/>
                        </a:lnTo>
                        <a:cubicBezTo>
                          <a:pt x="1" y="5882"/>
                          <a:pt x="894" y="6775"/>
                          <a:pt x="1989" y="6775"/>
                        </a:cubicBezTo>
                        <a:lnTo>
                          <a:pt x="13729" y="6775"/>
                        </a:lnTo>
                        <a:cubicBezTo>
                          <a:pt x="14812" y="6775"/>
                          <a:pt x="15705" y="5882"/>
                          <a:pt x="15705" y="4799"/>
                        </a:cubicBezTo>
                        <a:lnTo>
                          <a:pt x="15705" y="1977"/>
                        </a:lnTo>
                        <a:cubicBezTo>
                          <a:pt x="15705" y="893"/>
                          <a:pt x="14812" y="0"/>
                          <a:pt x="13729" y="0"/>
                        </a:cubicBezTo>
                        <a:close/>
                      </a:path>
                    </a:pathLst>
                  </a:custGeom>
                  <a:solidFill>
                    <a:srgbClr val="FFA333">
                      <a:alpha val="91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4" name="Google Shape;1964;p38"/>
                  <p:cNvSpPr/>
                  <p:nvPr/>
                </p:nvSpPr>
                <p:spPr>
                  <a:xfrm>
                    <a:off x="259484" y="822086"/>
                    <a:ext cx="978362" cy="398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9" h="5513" extrusionOk="0">
                        <a:moveTo>
                          <a:pt x="2287" y="0"/>
                        </a:moveTo>
                        <a:cubicBezTo>
                          <a:pt x="1156" y="0"/>
                          <a:pt x="346" y="441"/>
                          <a:pt x="346" y="1572"/>
                        </a:cubicBezTo>
                        <a:lnTo>
                          <a:pt x="1" y="3989"/>
                        </a:lnTo>
                        <a:cubicBezTo>
                          <a:pt x="1" y="5120"/>
                          <a:pt x="1156" y="5513"/>
                          <a:pt x="2311" y="5513"/>
                        </a:cubicBezTo>
                        <a:lnTo>
                          <a:pt x="10978" y="5513"/>
                        </a:lnTo>
                        <a:cubicBezTo>
                          <a:pt x="12109" y="5513"/>
                          <a:pt x="13538" y="5037"/>
                          <a:pt x="13538" y="3894"/>
                        </a:cubicBezTo>
                        <a:lnTo>
                          <a:pt x="13050" y="2048"/>
                        </a:lnTo>
                        <a:cubicBezTo>
                          <a:pt x="13050" y="917"/>
                          <a:pt x="11669" y="357"/>
                          <a:pt x="10526" y="357"/>
                        </a:cubicBezTo>
                        <a:lnTo>
                          <a:pt x="2287" y="0"/>
                        </a:lnTo>
                        <a:close/>
                      </a:path>
                    </a:pathLst>
                  </a:custGeom>
                  <a:solidFill>
                    <a:srgbClr val="363636">
                      <a:alpha val="185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5" name="Google Shape;1965;p38"/>
                  <p:cNvSpPr/>
                  <p:nvPr/>
                </p:nvSpPr>
                <p:spPr>
                  <a:xfrm>
                    <a:off x="993382" y="910680"/>
                    <a:ext cx="62868" cy="236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" h="3275" extrusionOk="0">
                        <a:moveTo>
                          <a:pt x="441" y="1"/>
                        </a:moveTo>
                        <a:cubicBezTo>
                          <a:pt x="203" y="1"/>
                          <a:pt x="1" y="739"/>
                          <a:pt x="1" y="1644"/>
                        </a:cubicBezTo>
                        <a:cubicBezTo>
                          <a:pt x="1" y="2549"/>
                          <a:pt x="203" y="3275"/>
                          <a:pt x="441" y="3275"/>
                        </a:cubicBezTo>
                        <a:cubicBezTo>
                          <a:pt x="679" y="3275"/>
                          <a:pt x="870" y="2549"/>
                          <a:pt x="870" y="1644"/>
                        </a:cubicBezTo>
                        <a:cubicBezTo>
                          <a:pt x="870" y="739"/>
                          <a:pt x="679" y="1"/>
                          <a:pt x="44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6" name="Google Shape;1966;p38"/>
                  <p:cNvSpPr/>
                  <p:nvPr/>
                </p:nvSpPr>
                <p:spPr>
                  <a:xfrm>
                    <a:off x="888457" y="885749"/>
                    <a:ext cx="37071" cy="187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" h="2596" extrusionOk="0">
                        <a:moveTo>
                          <a:pt x="250" y="0"/>
                        </a:moveTo>
                        <a:cubicBezTo>
                          <a:pt x="119" y="0"/>
                          <a:pt x="0" y="584"/>
                          <a:pt x="0" y="1298"/>
                        </a:cubicBezTo>
                        <a:cubicBezTo>
                          <a:pt x="0" y="2013"/>
                          <a:pt x="119" y="2596"/>
                          <a:pt x="250" y="2596"/>
                        </a:cubicBezTo>
                        <a:cubicBezTo>
                          <a:pt x="393" y="2596"/>
                          <a:pt x="512" y="2013"/>
                          <a:pt x="512" y="1298"/>
                        </a:cubicBezTo>
                        <a:cubicBezTo>
                          <a:pt x="512" y="584"/>
                          <a:pt x="393" y="0"/>
                          <a:pt x="25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7" name="Google Shape;1967;p38"/>
                  <p:cNvSpPr/>
                  <p:nvPr/>
                </p:nvSpPr>
                <p:spPr>
                  <a:xfrm>
                    <a:off x="583003" y="905549"/>
                    <a:ext cx="68938" cy="272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" h="3775" extrusionOk="0">
                        <a:moveTo>
                          <a:pt x="477" y="0"/>
                        </a:moveTo>
                        <a:cubicBezTo>
                          <a:pt x="215" y="0"/>
                          <a:pt x="1" y="846"/>
                          <a:pt x="1" y="1893"/>
                        </a:cubicBezTo>
                        <a:cubicBezTo>
                          <a:pt x="1" y="2929"/>
                          <a:pt x="215" y="3774"/>
                          <a:pt x="477" y="3774"/>
                        </a:cubicBezTo>
                        <a:cubicBezTo>
                          <a:pt x="739" y="3774"/>
                          <a:pt x="953" y="2929"/>
                          <a:pt x="953" y="1893"/>
                        </a:cubicBezTo>
                        <a:cubicBezTo>
                          <a:pt x="953" y="846"/>
                          <a:pt x="739" y="0"/>
                          <a:pt x="47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8" name="Google Shape;1968;p38"/>
                  <p:cNvSpPr/>
                  <p:nvPr/>
                </p:nvSpPr>
                <p:spPr>
                  <a:xfrm>
                    <a:off x="420412" y="922748"/>
                    <a:ext cx="62868" cy="193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" h="2680" extrusionOk="0">
                        <a:moveTo>
                          <a:pt x="429" y="0"/>
                        </a:moveTo>
                        <a:cubicBezTo>
                          <a:pt x="191" y="0"/>
                          <a:pt x="0" y="596"/>
                          <a:pt x="0" y="1346"/>
                        </a:cubicBezTo>
                        <a:cubicBezTo>
                          <a:pt x="0" y="2084"/>
                          <a:pt x="191" y="2679"/>
                          <a:pt x="429" y="2679"/>
                        </a:cubicBezTo>
                        <a:cubicBezTo>
                          <a:pt x="679" y="2679"/>
                          <a:pt x="869" y="2084"/>
                          <a:pt x="869" y="1346"/>
                        </a:cubicBezTo>
                        <a:cubicBezTo>
                          <a:pt x="869" y="596"/>
                          <a:pt x="679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9" name="Google Shape;1969;p38"/>
                  <p:cNvSpPr/>
                  <p:nvPr/>
                </p:nvSpPr>
                <p:spPr>
                  <a:xfrm>
                    <a:off x="238022" y="810885"/>
                    <a:ext cx="978290" cy="39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8" h="5525" extrusionOk="0">
                        <a:moveTo>
                          <a:pt x="2286" y="1"/>
                        </a:moveTo>
                        <a:cubicBezTo>
                          <a:pt x="1155" y="1"/>
                          <a:pt x="345" y="453"/>
                          <a:pt x="345" y="1584"/>
                        </a:cubicBezTo>
                        <a:lnTo>
                          <a:pt x="0" y="3989"/>
                        </a:lnTo>
                        <a:cubicBezTo>
                          <a:pt x="0" y="5120"/>
                          <a:pt x="1155" y="5525"/>
                          <a:pt x="2310" y="5525"/>
                        </a:cubicBezTo>
                        <a:lnTo>
                          <a:pt x="10978" y="5525"/>
                        </a:lnTo>
                        <a:cubicBezTo>
                          <a:pt x="12109" y="5525"/>
                          <a:pt x="13538" y="5049"/>
                          <a:pt x="13538" y="3906"/>
                        </a:cubicBezTo>
                        <a:lnTo>
                          <a:pt x="13049" y="2060"/>
                        </a:lnTo>
                        <a:cubicBezTo>
                          <a:pt x="13049" y="929"/>
                          <a:pt x="11668" y="358"/>
                          <a:pt x="10525" y="358"/>
                        </a:cubicBezTo>
                        <a:lnTo>
                          <a:pt x="2286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0" name="Google Shape;1970;p38"/>
                  <p:cNvSpPr/>
                  <p:nvPr/>
                </p:nvSpPr>
                <p:spPr>
                  <a:xfrm>
                    <a:off x="238022" y="810885"/>
                    <a:ext cx="793298" cy="39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78" h="5525" extrusionOk="0">
                        <a:moveTo>
                          <a:pt x="2286" y="1"/>
                        </a:moveTo>
                        <a:cubicBezTo>
                          <a:pt x="1155" y="1"/>
                          <a:pt x="345" y="453"/>
                          <a:pt x="345" y="1584"/>
                        </a:cubicBezTo>
                        <a:lnTo>
                          <a:pt x="0" y="3989"/>
                        </a:lnTo>
                        <a:cubicBezTo>
                          <a:pt x="0" y="5120"/>
                          <a:pt x="1155" y="5525"/>
                          <a:pt x="2310" y="5525"/>
                        </a:cubicBezTo>
                        <a:lnTo>
                          <a:pt x="10978" y="5525"/>
                        </a:lnTo>
                        <a:lnTo>
                          <a:pt x="2286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1" name="Google Shape;1971;p38"/>
                  <p:cNvSpPr/>
                  <p:nvPr/>
                </p:nvSpPr>
                <p:spPr>
                  <a:xfrm>
                    <a:off x="971920" y="900346"/>
                    <a:ext cx="62868" cy="236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" h="3275" extrusionOk="0">
                        <a:moveTo>
                          <a:pt x="441" y="1"/>
                        </a:moveTo>
                        <a:cubicBezTo>
                          <a:pt x="203" y="1"/>
                          <a:pt x="0" y="727"/>
                          <a:pt x="0" y="1632"/>
                        </a:cubicBezTo>
                        <a:cubicBezTo>
                          <a:pt x="0" y="2537"/>
                          <a:pt x="203" y="3275"/>
                          <a:pt x="441" y="3275"/>
                        </a:cubicBezTo>
                        <a:cubicBezTo>
                          <a:pt x="679" y="3275"/>
                          <a:pt x="869" y="2537"/>
                          <a:pt x="869" y="1632"/>
                        </a:cubicBezTo>
                        <a:cubicBezTo>
                          <a:pt x="869" y="727"/>
                          <a:pt x="679" y="1"/>
                          <a:pt x="44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2" name="Google Shape;1972;p38"/>
                  <p:cNvSpPr/>
                  <p:nvPr/>
                </p:nvSpPr>
                <p:spPr>
                  <a:xfrm>
                    <a:off x="866922" y="875416"/>
                    <a:ext cx="37071" cy="186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" h="2585" extrusionOk="0">
                        <a:moveTo>
                          <a:pt x="251" y="0"/>
                        </a:moveTo>
                        <a:cubicBezTo>
                          <a:pt x="120" y="0"/>
                          <a:pt x="1" y="584"/>
                          <a:pt x="1" y="1298"/>
                        </a:cubicBezTo>
                        <a:cubicBezTo>
                          <a:pt x="1" y="2013"/>
                          <a:pt x="120" y="2584"/>
                          <a:pt x="251" y="2584"/>
                        </a:cubicBezTo>
                        <a:cubicBezTo>
                          <a:pt x="394" y="2584"/>
                          <a:pt x="513" y="2013"/>
                          <a:pt x="513" y="1298"/>
                        </a:cubicBezTo>
                        <a:cubicBezTo>
                          <a:pt x="513" y="584"/>
                          <a:pt x="394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3" name="Google Shape;1973;p38"/>
                  <p:cNvSpPr/>
                  <p:nvPr/>
                </p:nvSpPr>
                <p:spPr>
                  <a:xfrm>
                    <a:off x="561469" y="894349"/>
                    <a:ext cx="68938" cy="273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" h="3787" extrusionOk="0">
                        <a:moveTo>
                          <a:pt x="477" y="0"/>
                        </a:moveTo>
                        <a:cubicBezTo>
                          <a:pt x="215" y="0"/>
                          <a:pt x="1" y="858"/>
                          <a:pt x="1" y="1894"/>
                        </a:cubicBezTo>
                        <a:cubicBezTo>
                          <a:pt x="1" y="2941"/>
                          <a:pt x="215" y="3787"/>
                          <a:pt x="477" y="3787"/>
                        </a:cubicBezTo>
                        <a:cubicBezTo>
                          <a:pt x="739" y="3787"/>
                          <a:pt x="953" y="2941"/>
                          <a:pt x="953" y="1894"/>
                        </a:cubicBezTo>
                        <a:cubicBezTo>
                          <a:pt x="953" y="858"/>
                          <a:pt x="739" y="0"/>
                          <a:pt x="47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4" name="Google Shape;1974;p38"/>
                  <p:cNvSpPr/>
                  <p:nvPr/>
                </p:nvSpPr>
                <p:spPr>
                  <a:xfrm>
                    <a:off x="398878" y="912414"/>
                    <a:ext cx="62868" cy="193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" h="2680" extrusionOk="0">
                        <a:moveTo>
                          <a:pt x="429" y="0"/>
                        </a:moveTo>
                        <a:cubicBezTo>
                          <a:pt x="191" y="0"/>
                          <a:pt x="1" y="596"/>
                          <a:pt x="1" y="1334"/>
                        </a:cubicBezTo>
                        <a:cubicBezTo>
                          <a:pt x="1" y="2072"/>
                          <a:pt x="191" y="2679"/>
                          <a:pt x="429" y="2679"/>
                        </a:cubicBezTo>
                        <a:cubicBezTo>
                          <a:pt x="679" y="2679"/>
                          <a:pt x="870" y="2072"/>
                          <a:pt x="870" y="1334"/>
                        </a:cubicBezTo>
                        <a:cubicBezTo>
                          <a:pt x="870" y="596"/>
                          <a:pt x="679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75" name="Google Shape;1975;p38"/>
              <p:cNvGrpSpPr/>
              <p:nvPr/>
            </p:nvGrpSpPr>
            <p:grpSpPr>
              <a:xfrm rot="5400000">
                <a:off x="2163586" y="3683770"/>
                <a:ext cx="478094" cy="478131"/>
                <a:chOff x="-783450" y="2861800"/>
                <a:chExt cx="362275" cy="362275"/>
              </a:xfrm>
            </p:grpSpPr>
            <p:sp>
              <p:nvSpPr>
                <p:cNvPr id="1976" name="Google Shape;1976;p38"/>
                <p:cNvSpPr/>
                <p:nvPr/>
              </p:nvSpPr>
              <p:spPr>
                <a:xfrm>
                  <a:off x="-783450" y="2861800"/>
                  <a:ext cx="362275" cy="3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1" h="14491" extrusionOk="0">
                      <a:moveTo>
                        <a:pt x="7240" y="0"/>
                      </a:moveTo>
                      <a:cubicBezTo>
                        <a:pt x="3239" y="0"/>
                        <a:pt x="1" y="3251"/>
                        <a:pt x="1" y="7251"/>
                      </a:cubicBezTo>
                      <a:cubicBezTo>
                        <a:pt x="1" y="11252"/>
                        <a:pt x="3239" y="14490"/>
                        <a:pt x="7240" y="14490"/>
                      </a:cubicBezTo>
                      <a:cubicBezTo>
                        <a:pt x="11240" y="14490"/>
                        <a:pt x="14491" y="11252"/>
                        <a:pt x="14491" y="7251"/>
                      </a:cubicBezTo>
                      <a:cubicBezTo>
                        <a:pt x="14491" y="3251"/>
                        <a:pt x="11240" y="0"/>
                        <a:pt x="7240" y="0"/>
                      </a:cubicBezTo>
                      <a:close/>
                    </a:path>
                  </a:pathLst>
                </a:custGeom>
                <a:solidFill>
                  <a:srgbClr val="FEFC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8"/>
                <p:cNvSpPr/>
                <p:nvPr/>
              </p:nvSpPr>
              <p:spPr>
                <a:xfrm>
                  <a:off x="-761425" y="2884125"/>
                  <a:ext cx="317925" cy="3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7" h="12716" extrusionOk="0">
                      <a:moveTo>
                        <a:pt x="6359" y="0"/>
                      </a:moveTo>
                      <a:cubicBezTo>
                        <a:pt x="4787" y="0"/>
                        <a:pt x="3335" y="584"/>
                        <a:pt x="2227" y="1536"/>
                      </a:cubicBezTo>
                      <a:cubicBezTo>
                        <a:pt x="870" y="2691"/>
                        <a:pt x="1" y="4417"/>
                        <a:pt x="1" y="6358"/>
                      </a:cubicBezTo>
                      <a:cubicBezTo>
                        <a:pt x="1" y="9870"/>
                        <a:pt x="2846" y="12716"/>
                        <a:pt x="6359" y="12716"/>
                      </a:cubicBezTo>
                      <a:cubicBezTo>
                        <a:pt x="7609" y="12716"/>
                        <a:pt x="8788" y="12335"/>
                        <a:pt x="9764" y="11716"/>
                      </a:cubicBezTo>
                      <a:cubicBezTo>
                        <a:pt x="11538" y="10585"/>
                        <a:pt x="12717" y="8608"/>
                        <a:pt x="12717" y="6358"/>
                      </a:cubicBezTo>
                      <a:cubicBezTo>
                        <a:pt x="12717" y="2846"/>
                        <a:pt x="9871" y="0"/>
                        <a:pt x="63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8"/>
                <p:cNvSpPr/>
                <p:nvPr/>
              </p:nvSpPr>
              <p:spPr>
                <a:xfrm>
                  <a:off x="-761125" y="2922525"/>
                  <a:ext cx="244100" cy="2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4" h="11180" extrusionOk="0">
                      <a:moveTo>
                        <a:pt x="2215" y="0"/>
                      </a:moveTo>
                      <a:cubicBezTo>
                        <a:pt x="858" y="1155"/>
                        <a:pt x="1" y="2881"/>
                        <a:pt x="1" y="4822"/>
                      </a:cubicBezTo>
                      <a:cubicBezTo>
                        <a:pt x="1" y="8334"/>
                        <a:pt x="2834" y="11180"/>
                        <a:pt x="6347" y="11180"/>
                      </a:cubicBezTo>
                      <a:cubicBezTo>
                        <a:pt x="7597" y="11180"/>
                        <a:pt x="8776" y="10823"/>
                        <a:pt x="9764" y="10180"/>
                      </a:cubicBezTo>
                      <a:cubicBezTo>
                        <a:pt x="9764" y="10180"/>
                        <a:pt x="2715" y="8608"/>
                        <a:pt x="2227" y="1036"/>
                      </a:cubicBezTo>
                      <a:lnTo>
                        <a:pt x="2215" y="0"/>
                      </a:ln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79" name="Google Shape;1979;p38"/>
            <p:cNvGrpSpPr/>
            <p:nvPr/>
          </p:nvGrpSpPr>
          <p:grpSpPr>
            <a:xfrm rot="-2700000">
              <a:off x="2270598" y="3840559"/>
              <a:ext cx="235934" cy="164598"/>
              <a:chOff x="758425" y="672072"/>
              <a:chExt cx="848147" cy="591707"/>
            </a:xfrm>
          </p:grpSpPr>
          <p:sp>
            <p:nvSpPr>
              <p:cNvPr id="1980" name="Google Shape;1980;p38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8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8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8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986" name="Google Shape;1986;p38"/>
          <p:cNvCxnSpPr/>
          <p:nvPr/>
        </p:nvCxnSpPr>
        <p:spPr>
          <a:xfrm>
            <a:off x="791300" y="1120417"/>
            <a:ext cx="40791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87" name="Google Shape;1987;p38"/>
          <p:cNvGrpSpPr/>
          <p:nvPr/>
        </p:nvGrpSpPr>
        <p:grpSpPr>
          <a:xfrm>
            <a:off x="7395736" y="2432878"/>
            <a:ext cx="1448045" cy="2339366"/>
            <a:chOff x="6103375" y="532649"/>
            <a:chExt cx="2253225" cy="3640162"/>
          </a:xfrm>
        </p:grpSpPr>
        <p:grpSp>
          <p:nvGrpSpPr>
            <p:cNvPr id="1988" name="Google Shape;1988;p38"/>
            <p:cNvGrpSpPr/>
            <p:nvPr/>
          </p:nvGrpSpPr>
          <p:grpSpPr>
            <a:xfrm rot="-5400000">
              <a:off x="6067174" y="1883384"/>
              <a:ext cx="2597503" cy="1981350"/>
              <a:chOff x="5705886" y="2338761"/>
              <a:chExt cx="2850639" cy="2174441"/>
            </a:xfrm>
          </p:grpSpPr>
          <p:sp>
            <p:nvSpPr>
              <p:cNvPr id="1989" name="Google Shape;1989;p38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8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1" name="Google Shape;1991;p38"/>
            <p:cNvGrpSpPr/>
            <p:nvPr/>
          </p:nvGrpSpPr>
          <p:grpSpPr>
            <a:xfrm rot="-5400000">
              <a:off x="7184351" y="2998760"/>
              <a:ext cx="412102" cy="1777105"/>
              <a:chOff x="-1049900" y="1203773"/>
              <a:chExt cx="237550" cy="1024327"/>
            </a:xfrm>
          </p:grpSpPr>
          <p:sp>
            <p:nvSpPr>
              <p:cNvPr id="1992" name="Google Shape;1992;p38"/>
              <p:cNvSpPr/>
              <p:nvPr/>
            </p:nvSpPr>
            <p:spPr>
              <a:xfrm>
                <a:off x="-1049900" y="1203773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8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8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8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8" name="Google Shape;1998;p38"/>
            <p:cNvGrpSpPr/>
            <p:nvPr/>
          </p:nvGrpSpPr>
          <p:grpSpPr>
            <a:xfrm rot="-5400000">
              <a:off x="7281114" y="1091931"/>
              <a:ext cx="165809" cy="1175320"/>
              <a:chOff x="-1310600" y="3676525"/>
              <a:chExt cx="129225" cy="916000"/>
            </a:xfrm>
          </p:grpSpPr>
          <p:sp>
            <p:nvSpPr>
              <p:cNvPr id="1999" name="Google Shape;1999;p38"/>
              <p:cNvSpPr/>
              <p:nvPr/>
            </p:nvSpPr>
            <p:spPr>
              <a:xfrm>
                <a:off x="-1310600" y="4116700"/>
                <a:ext cx="9767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3680" y="15324"/>
                    </a:lnTo>
                    <a:cubicBezTo>
                      <a:pt x="3847" y="14836"/>
                      <a:pt x="3906" y="14336"/>
                      <a:pt x="3882" y="13848"/>
                    </a:cubicBezTo>
                    <a:lnTo>
                      <a:pt x="2811" y="37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8"/>
              <p:cNvSpPr/>
              <p:nvPr/>
            </p:nvSpPr>
            <p:spPr>
              <a:xfrm>
                <a:off x="-1282625" y="4454850"/>
                <a:ext cx="417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70" extrusionOk="0">
                    <a:moveTo>
                      <a:pt x="834" y="0"/>
                    </a:moveTo>
                    <a:cubicBezTo>
                      <a:pt x="382" y="0"/>
                      <a:pt x="1" y="762"/>
                      <a:pt x="1" y="1691"/>
                    </a:cubicBezTo>
                    <a:cubicBezTo>
                      <a:pt x="1" y="2620"/>
                      <a:pt x="382" y="3370"/>
                      <a:pt x="834" y="3370"/>
                    </a:cubicBezTo>
                    <a:cubicBezTo>
                      <a:pt x="1299" y="3370"/>
                      <a:pt x="1668" y="2620"/>
                      <a:pt x="1668" y="1691"/>
                    </a:cubicBezTo>
                    <a:cubicBezTo>
                      <a:pt x="1668" y="762"/>
                      <a:pt x="129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8"/>
              <p:cNvSpPr/>
              <p:nvPr/>
            </p:nvSpPr>
            <p:spPr>
              <a:xfrm>
                <a:off x="-1286475" y="3676525"/>
                <a:ext cx="105100" cy="441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7644" extrusionOk="0">
                    <a:moveTo>
                      <a:pt x="2174" y="1"/>
                    </a:moveTo>
                    <a:cubicBezTo>
                      <a:pt x="1572" y="1"/>
                      <a:pt x="834" y="1047"/>
                      <a:pt x="500" y="2582"/>
                    </a:cubicBezTo>
                    <a:cubicBezTo>
                      <a:pt x="0" y="4868"/>
                      <a:pt x="500" y="17608"/>
                      <a:pt x="500" y="17608"/>
                    </a:cubicBezTo>
                    <a:lnTo>
                      <a:pt x="1810" y="17644"/>
                    </a:lnTo>
                    <a:cubicBezTo>
                      <a:pt x="1739" y="16655"/>
                      <a:pt x="2310" y="15917"/>
                      <a:pt x="2310" y="15917"/>
                    </a:cubicBezTo>
                    <a:cubicBezTo>
                      <a:pt x="4203" y="13655"/>
                      <a:pt x="3417" y="2594"/>
                      <a:pt x="2905" y="844"/>
                    </a:cubicBezTo>
                    <a:cubicBezTo>
                      <a:pt x="2739" y="259"/>
                      <a:pt x="2474" y="1"/>
                      <a:pt x="2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-1286475" y="3740775"/>
                <a:ext cx="45550" cy="37655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5062" extrusionOk="0">
                    <a:moveTo>
                      <a:pt x="500" y="0"/>
                    </a:moveTo>
                    <a:cubicBezTo>
                      <a:pt x="0" y="2286"/>
                      <a:pt x="500" y="15026"/>
                      <a:pt x="500" y="15026"/>
                    </a:cubicBezTo>
                    <a:lnTo>
                      <a:pt x="1822" y="15062"/>
                    </a:lnTo>
                    <a:lnTo>
                      <a:pt x="1822" y="1506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-1310600" y="4116700"/>
                <a:ext cx="6342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4" name="Google Shape;2004;p38"/>
            <p:cNvGrpSpPr/>
            <p:nvPr/>
          </p:nvGrpSpPr>
          <p:grpSpPr>
            <a:xfrm rot="-5400000">
              <a:off x="7378421" y="1427162"/>
              <a:ext cx="194069" cy="958540"/>
              <a:chOff x="-3162025" y="3863875"/>
              <a:chExt cx="151250" cy="747050"/>
            </a:xfrm>
          </p:grpSpPr>
          <p:sp>
            <p:nvSpPr>
              <p:cNvPr id="2005" name="Google Shape;2005;p38"/>
              <p:cNvSpPr/>
              <p:nvPr/>
            </p:nvSpPr>
            <p:spPr>
              <a:xfrm>
                <a:off x="-3161425" y="3864700"/>
                <a:ext cx="1506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0855" extrusionOk="0">
                    <a:moveTo>
                      <a:pt x="1360" y="0"/>
                    </a:moveTo>
                    <a:cubicBezTo>
                      <a:pt x="1142" y="0"/>
                      <a:pt x="948" y="168"/>
                      <a:pt x="906" y="401"/>
                    </a:cubicBezTo>
                    <a:cubicBezTo>
                      <a:pt x="906" y="401"/>
                      <a:pt x="560" y="2616"/>
                      <a:pt x="453" y="3354"/>
                    </a:cubicBezTo>
                    <a:cubicBezTo>
                      <a:pt x="394" y="3747"/>
                      <a:pt x="358" y="4175"/>
                      <a:pt x="310" y="4663"/>
                    </a:cubicBezTo>
                    <a:cubicBezTo>
                      <a:pt x="1" y="6807"/>
                      <a:pt x="1263" y="7842"/>
                      <a:pt x="2584" y="8021"/>
                    </a:cubicBezTo>
                    <a:cubicBezTo>
                      <a:pt x="2525" y="8212"/>
                      <a:pt x="2477" y="8450"/>
                      <a:pt x="2477" y="8700"/>
                    </a:cubicBezTo>
                    <a:lnTo>
                      <a:pt x="2418" y="10819"/>
                    </a:lnTo>
                    <a:cubicBezTo>
                      <a:pt x="2418" y="10819"/>
                      <a:pt x="2418" y="10831"/>
                      <a:pt x="2442" y="10831"/>
                    </a:cubicBezTo>
                    <a:lnTo>
                      <a:pt x="3751" y="10831"/>
                    </a:lnTo>
                    <a:lnTo>
                      <a:pt x="3763" y="10855"/>
                    </a:lnTo>
                    <a:lnTo>
                      <a:pt x="3704" y="8712"/>
                    </a:lnTo>
                    <a:cubicBezTo>
                      <a:pt x="3692" y="8462"/>
                      <a:pt x="3656" y="8212"/>
                      <a:pt x="3596" y="8021"/>
                    </a:cubicBezTo>
                    <a:cubicBezTo>
                      <a:pt x="4858" y="7783"/>
                      <a:pt x="6025" y="6735"/>
                      <a:pt x="5787" y="4663"/>
                    </a:cubicBezTo>
                    <a:cubicBezTo>
                      <a:pt x="5728" y="4175"/>
                      <a:pt x="5680" y="3747"/>
                      <a:pt x="5632" y="3354"/>
                    </a:cubicBezTo>
                    <a:cubicBezTo>
                      <a:pt x="5537" y="2616"/>
                      <a:pt x="5192" y="401"/>
                      <a:pt x="5192" y="401"/>
                    </a:cubicBezTo>
                    <a:cubicBezTo>
                      <a:pt x="5149" y="168"/>
                      <a:pt x="4956" y="0"/>
                      <a:pt x="4737" y="0"/>
                    </a:cubicBezTo>
                    <a:cubicBezTo>
                      <a:pt x="4710" y="0"/>
                      <a:pt x="4683" y="3"/>
                      <a:pt x="4656" y="8"/>
                    </a:cubicBezTo>
                    <a:cubicBezTo>
                      <a:pt x="4406" y="56"/>
                      <a:pt x="4227" y="294"/>
                      <a:pt x="4263" y="544"/>
                    </a:cubicBezTo>
                    <a:lnTo>
                      <a:pt x="4763" y="3735"/>
                    </a:lnTo>
                    <a:cubicBezTo>
                      <a:pt x="4763" y="4056"/>
                      <a:pt x="4489" y="4330"/>
                      <a:pt x="4168" y="4330"/>
                    </a:cubicBezTo>
                    <a:cubicBezTo>
                      <a:pt x="3835" y="4330"/>
                      <a:pt x="3585" y="4056"/>
                      <a:pt x="3585" y="3747"/>
                    </a:cubicBezTo>
                    <a:lnTo>
                      <a:pt x="3585" y="472"/>
                    </a:lnTo>
                    <a:cubicBezTo>
                      <a:pt x="3585" y="222"/>
                      <a:pt x="3370" y="8"/>
                      <a:pt x="3120" y="8"/>
                    </a:cubicBezTo>
                    <a:lnTo>
                      <a:pt x="2977" y="8"/>
                    </a:lnTo>
                    <a:cubicBezTo>
                      <a:pt x="2715" y="8"/>
                      <a:pt x="2513" y="222"/>
                      <a:pt x="2513" y="472"/>
                    </a:cubicBezTo>
                    <a:lnTo>
                      <a:pt x="2513" y="3747"/>
                    </a:lnTo>
                    <a:cubicBezTo>
                      <a:pt x="2513" y="4068"/>
                      <a:pt x="2263" y="4330"/>
                      <a:pt x="1930" y="4330"/>
                    </a:cubicBezTo>
                    <a:cubicBezTo>
                      <a:pt x="1608" y="4330"/>
                      <a:pt x="1334" y="4056"/>
                      <a:pt x="1334" y="3735"/>
                    </a:cubicBezTo>
                    <a:lnTo>
                      <a:pt x="1822" y="544"/>
                    </a:lnTo>
                    <a:cubicBezTo>
                      <a:pt x="1870" y="294"/>
                      <a:pt x="1691" y="56"/>
                      <a:pt x="1441" y="8"/>
                    </a:cubicBezTo>
                    <a:cubicBezTo>
                      <a:pt x="1414" y="3"/>
                      <a:pt x="1387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8"/>
              <p:cNvSpPr/>
              <p:nvPr/>
            </p:nvSpPr>
            <p:spPr>
              <a:xfrm>
                <a:off x="-3162025" y="3863875"/>
                <a:ext cx="94400" cy="2713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0852" extrusionOk="0">
                    <a:moveTo>
                      <a:pt x="1327" y="1"/>
                    </a:moveTo>
                    <a:cubicBezTo>
                      <a:pt x="1093" y="1"/>
                      <a:pt x="891" y="170"/>
                      <a:pt x="858" y="398"/>
                    </a:cubicBezTo>
                    <a:cubicBezTo>
                      <a:pt x="858" y="398"/>
                      <a:pt x="513" y="2613"/>
                      <a:pt x="406" y="3363"/>
                    </a:cubicBezTo>
                    <a:cubicBezTo>
                      <a:pt x="370" y="3744"/>
                      <a:pt x="322" y="4173"/>
                      <a:pt x="263" y="4673"/>
                    </a:cubicBezTo>
                    <a:cubicBezTo>
                      <a:pt x="1" y="6828"/>
                      <a:pt x="1287" y="7864"/>
                      <a:pt x="2608" y="8030"/>
                    </a:cubicBezTo>
                    <a:cubicBezTo>
                      <a:pt x="2549" y="8245"/>
                      <a:pt x="2525" y="8459"/>
                      <a:pt x="2501" y="8721"/>
                    </a:cubicBezTo>
                    <a:lnTo>
                      <a:pt x="2442" y="10828"/>
                    </a:lnTo>
                    <a:cubicBezTo>
                      <a:pt x="2442" y="10852"/>
                      <a:pt x="2466" y="10852"/>
                      <a:pt x="2466" y="10852"/>
                    </a:cubicBezTo>
                    <a:lnTo>
                      <a:pt x="3775" y="10852"/>
                    </a:lnTo>
                    <a:lnTo>
                      <a:pt x="2466" y="3744"/>
                    </a:lnTo>
                    <a:cubicBezTo>
                      <a:pt x="2466" y="4065"/>
                      <a:pt x="2215" y="4327"/>
                      <a:pt x="1882" y="4327"/>
                    </a:cubicBezTo>
                    <a:cubicBezTo>
                      <a:pt x="1561" y="4327"/>
                      <a:pt x="1287" y="4065"/>
                      <a:pt x="1287" y="3732"/>
                    </a:cubicBezTo>
                    <a:lnTo>
                      <a:pt x="1775" y="541"/>
                    </a:lnTo>
                    <a:cubicBezTo>
                      <a:pt x="1823" y="291"/>
                      <a:pt x="1644" y="53"/>
                      <a:pt x="1394" y="5"/>
                    </a:cubicBezTo>
                    <a:cubicBezTo>
                      <a:pt x="1371" y="2"/>
                      <a:pt x="1349" y="1"/>
                      <a:pt x="132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8"/>
              <p:cNvSpPr/>
              <p:nvPr/>
            </p:nvSpPr>
            <p:spPr>
              <a:xfrm>
                <a:off x="-3137000" y="4135150"/>
                <a:ext cx="97650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3679" y="15312"/>
                    </a:lnTo>
                    <a:cubicBezTo>
                      <a:pt x="3846" y="14836"/>
                      <a:pt x="3905" y="14324"/>
                      <a:pt x="3870" y="13836"/>
                    </a:cubicBezTo>
                    <a:lnTo>
                      <a:pt x="2798" y="25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8"/>
              <p:cNvSpPr/>
              <p:nvPr/>
            </p:nvSpPr>
            <p:spPr>
              <a:xfrm>
                <a:off x="-3109025" y="4473300"/>
                <a:ext cx="4170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58" extrusionOk="0">
                    <a:moveTo>
                      <a:pt x="834" y="0"/>
                    </a:moveTo>
                    <a:cubicBezTo>
                      <a:pt x="369" y="0"/>
                      <a:pt x="0" y="751"/>
                      <a:pt x="0" y="1679"/>
                    </a:cubicBezTo>
                    <a:cubicBezTo>
                      <a:pt x="0" y="2608"/>
                      <a:pt x="369" y="3358"/>
                      <a:pt x="834" y="3358"/>
                    </a:cubicBezTo>
                    <a:cubicBezTo>
                      <a:pt x="1298" y="3358"/>
                      <a:pt x="1667" y="2608"/>
                      <a:pt x="1667" y="1679"/>
                    </a:cubicBezTo>
                    <a:cubicBezTo>
                      <a:pt x="1667" y="751"/>
                      <a:pt x="1298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8"/>
              <p:cNvSpPr/>
              <p:nvPr/>
            </p:nvSpPr>
            <p:spPr>
              <a:xfrm>
                <a:off x="-3137000" y="4135150"/>
                <a:ext cx="63425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0" name="Google Shape;2010;p38"/>
            <p:cNvGrpSpPr/>
            <p:nvPr/>
          </p:nvGrpSpPr>
          <p:grpSpPr>
            <a:xfrm>
              <a:off x="6103375" y="917560"/>
              <a:ext cx="749143" cy="633959"/>
              <a:chOff x="-1973175" y="2587950"/>
              <a:chExt cx="422100" cy="357200"/>
            </a:xfrm>
          </p:grpSpPr>
          <p:sp>
            <p:nvSpPr>
              <p:cNvPr id="2011" name="Google Shape;2011;p38"/>
              <p:cNvSpPr/>
              <p:nvPr/>
            </p:nvSpPr>
            <p:spPr>
              <a:xfrm>
                <a:off x="-1936275" y="2587950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204" y="0"/>
                      <a:pt x="1" y="3203"/>
                      <a:pt x="1" y="7144"/>
                    </a:cubicBezTo>
                    <a:cubicBezTo>
                      <a:pt x="1" y="11085"/>
                      <a:pt x="3204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203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-1914250" y="2609975"/>
                <a:ext cx="313175" cy="3128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12514" extrusionOk="0">
                    <a:moveTo>
                      <a:pt x="6264" y="0"/>
                    </a:moveTo>
                    <a:cubicBezTo>
                      <a:pt x="5037" y="0"/>
                      <a:pt x="3918" y="346"/>
                      <a:pt x="2954" y="941"/>
                    </a:cubicBezTo>
                    <a:cubicBezTo>
                      <a:pt x="1192" y="2036"/>
                      <a:pt x="1" y="4013"/>
                      <a:pt x="1" y="6251"/>
                    </a:cubicBezTo>
                    <a:cubicBezTo>
                      <a:pt x="1" y="9704"/>
                      <a:pt x="2799" y="12514"/>
                      <a:pt x="6264" y="12514"/>
                    </a:cubicBezTo>
                    <a:cubicBezTo>
                      <a:pt x="7347" y="12514"/>
                      <a:pt x="8359" y="12252"/>
                      <a:pt x="9240" y="11752"/>
                    </a:cubicBezTo>
                    <a:cubicBezTo>
                      <a:pt x="11205" y="10716"/>
                      <a:pt x="12526" y="8644"/>
                      <a:pt x="12526" y="6263"/>
                    </a:cubicBezTo>
                    <a:cubicBezTo>
                      <a:pt x="12526" y="2810"/>
                      <a:pt x="9728" y="0"/>
                      <a:pt x="6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8"/>
              <p:cNvSpPr/>
              <p:nvPr/>
            </p:nvSpPr>
            <p:spPr>
              <a:xfrm>
                <a:off x="-1840425" y="2609975"/>
                <a:ext cx="23935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1776" extrusionOk="0">
                    <a:moveTo>
                      <a:pt x="3311" y="0"/>
                    </a:moveTo>
                    <a:cubicBezTo>
                      <a:pt x="2084" y="0"/>
                      <a:pt x="965" y="346"/>
                      <a:pt x="1" y="941"/>
                    </a:cubicBezTo>
                    <a:cubicBezTo>
                      <a:pt x="1" y="941"/>
                      <a:pt x="5358" y="2632"/>
                      <a:pt x="6299" y="10692"/>
                    </a:cubicBezTo>
                    <a:lnTo>
                      <a:pt x="6299" y="11776"/>
                    </a:lnTo>
                    <a:cubicBezTo>
                      <a:pt x="8252" y="10716"/>
                      <a:pt x="9573" y="8644"/>
                      <a:pt x="9573" y="6263"/>
                    </a:cubicBezTo>
                    <a:cubicBezTo>
                      <a:pt x="9573" y="2810"/>
                      <a:pt x="6775" y="0"/>
                      <a:pt x="331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8"/>
              <p:cNvSpPr/>
              <p:nvPr/>
            </p:nvSpPr>
            <p:spPr>
              <a:xfrm>
                <a:off x="-1973175" y="2635250"/>
                <a:ext cx="422100" cy="249825"/>
              </a:xfrm>
              <a:custGeom>
                <a:avLst/>
                <a:gdLst/>
                <a:ahLst/>
                <a:cxnLst/>
                <a:rect l="l" t="t" r="r" b="b"/>
                <a:pathLst>
                  <a:path w="16884" h="9993" extrusionOk="0">
                    <a:moveTo>
                      <a:pt x="12742" y="0"/>
                    </a:moveTo>
                    <a:cubicBezTo>
                      <a:pt x="11056" y="0"/>
                      <a:pt x="8928" y="519"/>
                      <a:pt x="6787" y="1549"/>
                    </a:cubicBezTo>
                    <a:cubicBezTo>
                      <a:pt x="2620" y="3538"/>
                      <a:pt x="0" y="6705"/>
                      <a:pt x="905" y="8610"/>
                    </a:cubicBezTo>
                    <a:cubicBezTo>
                      <a:pt x="1350" y="9533"/>
                      <a:pt x="2544" y="9992"/>
                      <a:pt x="4130" y="9992"/>
                    </a:cubicBezTo>
                    <a:cubicBezTo>
                      <a:pt x="5816" y="9992"/>
                      <a:pt x="7944" y="9474"/>
                      <a:pt x="10085" y="8443"/>
                    </a:cubicBezTo>
                    <a:cubicBezTo>
                      <a:pt x="14252" y="6455"/>
                      <a:pt x="16884" y="3288"/>
                      <a:pt x="15967" y="1383"/>
                    </a:cubicBezTo>
                    <a:cubicBezTo>
                      <a:pt x="15522" y="459"/>
                      <a:pt x="14328" y="0"/>
                      <a:pt x="12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8"/>
              <p:cNvSpPr/>
              <p:nvPr/>
            </p:nvSpPr>
            <p:spPr>
              <a:xfrm>
                <a:off x="-1891625" y="2784675"/>
                <a:ext cx="427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624" extrusionOk="0">
                    <a:moveTo>
                      <a:pt x="54" y="0"/>
                    </a:moveTo>
                    <a:cubicBezTo>
                      <a:pt x="31" y="0"/>
                      <a:pt x="16" y="18"/>
                      <a:pt x="13" y="61"/>
                    </a:cubicBezTo>
                    <a:cubicBezTo>
                      <a:pt x="1" y="240"/>
                      <a:pt x="120" y="811"/>
                      <a:pt x="179" y="978"/>
                    </a:cubicBezTo>
                    <a:cubicBezTo>
                      <a:pt x="239" y="1133"/>
                      <a:pt x="537" y="1633"/>
                      <a:pt x="644" y="1764"/>
                    </a:cubicBezTo>
                    <a:cubicBezTo>
                      <a:pt x="727" y="1883"/>
                      <a:pt x="1370" y="2490"/>
                      <a:pt x="1513" y="2585"/>
                    </a:cubicBezTo>
                    <a:cubicBezTo>
                      <a:pt x="1561" y="2611"/>
                      <a:pt x="1600" y="2623"/>
                      <a:pt x="1629" y="2623"/>
                    </a:cubicBezTo>
                    <a:cubicBezTo>
                      <a:pt x="1693" y="2623"/>
                      <a:pt x="1709" y="2564"/>
                      <a:pt x="1668" y="2466"/>
                    </a:cubicBezTo>
                    <a:cubicBezTo>
                      <a:pt x="1608" y="2311"/>
                      <a:pt x="1358" y="1811"/>
                      <a:pt x="1263" y="1668"/>
                    </a:cubicBezTo>
                    <a:cubicBezTo>
                      <a:pt x="1191" y="1537"/>
                      <a:pt x="882" y="1061"/>
                      <a:pt x="787" y="918"/>
                    </a:cubicBezTo>
                    <a:lnTo>
                      <a:pt x="679" y="763"/>
                    </a:lnTo>
                    <a:cubicBezTo>
                      <a:pt x="584" y="621"/>
                      <a:pt x="429" y="394"/>
                      <a:pt x="346" y="263"/>
                    </a:cubicBezTo>
                    <a:cubicBezTo>
                      <a:pt x="274" y="173"/>
                      <a:pt x="126" y="0"/>
                      <a:pt x="54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8"/>
              <p:cNvSpPr/>
              <p:nvPr/>
            </p:nvSpPr>
            <p:spPr>
              <a:xfrm>
                <a:off x="-1854400" y="2751900"/>
                <a:ext cx="59925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3928" extrusionOk="0">
                    <a:moveTo>
                      <a:pt x="53" y="1"/>
                    </a:moveTo>
                    <a:cubicBezTo>
                      <a:pt x="42" y="1"/>
                      <a:pt x="32" y="12"/>
                      <a:pt x="24" y="38"/>
                    </a:cubicBezTo>
                    <a:cubicBezTo>
                      <a:pt x="0" y="158"/>
                      <a:pt x="24" y="574"/>
                      <a:pt x="48" y="693"/>
                    </a:cubicBezTo>
                    <a:cubicBezTo>
                      <a:pt x="72" y="812"/>
                      <a:pt x="238" y="1241"/>
                      <a:pt x="310" y="1408"/>
                    </a:cubicBezTo>
                    <a:lnTo>
                      <a:pt x="595" y="1955"/>
                    </a:lnTo>
                    <a:cubicBezTo>
                      <a:pt x="679" y="2098"/>
                      <a:pt x="845" y="2360"/>
                      <a:pt x="953" y="2503"/>
                    </a:cubicBezTo>
                    <a:lnTo>
                      <a:pt x="1322" y="2979"/>
                    </a:lnTo>
                    <a:cubicBezTo>
                      <a:pt x="1441" y="3122"/>
                      <a:pt x="1631" y="3336"/>
                      <a:pt x="1774" y="3479"/>
                    </a:cubicBezTo>
                    <a:lnTo>
                      <a:pt x="2227" y="3860"/>
                    </a:lnTo>
                    <a:cubicBezTo>
                      <a:pt x="2281" y="3906"/>
                      <a:pt x="2324" y="3927"/>
                      <a:pt x="2351" y="3927"/>
                    </a:cubicBezTo>
                    <a:cubicBezTo>
                      <a:pt x="2394" y="3927"/>
                      <a:pt x="2397" y="3872"/>
                      <a:pt x="2346" y="3777"/>
                    </a:cubicBezTo>
                    <a:lnTo>
                      <a:pt x="2084" y="3229"/>
                    </a:lnTo>
                    <a:cubicBezTo>
                      <a:pt x="1988" y="3075"/>
                      <a:pt x="1846" y="2825"/>
                      <a:pt x="1750" y="2670"/>
                    </a:cubicBezTo>
                    <a:lnTo>
                      <a:pt x="1453" y="2182"/>
                    </a:lnTo>
                    <a:cubicBezTo>
                      <a:pt x="1357" y="2027"/>
                      <a:pt x="1203" y="1777"/>
                      <a:pt x="1095" y="1634"/>
                    </a:cubicBezTo>
                    <a:lnTo>
                      <a:pt x="786" y="1170"/>
                    </a:lnTo>
                    <a:cubicBezTo>
                      <a:pt x="679" y="1015"/>
                      <a:pt x="548" y="824"/>
                      <a:pt x="488" y="717"/>
                    </a:cubicBezTo>
                    <a:cubicBezTo>
                      <a:pt x="429" y="634"/>
                      <a:pt x="238" y="300"/>
                      <a:pt x="191" y="205"/>
                    </a:cubicBezTo>
                    <a:cubicBezTo>
                      <a:pt x="144" y="131"/>
                      <a:pt x="91" y="1"/>
                      <a:pt x="53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8"/>
              <p:cNvSpPr/>
              <p:nvPr/>
            </p:nvSpPr>
            <p:spPr>
              <a:xfrm>
                <a:off x="-1786675" y="2707425"/>
                <a:ext cx="5447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4509" extrusionOk="0">
                    <a:moveTo>
                      <a:pt x="72" y="0"/>
                    </a:moveTo>
                    <a:cubicBezTo>
                      <a:pt x="26" y="0"/>
                      <a:pt x="1" y="17"/>
                      <a:pt x="30" y="55"/>
                    </a:cubicBezTo>
                    <a:cubicBezTo>
                      <a:pt x="89" y="163"/>
                      <a:pt x="268" y="555"/>
                      <a:pt x="315" y="651"/>
                    </a:cubicBezTo>
                    <a:cubicBezTo>
                      <a:pt x="351" y="770"/>
                      <a:pt x="530" y="1210"/>
                      <a:pt x="589" y="1365"/>
                    </a:cubicBezTo>
                    <a:lnTo>
                      <a:pt x="851" y="1996"/>
                    </a:lnTo>
                    <a:cubicBezTo>
                      <a:pt x="922" y="2163"/>
                      <a:pt x="1030" y="2437"/>
                      <a:pt x="1101" y="2603"/>
                    </a:cubicBezTo>
                    <a:lnTo>
                      <a:pt x="1387" y="3210"/>
                    </a:lnTo>
                    <a:cubicBezTo>
                      <a:pt x="1458" y="3377"/>
                      <a:pt x="1589" y="3651"/>
                      <a:pt x="1684" y="3794"/>
                    </a:cubicBezTo>
                    <a:lnTo>
                      <a:pt x="2042" y="4401"/>
                    </a:lnTo>
                    <a:cubicBezTo>
                      <a:pt x="2091" y="4473"/>
                      <a:pt x="2126" y="4509"/>
                      <a:pt x="2147" y="4509"/>
                    </a:cubicBezTo>
                    <a:cubicBezTo>
                      <a:pt x="2172" y="4509"/>
                      <a:pt x="2179" y="4461"/>
                      <a:pt x="2173" y="4365"/>
                    </a:cubicBezTo>
                    <a:lnTo>
                      <a:pt x="2054" y="3663"/>
                    </a:lnTo>
                    <a:cubicBezTo>
                      <a:pt x="2006" y="3484"/>
                      <a:pt x="1935" y="3199"/>
                      <a:pt x="1875" y="3020"/>
                    </a:cubicBezTo>
                    <a:lnTo>
                      <a:pt x="1637" y="2365"/>
                    </a:lnTo>
                    <a:cubicBezTo>
                      <a:pt x="1577" y="2198"/>
                      <a:pt x="1458" y="1925"/>
                      <a:pt x="1387" y="1758"/>
                    </a:cubicBezTo>
                    <a:lnTo>
                      <a:pt x="1053" y="1127"/>
                    </a:lnTo>
                    <a:cubicBezTo>
                      <a:pt x="970" y="972"/>
                      <a:pt x="827" y="758"/>
                      <a:pt x="756" y="651"/>
                    </a:cubicBezTo>
                    <a:cubicBezTo>
                      <a:pt x="684" y="555"/>
                      <a:pt x="399" y="210"/>
                      <a:pt x="315" y="103"/>
                    </a:cubicBezTo>
                    <a:cubicBezTo>
                      <a:pt x="258" y="39"/>
                      <a:pt x="141" y="0"/>
                      <a:pt x="7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8"/>
              <p:cNvSpPr/>
              <p:nvPr/>
            </p:nvSpPr>
            <p:spPr>
              <a:xfrm>
                <a:off x="-1733975" y="2681450"/>
                <a:ext cx="44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654" extrusionOk="0">
                    <a:moveTo>
                      <a:pt x="59" y="1"/>
                    </a:moveTo>
                    <a:cubicBezTo>
                      <a:pt x="1" y="1"/>
                      <a:pt x="1" y="62"/>
                      <a:pt x="65" y="166"/>
                    </a:cubicBezTo>
                    <a:lnTo>
                      <a:pt x="291" y="535"/>
                    </a:lnTo>
                    <a:cubicBezTo>
                      <a:pt x="362" y="701"/>
                      <a:pt x="481" y="963"/>
                      <a:pt x="553" y="1130"/>
                    </a:cubicBezTo>
                    <a:lnTo>
                      <a:pt x="719" y="1499"/>
                    </a:lnTo>
                    <a:cubicBezTo>
                      <a:pt x="791" y="1666"/>
                      <a:pt x="898" y="1952"/>
                      <a:pt x="970" y="2106"/>
                    </a:cubicBezTo>
                    <a:lnTo>
                      <a:pt x="1636" y="3535"/>
                    </a:lnTo>
                    <a:cubicBezTo>
                      <a:pt x="1676" y="3614"/>
                      <a:pt x="1713" y="3653"/>
                      <a:pt x="1740" y="3653"/>
                    </a:cubicBezTo>
                    <a:cubicBezTo>
                      <a:pt x="1771" y="3653"/>
                      <a:pt x="1791" y="3605"/>
                      <a:pt x="1791" y="3511"/>
                    </a:cubicBezTo>
                    <a:lnTo>
                      <a:pt x="1779" y="3023"/>
                    </a:lnTo>
                    <a:cubicBezTo>
                      <a:pt x="1743" y="2833"/>
                      <a:pt x="1696" y="2547"/>
                      <a:pt x="1660" y="2368"/>
                    </a:cubicBezTo>
                    <a:lnTo>
                      <a:pt x="1529" y="1904"/>
                    </a:lnTo>
                    <a:cubicBezTo>
                      <a:pt x="1470" y="1737"/>
                      <a:pt x="1339" y="1452"/>
                      <a:pt x="1267" y="1285"/>
                    </a:cubicBezTo>
                    <a:lnTo>
                      <a:pt x="1017" y="856"/>
                    </a:lnTo>
                    <a:cubicBezTo>
                      <a:pt x="910" y="713"/>
                      <a:pt x="731" y="475"/>
                      <a:pt x="612" y="344"/>
                    </a:cubicBezTo>
                    <a:lnTo>
                      <a:pt x="184" y="47"/>
                    </a:lnTo>
                    <a:cubicBezTo>
                      <a:pt x="129" y="15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8"/>
              <p:cNvSpPr/>
              <p:nvPr/>
            </p:nvSpPr>
            <p:spPr>
              <a:xfrm>
                <a:off x="-1673650" y="2674200"/>
                <a:ext cx="3715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2964" extrusionOk="0">
                    <a:moveTo>
                      <a:pt x="201" y="1"/>
                    </a:moveTo>
                    <a:cubicBezTo>
                      <a:pt x="107" y="1"/>
                      <a:pt x="0" y="58"/>
                      <a:pt x="57" y="87"/>
                    </a:cubicBezTo>
                    <a:cubicBezTo>
                      <a:pt x="116" y="134"/>
                      <a:pt x="271" y="360"/>
                      <a:pt x="307" y="420"/>
                    </a:cubicBezTo>
                    <a:lnTo>
                      <a:pt x="509" y="944"/>
                    </a:lnTo>
                    <a:cubicBezTo>
                      <a:pt x="569" y="1087"/>
                      <a:pt x="747" y="1599"/>
                      <a:pt x="807" y="1742"/>
                    </a:cubicBezTo>
                    <a:cubicBezTo>
                      <a:pt x="866" y="1920"/>
                      <a:pt x="1212" y="2718"/>
                      <a:pt x="1295" y="2861"/>
                    </a:cubicBezTo>
                    <a:cubicBezTo>
                      <a:pt x="1337" y="2930"/>
                      <a:pt x="1375" y="2963"/>
                      <a:pt x="1405" y="2963"/>
                    </a:cubicBezTo>
                    <a:cubicBezTo>
                      <a:pt x="1442" y="2963"/>
                      <a:pt x="1467" y="2912"/>
                      <a:pt x="1474" y="2813"/>
                    </a:cubicBezTo>
                    <a:cubicBezTo>
                      <a:pt x="1485" y="2634"/>
                      <a:pt x="1462" y="2051"/>
                      <a:pt x="1426" y="1872"/>
                    </a:cubicBezTo>
                    <a:cubicBezTo>
                      <a:pt x="1402" y="1718"/>
                      <a:pt x="1224" y="1146"/>
                      <a:pt x="1152" y="980"/>
                    </a:cubicBezTo>
                    <a:cubicBezTo>
                      <a:pt x="1069" y="825"/>
                      <a:pt x="759" y="372"/>
                      <a:pt x="700" y="313"/>
                    </a:cubicBezTo>
                    <a:cubicBezTo>
                      <a:pt x="640" y="241"/>
                      <a:pt x="354" y="63"/>
                      <a:pt x="271" y="15"/>
                    </a:cubicBezTo>
                    <a:cubicBezTo>
                      <a:pt x="251" y="5"/>
                      <a:pt x="226" y="1"/>
                      <a:pt x="2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8"/>
              <p:cNvSpPr/>
              <p:nvPr/>
            </p:nvSpPr>
            <p:spPr>
              <a:xfrm>
                <a:off x="-1950550" y="2669800"/>
                <a:ext cx="39947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8618" extrusionOk="0">
                    <a:moveTo>
                      <a:pt x="15062" y="1"/>
                    </a:moveTo>
                    <a:lnTo>
                      <a:pt x="0" y="7240"/>
                    </a:lnTo>
                    <a:cubicBezTo>
                      <a:pt x="444" y="8162"/>
                      <a:pt x="1638" y="8618"/>
                      <a:pt x="3223" y="8618"/>
                    </a:cubicBezTo>
                    <a:cubicBezTo>
                      <a:pt x="4913" y="8618"/>
                      <a:pt x="7048" y="8099"/>
                      <a:pt x="9192" y="7073"/>
                    </a:cubicBezTo>
                    <a:cubicBezTo>
                      <a:pt x="13335" y="5073"/>
                      <a:pt x="15979" y="1918"/>
                      <a:pt x="1506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1" name="Google Shape;2021;p38"/>
            <p:cNvGrpSpPr/>
            <p:nvPr/>
          </p:nvGrpSpPr>
          <p:grpSpPr>
            <a:xfrm>
              <a:off x="6652893" y="532649"/>
              <a:ext cx="412109" cy="412641"/>
              <a:chOff x="-1258500" y="2931150"/>
              <a:chExt cx="232200" cy="232500"/>
            </a:xfrm>
          </p:grpSpPr>
          <p:sp>
            <p:nvSpPr>
              <p:cNvPr id="2022" name="Google Shape;2022;p38"/>
              <p:cNvSpPr/>
              <p:nvPr/>
            </p:nvSpPr>
            <p:spPr>
              <a:xfrm>
                <a:off x="-1258500" y="2931450"/>
                <a:ext cx="2322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9288" extrusionOk="0">
                    <a:moveTo>
                      <a:pt x="3715" y="0"/>
                    </a:moveTo>
                    <a:cubicBezTo>
                      <a:pt x="3156" y="0"/>
                      <a:pt x="2405" y="310"/>
                      <a:pt x="2024" y="703"/>
                    </a:cubicBezTo>
                    <a:lnTo>
                      <a:pt x="703" y="2024"/>
                    </a:lnTo>
                    <a:cubicBezTo>
                      <a:pt x="322" y="2405"/>
                      <a:pt x="0" y="3167"/>
                      <a:pt x="0" y="3703"/>
                    </a:cubicBezTo>
                    <a:lnTo>
                      <a:pt x="0" y="5584"/>
                    </a:lnTo>
                    <a:cubicBezTo>
                      <a:pt x="0" y="6132"/>
                      <a:pt x="322" y="6894"/>
                      <a:pt x="703" y="7263"/>
                    </a:cubicBezTo>
                    <a:lnTo>
                      <a:pt x="2024" y="8585"/>
                    </a:lnTo>
                    <a:cubicBezTo>
                      <a:pt x="2417" y="8977"/>
                      <a:pt x="3179" y="9287"/>
                      <a:pt x="3715" y="9287"/>
                    </a:cubicBezTo>
                    <a:lnTo>
                      <a:pt x="5584" y="9287"/>
                    </a:lnTo>
                    <a:cubicBezTo>
                      <a:pt x="6132" y="9287"/>
                      <a:pt x="6894" y="8977"/>
                      <a:pt x="7263" y="8585"/>
                    </a:cubicBezTo>
                    <a:lnTo>
                      <a:pt x="8597" y="7263"/>
                    </a:lnTo>
                    <a:cubicBezTo>
                      <a:pt x="8978" y="6870"/>
                      <a:pt x="9287" y="6120"/>
                      <a:pt x="9287" y="5584"/>
                    </a:cubicBezTo>
                    <a:lnTo>
                      <a:pt x="9287" y="3703"/>
                    </a:lnTo>
                    <a:cubicBezTo>
                      <a:pt x="9287" y="3155"/>
                      <a:pt x="8978" y="2393"/>
                      <a:pt x="8597" y="2024"/>
                    </a:cubicBezTo>
                    <a:lnTo>
                      <a:pt x="7263" y="703"/>
                    </a:lnTo>
                    <a:cubicBezTo>
                      <a:pt x="6882" y="310"/>
                      <a:pt x="6120" y="0"/>
                      <a:pt x="5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8"/>
              <p:cNvSpPr/>
              <p:nvPr/>
            </p:nvSpPr>
            <p:spPr>
              <a:xfrm>
                <a:off x="-1227550" y="2964175"/>
                <a:ext cx="17267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6907" extrusionOk="0">
                    <a:moveTo>
                      <a:pt x="3453" y="1"/>
                    </a:moveTo>
                    <a:cubicBezTo>
                      <a:pt x="1548" y="1"/>
                      <a:pt x="1" y="1549"/>
                      <a:pt x="1" y="3454"/>
                    </a:cubicBezTo>
                    <a:cubicBezTo>
                      <a:pt x="1" y="5359"/>
                      <a:pt x="1548" y="6906"/>
                      <a:pt x="3453" y="6906"/>
                    </a:cubicBezTo>
                    <a:cubicBezTo>
                      <a:pt x="5358" y="6906"/>
                      <a:pt x="6906" y="5359"/>
                      <a:pt x="6906" y="3454"/>
                    </a:cubicBezTo>
                    <a:cubicBezTo>
                      <a:pt x="6906" y="1549"/>
                      <a:pt x="5358" y="1"/>
                      <a:pt x="3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8"/>
              <p:cNvSpPr/>
              <p:nvPr/>
            </p:nvSpPr>
            <p:spPr>
              <a:xfrm>
                <a:off x="-1186175" y="2931150"/>
                <a:ext cx="1598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8822" extrusionOk="0">
                    <a:moveTo>
                      <a:pt x="822" y="0"/>
                    </a:moveTo>
                    <a:cubicBezTo>
                      <a:pt x="263" y="0"/>
                      <a:pt x="1" y="417"/>
                      <a:pt x="203" y="905"/>
                    </a:cubicBezTo>
                    <a:lnTo>
                      <a:pt x="3299" y="8370"/>
                    </a:lnTo>
                    <a:cubicBezTo>
                      <a:pt x="3424" y="8669"/>
                      <a:pt x="3642" y="8822"/>
                      <a:pt x="3875" y="8822"/>
                    </a:cubicBezTo>
                    <a:cubicBezTo>
                      <a:pt x="4042" y="8822"/>
                      <a:pt x="4216" y="8744"/>
                      <a:pt x="4370" y="8585"/>
                    </a:cubicBezTo>
                    <a:lnTo>
                      <a:pt x="5704" y="7263"/>
                    </a:lnTo>
                    <a:cubicBezTo>
                      <a:pt x="6085" y="6870"/>
                      <a:pt x="6394" y="6108"/>
                      <a:pt x="6394" y="5572"/>
                    </a:cubicBezTo>
                    <a:lnTo>
                      <a:pt x="6394" y="3703"/>
                    </a:lnTo>
                    <a:cubicBezTo>
                      <a:pt x="6394" y="3155"/>
                      <a:pt x="6085" y="2393"/>
                      <a:pt x="5704" y="2024"/>
                    </a:cubicBezTo>
                    <a:lnTo>
                      <a:pt x="4370" y="691"/>
                    </a:lnTo>
                    <a:cubicBezTo>
                      <a:pt x="3989" y="310"/>
                      <a:pt x="3227" y="0"/>
                      <a:pt x="269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42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>
            <a:spLocks noGrp="1"/>
          </p:cNvSpPr>
          <p:nvPr>
            <p:ph type="subTitle" idx="1"/>
          </p:nvPr>
        </p:nvSpPr>
        <p:spPr>
          <a:xfrm>
            <a:off x="361950" y="1470660"/>
            <a:ext cx="8420100" cy="33978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400" dirty="0"/>
              <a:t>1. Исследование рынка: проведение анализа рынка, определение целевой аудитории и конкурентной среды.</a:t>
            </a:r>
          </a:p>
          <a:p>
            <a:pPr marL="0" lvl="0" indent="0"/>
            <a:endParaRPr lang="ru-RU" sz="1400" dirty="0"/>
          </a:p>
          <a:p>
            <a:pPr marL="0" lvl="0" indent="0"/>
            <a:r>
              <a:rPr lang="ru-RU" sz="1400" dirty="0"/>
              <a:t>2. Разработка концепции: создание уникального предложения, которое будет отличаться от конкурентов.</a:t>
            </a:r>
          </a:p>
          <a:p>
            <a:pPr marL="0" lvl="0" indent="0"/>
            <a:endParaRPr lang="ru-RU" sz="1400" dirty="0"/>
          </a:p>
          <a:p>
            <a:pPr marL="0" lvl="0" indent="0"/>
            <a:r>
              <a:rPr lang="ru-RU" sz="1400" dirty="0" smtClean="0"/>
              <a:t>3. Подбор </a:t>
            </a:r>
            <a:r>
              <a:rPr lang="ru-RU" sz="1400" dirty="0"/>
              <a:t>персонала: </a:t>
            </a:r>
            <a:r>
              <a:rPr lang="ru-RU" sz="1400" dirty="0" err="1"/>
              <a:t>найм</a:t>
            </a:r>
            <a:r>
              <a:rPr lang="ru-RU" sz="1400" dirty="0"/>
              <a:t> квалифицированных поваров, которые смогут реализовать идею индивидуального блюда.</a:t>
            </a:r>
          </a:p>
          <a:p>
            <a:pPr marL="0" lvl="0" indent="0"/>
            <a:endParaRPr lang="ru-RU" sz="1400" dirty="0"/>
          </a:p>
          <a:p>
            <a:pPr marL="0" lvl="0" indent="0"/>
            <a:r>
              <a:rPr lang="ru-RU" sz="1400" dirty="0" smtClean="0"/>
              <a:t>4. </a:t>
            </a:r>
            <a:r>
              <a:rPr lang="ru-RU" sz="1400" dirty="0"/>
              <a:t>Рекламная кампания: проведение рекламной кампании для привлечения внимания потенциальных клиентов.</a:t>
            </a:r>
          </a:p>
          <a:p>
            <a:pPr marL="0" lvl="0" indent="0"/>
            <a:endParaRPr lang="ru-RU" sz="1400" dirty="0"/>
          </a:p>
          <a:p>
            <a:pPr marL="0" lvl="0" indent="0"/>
            <a:r>
              <a:rPr lang="ru-RU" sz="1400" dirty="0" smtClean="0"/>
              <a:t>5. Начало </a:t>
            </a:r>
            <a:r>
              <a:rPr lang="ru-RU" sz="1400" dirty="0"/>
              <a:t>работы: </a:t>
            </a:r>
            <a:r>
              <a:rPr lang="ru-RU" sz="1400" dirty="0" smtClean="0"/>
              <a:t>начало </a:t>
            </a:r>
            <a:r>
              <a:rPr lang="ru-RU" sz="1400" dirty="0"/>
              <a:t>предоставления услуг индивидуального блюда.</a:t>
            </a:r>
          </a:p>
          <a:p>
            <a:pPr marL="0" lvl="0" indent="0"/>
            <a:endParaRPr lang="ru-RU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095" name="Google Shape;1095;p34"/>
          <p:cNvSpPr txBox="1">
            <a:spLocks noGrp="1"/>
          </p:cNvSpPr>
          <p:nvPr>
            <p:ph type="title"/>
          </p:nvPr>
        </p:nvSpPr>
        <p:spPr>
          <a:xfrm>
            <a:off x="722584" y="358140"/>
            <a:ext cx="7910876" cy="6521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500" dirty="0"/>
              <a:t>Этапы реализации идеи </a:t>
            </a:r>
            <a:r>
              <a:rPr lang="ru-RU" sz="3500" dirty="0" smtClean="0"/>
              <a:t>услуги могут </a:t>
            </a:r>
            <a:r>
              <a:rPr lang="ru-RU" sz="3500" dirty="0"/>
              <a:t>быть следующими:</a:t>
            </a:r>
            <a:endParaRPr sz="3500" dirty="0"/>
          </a:p>
        </p:txBody>
      </p:sp>
      <p:cxnSp>
        <p:nvCxnSpPr>
          <p:cNvPr id="1096" name="Google Shape;1096;p34"/>
          <p:cNvCxnSpPr/>
          <p:nvPr/>
        </p:nvCxnSpPr>
        <p:spPr>
          <a:xfrm>
            <a:off x="800659" y="1178244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1608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5"/>
          <p:cNvSpPr txBox="1">
            <a:spLocks noGrp="1"/>
          </p:cNvSpPr>
          <p:nvPr>
            <p:ph type="title"/>
          </p:nvPr>
        </p:nvSpPr>
        <p:spPr>
          <a:xfrm>
            <a:off x="627481" y="749971"/>
            <a:ext cx="3267618" cy="633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Описание</a:t>
            </a:r>
            <a:endParaRPr sz="3500" dirty="0"/>
          </a:p>
        </p:txBody>
      </p:sp>
      <p:sp>
        <p:nvSpPr>
          <p:cNvPr id="1230" name="Google Shape;1230;p35"/>
          <p:cNvSpPr txBox="1">
            <a:spLocks noGrp="1"/>
          </p:cNvSpPr>
          <p:nvPr>
            <p:ph type="subTitle" idx="1"/>
          </p:nvPr>
        </p:nvSpPr>
        <p:spPr>
          <a:xfrm>
            <a:off x="627481" y="1546644"/>
            <a:ext cx="4707376" cy="33430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dirty="0"/>
              <a:t>Услуга индивидуального блюда в ресторане при отеле представляет собой возможность для клиента заказать блюдо, которое будет приготовлено с учетом его личных предпочтений и требований. </a:t>
            </a:r>
            <a:r>
              <a:rPr lang="ru-RU" dirty="0" smtClean="0"/>
              <a:t>Менеджер по питанию </a:t>
            </a:r>
            <a:r>
              <a:rPr lang="ru-RU" dirty="0"/>
              <a:t>обсуждает с клиентом все детали: выбор ингредиентов, способ приготовления, размер порции и </a:t>
            </a:r>
            <a:r>
              <a:rPr lang="ru-RU" dirty="0" err="1" smtClean="0"/>
              <a:t>т.д</a:t>
            </a:r>
            <a:r>
              <a:rPr lang="ru-RU" dirty="0" smtClean="0"/>
              <a:t>, согласовывает с шеф-поваром. </a:t>
            </a:r>
            <a:r>
              <a:rPr lang="ru-RU" dirty="0"/>
              <a:t>Блюдо готовится специально для конкретного клиента, что делает его уникальным и неповторимым. Кроме того, использование только свежих и качественных продуктов гарантирует высокое качество конечного продукта.</a:t>
            </a:r>
            <a:endParaRPr dirty="0"/>
          </a:p>
        </p:txBody>
      </p:sp>
      <p:cxnSp>
        <p:nvCxnSpPr>
          <p:cNvPr id="1232" name="Google Shape;1232;p35"/>
          <p:cNvCxnSpPr/>
          <p:nvPr/>
        </p:nvCxnSpPr>
        <p:spPr>
          <a:xfrm>
            <a:off x="724169" y="1404736"/>
            <a:ext cx="25239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33" name="Google Shape;1233;p35"/>
          <p:cNvGrpSpPr/>
          <p:nvPr/>
        </p:nvGrpSpPr>
        <p:grpSpPr>
          <a:xfrm>
            <a:off x="5638998" y="708047"/>
            <a:ext cx="3092435" cy="3864565"/>
            <a:chOff x="1120338" y="208877"/>
            <a:chExt cx="3711874" cy="4638668"/>
          </a:xfrm>
        </p:grpSpPr>
        <p:grpSp>
          <p:nvGrpSpPr>
            <p:cNvPr id="1234" name="Google Shape;1234;p35"/>
            <p:cNvGrpSpPr/>
            <p:nvPr/>
          </p:nvGrpSpPr>
          <p:grpSpPr>
            <a:xfrm rot="5400000">
              <a:off x="637194" y="1018272"/>
              <a:ext cx="4073564" cy="3107276"/>
              <a:chOff x="5705886" y="2338761"/>
              <a:chExt cx="2850639" cy="2174441"/>
            </a:xfrm>
          </p:grpSpPr>
          <p:sp>
            <p:nvSpPr>
              <p:cNvPr id="1235" name="Google Shape;1235;p35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5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35"/>
            <p:cNvGrpSpPr/>
            <p:nvPr/>
          </p:nvGrpSpPr>
          <p:grpSpPr>
            <a:xfrm rot="5400000">
              <a:off x="2312399" y="-410694"/>
              <a:ext cx="646302" cy="2786989"/>
              <a:chOff x="-1049900" y="1203773"/>
              <a:chExt cx="237550" cy="1024327"/>
            </a:xfrm>
          </p:grpSpPr>
          <p:sp>
            <p:nvSpPr>
              <p:cNvPr id="1238" name="Google Shape;1238;p35"/>
              <p:cNvSpPr/>
              <p:nvPr/>
            </p:nvSpPr>
            <p:spPr>
              <a:xfrm>
                <a:off x="-1049900" y="1203773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5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5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5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5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5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35"/>
            <p:cNvGrpSpPr/>
            <p:nvPr/>
          </p:nvGrpSpPr>
          <p:grpSpPr>
            <a:xfrm rot="10800000">
              <a:off x="1232461" y="1256800"/>
              <a:ext cx="2883331" cy="2729396"/>
              <a:chOff x="-2601800" y="2850675"/>
              <a:chExt cx="1151950" cy="1090450"/>
            </a:xfrm>
          </p:grpSpPr>
          <p:sp>
            <p:nvSpPr>
              <p:cNvPr id="1245" name="Google Shape;1245;p35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5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5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5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5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0" name="Google Shape;1250;p35"/>
            <p:cNvGrpSpPr/>
            <p:nvPr/>
          </p:nvGrpSpPr>
          <p:grpSpPr>
            <a:xfrm rot="5400000">
              <a:off x="2546684" y="3523451"/>
              <a:ext cx="260039" cy="1843267"/>
              <a:chOff x="-1310600" y="3676525"/>
              <a:chExt cx="129225" cy="916000"/>
            </a:xfrm>
          </p:grpSpPr>
          <p:sp>
            <p:nvSpPr>
              <p:cNvPr id="1251" name="Google Shape;1251;p35"/>
              <p:cNvSpPr/>
              <p:nvPr/>
            </p:nvSpPr>
            <p:spPr>
              <a:xfrm>
                <a:off x="-1310600" y="4116700"/>
                <a:ext cx="9767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3680" y="15324"/>
                    </a:lnTo>
                    <a:cubicBezTo>
                      <a:pt x="3847" y="14836"/>
                      <a:pt x="3906" y="14336"/>
                      <a:pt x="3882" y="13848"/>
                    </a:cubicBezTo>
                    <a:lnTo>
                      <a:pt x="2811" y="37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5"/>
              <p:cNvSpPr/>
              <p:nvPr/>
            </p:nvSpPr>
            <p:spPr>
              <a:xfrm>
                <a:off x="-1282625" y="4454850"/>
                <a:ext cx="417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70" extrusionOk="0">
                    <a:moveTo>
                      <a:pt x="834" y="0"/>
                    </a:moveTo>
                    <a:cubicBezTo>
                      <a:pt x="382" y="0"/>
                      <a:pt x="1" y="762"/>
                      <a:pt x="1" y="1691"/>
                    </a:cubicBezTo>
                    <a:cubicBezTo>
                      <a:pt x="1" y="2620"/>
                      <a:pt x="382" y="3370"/>
                      <a:pt x="834" y="3370"/>
                    </a:cubicBezTo>
                    <a:cubicBezTo>
                      <a:pt x="1299" y="3370"/>
                      <a:pt x="1668" y="2620"/>
                      <a:pt x="1668" y="1691"/>
                    </a:cubicBezTo>
                    <a:cubicBezTo>
                      <a:pt x="1668" y="762"/>
                      <a:pt x="129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5"/>
              <p:cNvSpPr/>
              <p:nvPr/>
            </p:nvSpPr>
            <p:spPr>
              <a:xfrm>
                <a:off x="-1286475" y="3676525"/>
                <a:ext cx="105100" cy="441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7644" extrusionOk="0">
                    <a:moveTo>
                      <a:pt x="2174" y="1"/>
                    </a:moveTo>
                    <a:cubicBezTo>
                      <a:pt x="1572" y="1"/>
                      <a:pt x="834" y="1047"/>
                      <a:pt x="500" y="2582"/>
                    </a:cubicBezTo>
                    <a:cubicBezTo>
                      <a:pt x="0" y="4868"/>
                      <a:pt x="500" y="17608"/>
                      <a:pt x="500" y="17608"/>
                    </a:cubicBezTo>
                    <a:lnTo>
                      <a:pt x="1810" y="17644"/>
                    </a:lnTo>
                    <a:cubicBezTo>
                      <a:pt x="1739" y="16655"/>
                      <a:pt x="2310" y="15917"/>
                      <a:pt x="2310" y="15917"/>
                    </a:cubicBezTo>
                    <a:cubicBezTo>
                      <a:pt x="4203" y="13655"/>
                      <a:pt x="3417" y="2594"/>
                      <a:pt x="2905" y="844"/>
                    </a:cubicBezTo>
                    <a:cubicBezTo>
                      <a:pt x="2739" y="259"/>
                      <a:pt x="2474" y="1"/>
                      <a:pt x="2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5"/>
              <p:cNvSpPr/>
              <p:nvPr/>
            </p:nvSpPr>
            <p:spPr>
              <a:xfrm>
                <a:off x="-1286475" y="3740775"/>
                <a:ext cx="45550" cy="37655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5062" extrusionOk="0">
                    <a:moveTo>
                      <a:pt x="500" y="0"/>
                    </a:moveTo>
                    <a:cubicBezTo>
                      <a:pt x="0" y="2286"/>
                      <a:pt x="500" y="15026"/>
                      <a:pt x="500" y="15026"/>
                    </a:cubicBezTo>
                    <a:lnTo>
                      <a:pt x="1822" y="15062"/>
                    </a:lnTo>
                    <a:lnTo>
                      <a:pt x="1822" y="1506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5"/>
              <p:cNvSpPr/>
              <p:nvPr/>
            </p:nvSpPr>
            <p:spPr>
              <a:xfrm>
                <a:off x="-1310600" y="4116700"/>
                <a:ext cx="6342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35"/>
            <p:cNvGrpSpPr/>
            <p:nvPr/>
          </p:nvGrpSpPr>
          <p:grpSpPr>
            <a:xfrm rot="5400000">
              <a:off x="2349756" y="3337579"/>
              <a:ext cx="304360" cy="1503289"/>
              <a:chOff x="-3162025" y="3863875"/>
              <a:chExt cx="151250" cy="747050"/>
            </a:xfrm>
          </p:grpSpPr>
          <p:sp>
            <p:nvSpPr>
              <p:cNvPr id="1257" name="Google Shape;1257;p35"/>
              <p:cNvSpPr/>
              <p:nvPr/>
            </p:nvSpPr>
            <p:spPr>
              <a:xfrm>
                <a:off x="-3161425" y="3864700"/>
                <a:ext cx="1506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0855" extrusionOk="0">
                    <a:moveTo>
                      <a:pt x="1360" y="0"/>
                    </a:moveTo>
                    <a:cubicBezTo>
                      <a:pt x="1142" y="0"/>
                      <a:pt x="948" y="168"/>
                      <a:pt x="906" y="401"/>
                    </a:cubicBezTo>
                    <a:cubicBezTo>
                      <a:pt x="906" y="401"/>
                      <a:pt x="560" y="2616"/>
                      <a:pt x="453" y="3354"/>
                    </a:cubicBezTo>
                    <a:cubicBezTo>
                      <a:pt x="394" y="3747"/>
                      <a:pt x="358" y="4175"/>
                      <a:pt x="310" y="4663"/>
                    </a:cubicBezTo>
                    <a:cubicBezTo>
                      <a:pt x="1" y="6807"/>
                      <a:pt x="1263" y="7842"/>
                      <a:pt x="2584" y="8021"/>
                    </a:cubicBezTo>
                    <a:cubicBezTo>
                      <a:pt x="2525" y="8212"/>
                      <a:pt x="2477" y="8450"/>
                      <a:pt x="2477" y="8700"/>
                    </a:cubicBezTo>
                    <a:lnTo>
                      <a:pt x="2418" y="10819"/>
                    </a:lnTo>
                    <a:cubicBezTo>
                      <a:pt x="2418" y="10819"/>
                      <a:pt x="2418" y="10831"/>
                      <a:pt x="2442" y="10831"/>
                    </a:cubicBezTo>
                    <a:lnTo>
                      <a:pt x="3751" y="10831"/>
                    </a:lnTo>
                    <a:lnTo>
                      <a:pt x="3763" y="10855"/>
                    </a:lnTo>
                    <a:lnTo>
                      <a:pt x="3704" y="8712"/>
                    </a:lnTo>
                    <a:cubicBezTo>
                      <a:pt x="3692" y="8462"/>
                      <a:pt x="3656" y="8212"/>
                      <a:pt x="3596" y="8021"/>
                    </a:cubicBezTo>
                    <a:cubicBezTo>
                      <a:pt x="4858" y="7783"/>
                      <a:pt x="6025" y="6735"/>
                      <a:pt x="5787" y="4663"/>
                    </a:cubicBezTo>
                    <a:cubicBezTo>
                      <a:pt x="5728" y="4175"/>
                      <a:pt x="5680" y="3747"/>
                      <a:pt x="5632" y="3354"/>
                    </a:cubicBezTo>
                    <a:cubicBezTo>
                      <a:pt x="5537" y="2616"/>
                      <a:pt x="5192" y="401"/>
                      <a:pt x="5192" y="401"/>
                    </a:cubicBezTo>
                    <a:cubicBezTo>
                      <a:pt x="5149" y="168"/>
                      <a:pt x="4956" y="0"/>
                      <a:pt x="4737" y="0"/>
                    </a:cubicBezTo>
                    <a:cubicBezTo>
                      <a:pt x="4710" y="0"/>
                      <a:pt x="4683" y="3"/>
                      <a:pt x="4656" y="8"/>
                    </a:cubicBezTo>
                    <a:cubicBezTo>
                      <a:pt x="4406" y="56"/>
                      <a:pt x="4227" y="294"/>
                      <a:pt x="4263" y="544"/>
                    </a:cubicBezTo>
                    <a:lnTo>
                      <a:pt x="4763" y="3735"/>
                    </a:lnTo>
                    <a:cubicBezTo>
                      <a:pt x="4763" y="4056"/>
                      <a:pt x="4489" y="4330"/>
                      <a:pt x="4168" y="4330"/>
                    </a:cubicBezTo>
                    <a:cubicBezTo>
                      <a:pt x="3835" y="4330"/>
                      <a:pt x="3585" y="4056"/>
                      <a:pt x="3585" y="3747"/>
                    </a:cubicBezTo>
                    <a:lnTo>
                      <a:pt x="3585" y="472"/>
                    </a:lnTo>
                    <a:cubicBezTo>
                      <a:pt x="3585" y="222"/>
                      <a:pt x="3370" y="8"/>
                      <a:pt x="3120" y="8"/>
                    </a:cubicBezTo>
                    <a:lnTo>
                      <a:pt x="2977" y="8"/>
                    </a:lnTo>
                    <a:cubicBezTo>
                      <a:pt x="2715" y="8"/>
                      <a:pt x="2513" y="222"/>
                      <a:pt x="2513" y="472"/>
                    </a:cubicBezTo>
                    <a:lnTo>
                      <a:pt x="2513" y="3747"/>
                    </a:lnTo>
                    <a:cubicBezTo>
                      <a:pt x="2513" y="4068"/>
                      <a:pt x="2263" y="4330"/>
                      <a:pt x="1930" y="4330"/>
                    </a:cubicBezTo>
                    <a:cubicBezTo>
                      <a:pt x="1608" y="4330"/>
                      <a:pt x="1334" y="4056"/>
                      <a:pt x="1334" y="3735"/>
                    </a:cubicBezTo>
                    <a:lnTo>
                      <a:pt x="1822" y="544"/>
                    </a:lnTo>
                    <a:cubicBezTo>
                      <a:pt x="1870" y="294"/>
                      <a:pt x="1691" y="56"/>
                      <a:pt x="1441" y="8"/>
                    </a:cubicBezTo>
                    <a:cubicBezTo>
                      <a:pt x="1414" y="3"/>
                      <a:pt x="1387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-3162025" y="3863875"/>
                <a:ext cx="94400" cy="2713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0852" extrusionOk="0">
                    <a:moveTo>
                      <a:pt x="1327" y="1"/>
                    </a:moveTo>
                    <a:cubicBezTo>
                      <a:pt x="1093" y="1"/>
                      <a:pt x="891" y="170"/>
                      <a:pt x="858" y="398"/>
                    </a:cubicBezTo>
                    <a:cubicBezTo>
                      <a:pt x="858" y="398"/>
                      <a:pt x="513" y="2613"/>
                      <a:pt x="406" y="3363"/>
                    </a:cubicBezTo>
                    <a:cubicBezTo>
                      <a:pt x="370" y="3744"/>
                      <a:pt x="322" y="4173"/>
                      <a:pt x="263" y="4673"/>
                    </a:cubicBezTo>
                    <a:cubicBezTo>
                      <a:pt x="1" y="6828"/>
                      <a:pt x="1287" y="7864"/>
                      <a:pt x="2608" y="8030"/>
                    </a:cubicBezTo>
                    <a:cubicBezTo>
                      <a:pt x="2549" y="8245"/>
                      <a:pt x="2525" y="8459"/>
                      <a:pt x="2501" y="8721"/>
                    </a:cubicBezTo>
                    <a:lnTo>
                      <a:pt x="2442" y="10828"/>
                    </a:lnTo>
                    <a:cubicBezTo>
                      <a:pt x="2442" y="10852"/>
                      <a:pt x="2466" y="10852"/>
                      <a:pt x="2466" y="10852"/>
                    </a:cubicBezTo>
                    <a:lnTo>
                      <a:pt x="3775" y="10852"/>
                    </a:lnTo>
                    <a:lnTo>
                      <a:pt x="2466" y="3744"/>
                    </a:lnTo>
                    <a:cubicBezTo>
                      <a:pt x="2466" y="4065"/>
                      <a:pt x="2215" y="4327"/>
                      <a:pt x="1882" y="4327"/>
                    </a:cubicBezTo>
                    <a:cubicBezTo>
                      <a:pt x="1561" y="4327"/>
                      <a:pt x="1287" y="4065"/>
                      <a:pt x="1287" y="3732"/>
                    </a:cubicBezTo>
                    <a:lnTo>
                      <a:pt x="1775" y="541"/>
                    </a:lnTo>
                    <a:cubicBezTo>
                      <a:pt x="1823" y="291"/>
                      <a:pt x="1644" y="53"/>
                      <a:pt x="1394" y="5"/>
                    </a:cubicBezTo>
                    <a:cubicBezTo>
                      <a:pt x="1371" y="2"/>
                      <a:pt x="1349" y="1"/>
                      <a:pt x="132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-3137000" y="4135150"/>
                <a:ext cx="97650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3679" y="15312"/>
                    </a:lnTo>
                    <a:cubicBezTo>
                      <a:pt x="3846" y="14836"/>
                      <a:pt x="3905" y="14324"/>
                      <a:pt x="3870" y="13836"/>
                    </a:cubicBezTo>
                    <a:lnTo>
                      <a:pt x="2798" y="25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-3109025" y="4473300"/>
                <a:ext cx="4170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58" extrusionOk="0">
                    <a:moveTo>
                      <a:pt x="834" y="0"/>
                    </a:moveTo>
                    <a:cubicBezTo>
                      <a:pt x="369" y="0"/>
                      <a:pt x="0" y="751"/>
                      <a:pt x="0" y="1679"/>
                    </a:cubicBezTo>
                    <a:cubicBezTo>
                      <a:pt x="0" y="2608"/>
                      <a:pt x="369" y="3358"/>
                      <a:pt x="834" y="3358"/>
                    </a:cubicBezTo>
                    <a:cubicBezTo>
                      <a:pt x="1298" y="3358"/>
                      <a:pt x="1667" y="2608"/>
                      <a:pt x="1667" y="1679"/>
                    </a:cubicBezTo>
                    <a:cubicBezTo>
                      <a:pt x="1667" y="751"/>
                      <a:pt x="1298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-3137000" y="4135150"/>
                <a:ext cx="63425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2" name="Google Shape;1262;p35"/>
            <p:cNvGrpSpPr/>
            <p:nvPr/>
          </p:nvGrpSpPr>
          <p:grpSpPr>
            <a:xfrm rot="10800000">
              <a:off x="4175367" y="582288"/>
              <a:ext cx="656845" cy="284935"/>
              <a:chOff x="124425" y="107874"/>
              <a:chExt cx="1156417" cy="501646"/>
            </a:xfrm>
          </p:grpSpPr>
          <p:sp>
            <p:nvSpPr>
              <p:cNvPr id="1263" name="Google Shape;1263;p35"/>
              <p:cNvSpPr/>
              <p:nvPr/>
            </p:nvSpPr>
            <p:spPr>
              <a:xfrm>
                <a:off x="145959" y="119074"/>
                <a:ext cx="1134883" cy="490446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6787" extrusionOk="0">
                    <a:moveTo>
                      <a:pt x="1989" y="0"/>
                    </a:moveTo>
                    <a:cubicBezTo>
                      <a:pt x="893" y="0"/>
                      <a:pt x="0" y="893"/>
                      <a:pt x="0" y="1977"/>
                    </a:cubicBezTo>
                    <a:lnTo>
                      <a:pt x="0" y="4799"/>
                    </a:lnTo>
                    <a:cubicBezTo>
                      <a:pt x="0" y="5894"/>
                      <a:pt x="893" y="6787"/>
                      <a:pt x="1989" y="6787"/>
                    </a:cubicBezTo>
                    <a:lnTo>
                      <a:pt x="13728" y="6787"/>
                    </a:lnTo>
                    <a:cubicBezTo>
                      <a:pt x="14812" y="6787"/>
                      <a:pt x="15705" y="5894"/>
                      <a:pt x="15705" y="4799"/>
                    </a:cubicBezTo>
                    <a:lnTo>
                      <a:pt x="15705" y="1977"/>
                    </a:lnTo>
                    <a:cubicBezTo>
                      <a:pt x="15705" y="893"/>
                      <a:pt x="14812" y="0"/>
                      <a:pt x="13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124425" y="107874"/>
                <a:ext cx="1134883" cy="490518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6788" extrusionOk="0">
                    <a:moveTo>
                      <a:pt x="1989" y="1"/>
                    </a:moveTo>
                    <a:cubicBezTo>
                      <a:pt x="893" y="1"/>
                      <a:pt x="1" y="894"/>
                      <a:pt x="1" y="1977"/>
                    </a:cubicBezTo>
                    <a:lnTo>
                      <a:pt x="1" y="4811"/>
                    </a:lnTo>
                    <a:cubicBezTo>
                      <a:pt x="1" y="5894"/>
                      <a:pt x="893" y="6787"/>
                      <a:pt x="1989" y="6787"/>
                    </a:cubicBezTo>
                    <a:lnTo>
                      <a:pt x="13728" y="6787"/>
                    </a:lnTo>
                    <a:cubicBezTo>
                      <a:pt x="14812" y="6787"/>
                      <a:pt x="15705" y="5894"/>
                      <a:pt x="15705" y="4811"/>
                    </a:cubicBezTo>
                    <a:lnTo>
                      <a:pt x="15705" y="1977"/>
                    </a:lnTo>
                    <a:cubicBezTo>
                      <a:pt x="15705" y="894"/>
                      <a:pt x="14812" y="1"/>
                      <a:pt x="13728" y="1"/>
                    </a:cubicBezTo>
                    <a:close/>
                  </a:path>
                </a:pathLst>
              </a:custGeom>
              <a:solidFill>
                <a:srgbClr val="FFA333">
                  <a:alpha val="8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213886" y="164672"/>
                <a:ext cx="979229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5525" extrusionOk="0">
                    <a:moveTo>
                      <a:pt x="2561" y="0"/>
                    </a:moveTo>
                    <a:cubicBezTo>
                      <a:pt x="1430" y="0"/>
                      <a:pt x="1" y="477"/>
                      <a:pt x="1" y="1620"/>
                    </a:cubicBezTo>
                    <a:lnTo>
                      <a:pt x="489" y="3465"/>
                    </a:lnTo>
                    <a:cubicBezTo>
                      <a:pt x="489" y="4596"/>
                      <a:pt x="1882" y="5168"/>
                      <a:pt x="3025" y="5168"/>
                    </a:cubicBezTo>
                    <a:lnTo>
                      <a:pt x="11252" y="5525"/>
                    </a:lnTo>
                    <a:cubicBezTo>
                      <a:pt x="12383" y="5525"/>
                      <a:pt x="13205" y="5084"/>
                      <a:pt x="13205" y="3941"/>
                    </a:cubicBezTo>
                    <a:lnTo>
                      <a:pt x="13550" y="1536"/>
                    </a:lnTo>
                    <a:cubicBezTo>
                      <a:pt x="13550" y="405"/>
                      <a:pt x="12383" y="0"/>
                      <a:pt x="11240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5"/>
              <p:cNvSpPr/>
              <p:nvPr/>
            </p:nvSpPr>
            <p:spPr>
              <a:xfrm>
                <a:off x="396277" y="237802"/>
                <a:ext cx="62073" cy="23666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275" extrusionOk="0">
                    <a:moveTo>
                      <a:pt x="430" y="0"/>
                    </a:moveTo>
                    <a:cubicBezTo>
                      <a:pt x="191" y="0"/>
                      <a:pt x="1" y="739"/>
                      <a:pt x="1" y="1644"/>
                    </a:cubicBezTo>
                    <a:cubicBezTo>
                      <a:pt x="1" y="2548"/>
                      <a:pt x="191" y="3275"/>
                      <a:pt x="430" y="3275"/>
                    </a:cubicBezTo>
                    <a:cubicBezTo>
                      <a:pt x="668" y="3275"/>
                      <a:pt x="858" y="2548"/>
                      <a:pt x="858" y="1644"/>
                    </a:cubicBezTo>
                    <a:cubicBezTo>
                      <a:pt x="858" y="739"/>
                      <a:pt x="668" y="0"/>
                      <a:pt x="4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5"/>
              <p:cNvSpPr/>
              <p:nvPr/>
            </p:nvSpPr>
            <p:spPr>
              <a:xfrm>
                <a:off x="527072" y="312666"/>
                <a:ext cx="370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84" extrusionOk="0">
                    <a:moveTo>
                      <a:pt x="251" y="0"/>
                    </a:moveTo>
                    <a:cubicBezTo>
                      <a:pt x="120" y="0"/>
                      <a:pt x="1" y="572"/>
                      <a:pt x="1" y="1286"/>
                    </a:cubicBezTo>
                    <a:cubicBezTo>
                      <a:pt x="1" y="2001"/>
                      <a:pt x="120" y="2584"/>
                      <a:pt x="251" y="2584"/>
                    </a:cubicBezTo>
                    <a:cubicBezTo>
                      <a:pt x="394" y="2584"/>
                      <a:pt x="513" y="2001"/>
                      <a:pt x="513" y="1286"/>
                    </a:cubicBezTo>
                    <a:cubicBezTo>
                      <a:pt x="513" y="572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801525" y="206801"/>
                <a:ext cx="68938" cy="27373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3788" extrusionOk="0">
                    <a:moveTo>
                      <a:pt x="477" y="1"/>
                    </a:moveTo>
                    <a:cubicBezTo>
                      <a:pt x="215" y="1"/>
                      <a:pt x="1" y="846"/>
                      <a:pt x="1" y="1894"/>
                    </a:cubicBezTo>
                    <a:cubicBezTo>
                      <a:pt x="1" y="2930"/>
                      <a:pt x="215" y="3787"/>
                      <a:pt x="477" y="3787"/>
                    </a:cubicBezTo>
                    <a:cubicBezTo>
                      <a:pt x="739" y="3787"/>
                      <a:pt x="953" y="2930"/>
                      <a:pt x="953" y="1894"/>
                    </a:cubicBezTo>
                    <a:cubicBezTo>
                      <a:pt x="953" y="846"/>
                      <a:pt x="739" y="1"/>
                      <a:pt x="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969318" y="269669"/>
                <a:ext cx="62001" cy="193591"/>
              </a:xfrm>
              <a:custGeom>
                <a:avLst/>
                <a:gdLst/>
                <a:ahLst/>
                <a:cxnLst/>
                <a:rect l="l" t="t" r="r" b="b"/>
                <a:pathLst>
                  <a:path w="858" h="2679" extrusionOk="0">
                    <a:moveTo>
                      <a:pt x="429" y="0"/>
                    </a:moveTo>
                    <a:cubicBezTo>
                      <a:pt x="191" y="0"/>
                      <a:pt x="0" y="595"/>
                      <a:pt x="0" y="1334"/>
                    </a:cubicBezTo>
                    <a:cubicBezTo>
                      <a:pt x="0" y="2072"/>
                      <a:pt x="191" y="2679"/>
                      <a:pt x="429" y="2679"/>
                    </a:cubicBezTo>
                    <a:cubicBezTo>
                      <a:pt x="667" y="2679"/>
                      <a:pt x="858" y="2072"/>
                      <a:pt x="858" y="1334"/>
                    </a:cubicBezTo>
                    <a:cubicBezTo>
                      <a:pt x="858" y="595"/>
                      <a:pt x="667" y="0"/>
                      <a:pt x="4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192424" y="154339"/>
                <a:ext cx="979157" cy="399323"/>
              </a:xfrm>
              <a:custGeom>
                <a:avLst/>
                <a:gdLst/>
                <a:ahLst/>
                <a:cxnLst/>
                <a:rect l="l" t="t" r="r" b="b"/>
                <a:pathLst>
                  <a:path w="13550" h="5526" extrusionOk="0">
                    <a:moveTo>
                      <a:pt x="2560" y="1"/>
                    </a:moveTo>
                    <a:cubicBezTo>
                      <a:pt x="1429" y="1"/>
                      <a:pt x="0" y="477"/>
                      <a:pt x="0" y="1620"/>
                    </a:cubicBezTo>
                    <a:lnTo>
                      <a:pt x="488" y="3465"/>
                    </a:lnTo>
                    <a:cubicBezTo>
                      <a:pt x="488" y="4596"/>
                      <a:pt x="1881" y="5156"/>
                      <a:pt x="3024" y="5156"/>
                    </a:cubicBezTo>
                    <a:lnTo>
                      <a:pt x="11252" y="5525"/>
                    </a:lnTo>
                    <a:cubicBezTo>
                      <a:pt x="12383" y="5525"/>
                      <a:pt x="13204" y="5073"/>
                      <a:pt x="13204" y="3942"/>
                    </a:cubicBezTo>
                    <a:lnTo>
                      <a:pt x="13549" y="1525"/>
                    </a:lnTo>
                    <a:cubicBezTo>
                      <a:pt x="13549" y="393"/>
                      <a:pt x="12383" y="1"/>
                      <a:pt x="112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193291" y="154339"/>
                <a:ext cx="812231" cy="400117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5537" extrusionOk="0">
                    <a:moveTo>
                      <a:pt x="2572" y="1"/>
                    </a:moveTo>
                    <a:cubicBezTo>
                      <a:pt x="1441" y="1"/>
                      <a:pt x="0" y="477"/>
                      <a:pt x="0" y="1620"/>
                    </a:cubicBezTo>
                    <a:lnTo>
                      <a:pt x="500" y="3465"/>
                    </a:lnTo>
                    <a:cubicBezTo>
                      <a:pt x="500" y="4596"/>
                      <a:pt x="1881" y="5156"/>
                      <a:pt x="3024" y="5156"/>
                    </a:cubicBezTo>
                    <a:lnTo>
                      <a:pt x="11240" y="5537"/>
                    </a:lnTo>
                    <a:lnTo>
                      <a:pt x="11240" y="5537"/>
                    </a:lnTo>
                    <a:lnTo>
                      <a:pt x="25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5"/>
              <p:cNvSpPr/>
              <p:nvPr/>
            </p:nvSpPr>
            <p:spPr>
              <a:xfrm>
                <a:off x="374815" y="227468"/>
                <a:ext cx="62001" cy="23666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275" extrusionOk="0">
                    <a:moveTo>
                      <a:pt x="429" y="1"/>
                    </a:moveTo>
                    <a:cubicBezTo>
                      <a:pt x="191" y="1"/>
                      <a:pt x="0" y="727"/>
                      <a:pt x="0" y="1632"/>
                    </a:cubicBezTo>
                    <a:cubicBezTo>
                      <a:pt x="0" y="2537"/>
                      <a:pt x="191" y="3275"/>
                      <a:pt x="429" y="3275"/>
                    </a:cubicBezTo>
                    <a:cubicBezTo>
                      <a:pt x="667" y="3275"/>
                      <a:pt x="857" y="2537"/>
                      <a:pt x="857" y="1632"/>
                    </a:cubicBezTo>
                    <a:cubicBezTo>
                      <a:pt x="857" y="727"/>
                      <a:pt x="667" y="1"/>
                      <a:pt x="429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5"/>
              <p:cNvSpPr/>
              <p:nvPr/>
            </p:nvSpPr>
            <p:spPr>
              <a:xfrm>
                <a:off x="505538" y="301465"/>
                <a:ext cx="37071" cy="18766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97" extrusionOk="0">
                    <a:moveTo>
                      <a:pt x="251" y="1"/>
                    </a:moveTo>
                    <a:cubicBezTo>
                      <a:pt x="120" y="1"/>
                      <a:pt x="1" y="584"/>
                      <a:pt x="1" y="1298"/>
                    </a:cubicBezTo>
                    <a:cubicBezTo>
                      <a:pt x="1" y="2013"/>
                      <a:pt x="120" y="2596"/>
                      <a:pt x="251" y="2596"/>
                    </a:cubicBezTo>
                    <a:cubicBezTo>
                      <a:pt x="394" y="2596"/>
                      <a:pt x="513" y="2013"/>
                      <a:pt x="513" y="1298"/>
                    </a:cubicBezTo>
                    <a:cubicBezTo>
                      <a:pt x="513" y="584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5"/>
              <p:cNvSpPr/>
              <p:nvPr/>
            </p:nvSpPr>
            <p:spPr>
              <a:xfrm>
                <a:off x="780063" y="196468"/>
                <a:ext cx="68866" cy="272863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776" extrusionOk="0">
                    <a:moveTo>
                      <a:pt x="476" y="1"/>
                    </a:moveTo>
                    <a:cubicBezTo>
                      <a:pt x="214" y="1"/>
                      <a:pt x="0" y="846"/>
                      <a:pt x="0" y="1882"/>
                    </a:cubicBezTo>
                    <a:cubicBezTo>
                      <a:pt x="0" y="2930"/>
                      <a:pt x="214" y="3775"/>
                      <a:pt x="476" y="3775"/>
                    </a:cubicBezTo>
                    <a:cubicBezTo>
                      <a:pt x="738" y="3775"/>
                      <a:pt x="953" y="2930"/>
                      <a:pt x="953" y="1882"/>
                    </a:cubicBezTo>
                    <a:cubicBezTo>
                      <a:pt x="953" y="846"/>
                      <a:pt x="738" y="1"/>
                      <a:pt x="476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5"/>
              <p:cNvSpPr/>
              <p:nvPr/>
            </p:nvSpPr>
            <p:spPr>
              <a:xfrm>
                <a:off x="947784" y="258469"/>
                <a:ext cx="62073" cy="193664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680" extrusionOk="0">
                    <a:moveTo>
                      <a:pt x="429" y="0"/>
                    </a:moveTo>
                    <a:cubicBezTo>
                      <a:pt x="191" y="0"/>
                      <a:pt x="1" y="596"/>
                      <a:pt x="1" y="1346"/>
                    </a:cubicBezTo>
                    <a:cubicBezTo>
                      <a:pt x="1" y="2084"/>
                      <a:pt x="191" y="2679"/>
                      <a:pt x="429" y="2679"/>
                    </a:cubicBezTo>
                    <a:cubicBezTo>
                      <a:pt x="668" y="2679"/>
                      <a:pt x="858" y="2084"/>
                      <a:pt x="858" y="1346"/>
                    </a:cubicBezTo>
                    <a:cubicBezTo>
                      <a:pt x="858" y="596"/>
                      <a:pt x="668" y="0"/>
                      <a:pt x="429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6" name="Google Shape;1276;p35"/>
            <p:cNvGrpSpPr/>
            <p:nvPr/>
          </p:nvGrpSpPr>
          <p:grpSpPr>
            <a:xfrm rot="10800000">
              <a:off x="4161207" y="208877"/>
              <a:ext cx="656845" cy="284443"/>
              <a:chOff x="149356" y="766155"/>
              <a:chExt cx="1156417" cy="500779"/>
            </a:xfrm>
          </p:grpSpPr>
          <p:sp>
            <p:nvSpPr>
              <p:cNvPr id="1277" name="Google Shape;1277;p35"/>
              <p:cNvSpPr/>
              <p:nvPr/>
            </p:nvSpPr>
            <p:spPr>
              <a:xfrm>
                <a:off x="170890" y="776488"/>
                <a:ext cx="1134883" cy="490446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6787" extrusionOk="0">
                    <a:moveTo>
                      <a:pt x="1989" y="0"/>
                    </a:moveTo>
                    <a:cubicBezTo>
                      <a:pt x="893" y="0"/>
                      <a:pt x="0" y="893"/>
                      <a:pt x="0" y="1977"/>
                    </a:cubicBezTo>
                    <a:lnTo>
                      <a:pt x="0" y="4810"/>
                    </a:lnTo>
                    <a:cubicBezTo>
                      <a:pt x="0" y="5894"/>
                      <a:pt x="893" y="6787"/>
                      <a:pt x="1989" y="6787"/>
                    </a:cubicBezTo>
                    <a:lnTo>
                      <a:pt x="13728" y="6787"/>
                    </a:lnTo>
                    <a:cubicBezTo>
                      <a:pt x="14812" y="6787"/>
                      <a:pt x="15705" y="5894"/>
                      <a:pt x="15705" y="4810"/>
                    </a:cubicBezTo>
                    <a:lnTo>
                      <a:pt x="15705" y="1977"/>
                    </a:lnTo>
                    <a:cubicBezTo>
                      <a:pt x="15705" y="893"/>
                      <a:pt x="14812" y="0"/>
                      <a:pt x="13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149356" y="766155"/>
                <a:ext cx="1134955" cy="489651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6776" extrusionOk="0">
                    <a:moveTo>
                      <a:pt x="1989" y="0"/>
                    </a:moveTo>
                    <a:cubicBezTo>
                      <a:pt x="894" y="0"/>
                      <a:pt x="1" y="893"/>
                      <a:pt x="1" y="1977"/>
                    </a:cubicBezTo>
                    <a:lnTo>
                      <a:pt x="1" y="4799"/>
                    </a:lnTo>
                    <a:cubicBezTo>
                      <a:pt x="1" y="5882"/>
                      <a:pt x="894" y="6775"/>
                      <a:pt x="1989" y="6775"/>
                    </a:cubicBezTo>
                    <a:lnTo>
                      <a:pt x="13729" y="6775"/>
                    </a:lnTo>
                    <a:cubicBezTo>
                      <a:pt x="14812" y="6775"/>
                      <a:pt x="15705" y="5882"/>
                      <a:pt x="15705" y="4799"/>
                    </a:cubicBezTo>
                    <a:lnTo>
                      <a:pt x="15705" y="1977"/>
                    </a:lnTo>
                    <a:cubicBezTo>
                      <a:pt x="15705" y="893"/>
                      <a:pt x="14812" y="0"/>
                      <a:pt x="13729" y="0"/>
                    </a:cubicBezTo>
                    <a:close/>
                  </a:path>
                </a:pathLst>
              </a:custGeom>
              <a:solidFill>
                <a:srgbClr val="FFA333">
                  <a:alpha val="9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259484" y="822086"/>
                <a:ext cx="978362" cy="398383"/>
              </a:xfrm>
              <a:custGeom>
                <a:avLst/>
                <a:gdLst/>
                <a:ahLst/>
                <a:cxnLst/>
                <a:rect l="l" t="t" r="r" b="b"/>
                <a:pathLst>
                  <a:path w="13539" h="5513" extrusionOk="0">
                    <a:moveTo>
                      <a:pt x="2287" y="0"/>
                    </a:moveTo>
                    <a:cubicBezTo>
                      <a:pt x="1156" y="0"/>
                      <a:pt x="346" y="441"/>
                      <a:pt x="346" y="1572"/>
                    </a:cubicBezTo>
                    <a:lnTo>
                      <a:pt x="1" y="3989"/>
                    </a:lnTo>
                    <a:cubicBezTo>
                      <a:pt x="1" y="5120"/>
                      <a:pt x="1156" y="5513"/>
                      <a:pt x="2311" y="5513"/>
                    </a:cubicBezTo>
                    <a:lnTo>
                      <a:pt x="10978" y="5513"/>
                    </a:lnTo>
                    <a:cubicBezTo>
                      <a:pt x="12109" y="5513"/>
                      <a:pt x="13538" y="5037"/>
                      <a:pt x="13538" y="3894"/>
                    </a:cubicBezTo>
                    <a:lnTo>
                      <a:pt x="13050" y="2048"/>
                    </a:lnTo>
                    <a:cubicBezTo>
                      <a:pt x="13050" y="917"/>
                      <a:pt x="11669" y="357"/>
                      <a:pt x="10526" y="357"/>
                    </a:cubicBezTo>
                    <a:lnTo>
                      <a:pt x="2287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993382" y="910680"/>
                <a:ext cx="62868" cy="23666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3275" extrusionOk="0">
                    <a:moveTo>
                      <a:pt x="441" y="1"/>
                    </a:moveTo>
                    <a:cubicBezTo>
                      <a:pt x="203" y="1"/>
                      <a:pt x="1" y="739"/>
                      <a:pt x="1" y="1644"/>
                    </a:cubicBezTo>
                    <a:cubicBezTo>
                      <a:pt x="1" y="2549"/>
                      <a:pt x="203" y="3275"/>
                      <a:pt x="441" y="3275"/>
                    </a:cubicBezTo>
                    <a:cubicBezTo>
                      <a:pt x="679" y="3275"/>
                      <a:pt x="870" y="2549"/>
                      <a:pt x="870" y="1644"/>
                    </a:cubicBezTo>
                    <a:cubicBezTo>
                      <a:pt x="870" y="739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888457" y="885749"/>
                <a:ext cx="37071" cy="18759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96" extrusionOk="0">
                    <a:moveTo>
                      <a:pt x="250" y="0"/>
                    </a:moveTo>
                    <a:cubicBezTo>
                      <a:pt x="119" y="0"/>
                      <a:pt x="0" y="584"/>
                      <a:pt x="0" y="1298"/>
                    </a:cubicBezTo>
                    <a:cubicBezTo>
                      <a:pt x="0" y="2013"/>
                      <a:pt x="119" y="2596"/>
                      <a:pt x="250" y="2596"/>
                    </a:cubicBezTo>
                    <a:cubicBezTo>
                      <a:pt x="393" y="2596"/>
                      <a:pt x="512" y="2013"/>
                      <a:pt x="512" y="1298"/>
                    </a:cubicBezTo>
                    <a:cubicBezTo>
                      <a:pt x="512" y="584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583003" y="905549"/>
                <a:ext cx="68938" cy="27279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3775" extrusionOk="0">
                    <a:moveTo>
                      <a:pt x="477" y="0"/>
                    </a:moveTo>
                    <a:cubicBezTo>
                      <a:pt x="215" y="0"/>
                      <a:pt x="1" y="846"/>
                      <a:pt x="1" y="1893"/>
                    </a:cubicBezTo>
                    <a:cubicBezTo>
                      <a:pt x="1" y="2929"/>
                      <a:pt x="215" y="3774"/>
                      <a:pt x="477" y="3774"/>
                    </a:cubicBezTo>
                    <a:cubicBezTo>
                      <a:pt x="739" y="3774"/>
                      <a:pt x="953" y="2929"/>
                      <a:pt x="953" y="1893"/>
                    </a:cubicBezTo>
                    <a:cubicBezTo>
                      <a:pt x="953" y="84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420412" y="922748"/>
                <a:ext cx="62868" cy="193664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680" extrusionOk="0">
                    <a:moveTo>
                      <a:pt x="429" y="0"/>
                    </a:moveTo>
                    <a:cubicBezTo>
                      <a:pt x="191" y="0"/>
                      <a:pt x="0" y="596"/>
                      <a:pt x="0" y="1346"/>
                    </a:cubicBezTo>
                    <a:cubicBezTo>
                      <a:pt x="0" y="2084"/>
                      <a:pt x="191" y="2679"/>
                      <a:pt x="429" y="2679"/>
                    </a:cubicBezTo>
                    <a:cubicBezTo>
                      <a:pt x="679" y="2679"/>
                      <a:pt x="869" y="2084"/>
                      <a:pt x="869" y="1346"/>
                    </a:cubicBezTo>
                    <a:cubicBezTo>
                      <a:pt x="869" y="596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238022" y="810885"/>
                <a:ext cx="97829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5525" extrusionOk="0">
                    <a:moveTo>
                      <a:pt x="2286" y="1"/>
                    </a:moveTo>
                    <a:cubicBezTo>
                      <a:pt x="1155" y="1"/>
                      <a:pt x="345" y="453"/>
                      <a:pt x="345" y="1584"/>
                    </a:cubicBezTo>
                    <a:lnTo>
                      <a:pt x="0" y="3989"/>
                    </a:lnTo>
                    <a:cubicBezTo>
                      <a:pt x="0" y="5120"/>
                      <a:pt x="1155" y="5525"/>
                      <a:pt x="2310" y="5525"/>
                    </a:cubicBezTo>
                    <a:lnTo>
                      <a:pt x="10978" y="5525"/>
                    </a:lnTo>
                    <a:cubicBezTo>
                      <a:pt x="12109" y="5525"/>
                      <a:pt x="13538" y="5049"/>
                      <a:pt x="13538" y="3906"/>
                    </a:cubicBezTo>
                    <a:lnTo>
                      <a:pt x="13049" y="2060"/>
                    </a:lnTo>
                    <a:cubicBezTo>
                      <a:pt x="13049" y="929"/>
                      <a:pt x="11668" y="358"/>
                      <a:pt x="10525" y="358"/>
                    </a:cubicBezTo>
                    <a:lnTo>
                      <a:pt x="22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238022" y="810885"/>
                <a:ext cx="793298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5525" extrusionOk="0">
                    <a:moveTo>
                      <a:pt x="2286" y="1"/>
                    </a:moveTo>
                    <a:cubicBezTo>
                      <a:pt x="1155" y="1"/>
                      <a:pt x="345" y="453"/>
                      <a:pt x="345" y="1584"/>
                    </a:cubicBezTo>
                    <a:lnTo>
                      <a:pt x="0" y="3989"/>
                    </a:lnTo>
                    <a:cubicBezTo>
                      <a:pt x="0" y="5120"/>
                      <a:pt x="1155" y="5525"/>
                      <a:pt x="2310" y="5525"/>
                    </a:cubicBezTo>
                    <a:lnTo>
                      <a:pt x="10978" y="5525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5"/>
              <p:cNvSpPr/>
              <p:nvPr/>
            </p:nvSpPr>
            <p:spPr>
              <a:xfrm>
                <a:off x="971920" y="900346"/>
                <a:ext cx="62868" cy="23666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3275" extrusionOk="0">
                    <a:moveTo>
                      <a:pt x="441" y="1"/>
                    </a:moveTo>
                    <a:cubicBezTo>
                      <a:pt x="203" y="1"/>
                      <a:pt x="0" y="727"/>
                      <a:pt x="0" y="1632"/>
                    </a:cubicBezTo>
                    <a:cubicBezTo>
                      <a:pt x="0" y="2537"/>
                      <a:pt x="203" y="3275"/>
                      <a:pt x="441" y="3275"/>
                    </a:cubicBezTo>
                    <a:cubicBezTo>
                      <a:pt x="679" y="3275"/>
                      <a:pt x="869" y="2537"/>
                      <a:pt x="869" y="1632"/>
                    </a:cubicBezTo>
                    <a:cubicBezTo>
                      <a:pt x="869" y="72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5"/>
              <p:cNvSpPr/>
              <p:nvPr/>
            </p:nvSpPr>
            <p:spPr>
              <a:xfrm>
                <a:off x="866922" y="875416"/>
                <a:ext cx="37071" cy="18679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585" extrusionOk="0">
                    <a:moveTo>
                      <a:pt x="251" y="0"/>
                    </a:moveTo>
                    <a:cubicBezTo>
                      <a:pt x="120" y="0"/>
                      <a:pt x="1" y="584"/>
                      <a:pt x="1" y="1298"/>
                    </a:cubicBezTo>
                    <a:cubicBezTo>
                      <a:pt x="1" y="2013"/>
                      <a:pt x="120" y="2584"/>
                      <a:pt x="251" y="2584"/>
                    </a:cubicBezTo>
                    <a:cubicBezTo>
                      <a:pt x="394" y="2584"/>
                      <a:pt x="513" y="2013"/>
                      <a:pt x="513" y="1298"/>
                    </a:cubicBezTo>
                    <a:cubicBezTo>
                      <a:pt x="513" y="584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5"/>
              <p:cNvSpPr/>
              <p:nvPr/>
            </p:nvSpPr>
            <p:spPr>
              <a:xfrm>
                <a:off x="561469" y="894349"/>
                <a:ext cx="68938" cy="27365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3787" extrusionOk="0">
                    <a:moveTo>
                      <a:pt x="477" y="0"/>
                    </a:moveTo>
                    <a:cubicBezTo>
                      <a:pt x="215" y="0"/>
                      <a:pt x="1" y="858"/>
                      <a:pt x="1" y="1894"/>
                    </a:cubicBezTo>
                    <a:cubicBezTo>
                      <a:pt x="1" y="2941"/>
                      <a:pt x="215" y="3787"/>
                      <a:pt x="477" y="3787"/>
                    </a:cubicBezTo>
                    <a:cubicBezTo>
                      <a:pt x="739" y="3787"/>
                      <a:pt x="953" y="2941"/>
                      <a:pt x="953" y="1894"/>
                    </a:cubicBezTo>
                    <a:cubicBezTo>
                      <a:pt x="953" y="858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398878" y="912414"/>
                <a:ext cx="62868" cy="193664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680" extrusionOk="0">
                    <a:moveTo>
                      <a:pt x="429" y="0"/>
                    </a:moveTo>
                    <a:cubicBezTo>
                      <a:pt x="191" y="0"/>
                      <a:pt x="1" y="596"/>
                      <a:pt x="1" y="1334"/>
                    </a:cubicBezTo>
                    <a:cubicBezTo>
                      <a:pt x="1" y="2072"/>
                      <a:pt x="191" y="2679"/>
                      <a:pt x="429" y="2679"/>
                    </a:cubicBezTo>
                    <a:cubicBezTo>
                      <a:pt x="679" y="2679"/>
                      <a:pt x="870" y="2072"/>
                      <a:pt x="870" y="1334"/>
                    </a:cubicBezTo>
                    <a:cubicBezTo>
                      <a:pt x="870" y="596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0" name="Google Shape;1290;p35"/>
            <p:cNvGrpSpPr/>
            <p:nvPr/>
          </p:nvGrpSpPr>
          <p:grpSpPr>
            <a:xfrm rot="5400000">
              <a:off x="4257661" y="4369432"/>
              <a:ext cx="478094" cy="478131"/>
              <a:chOff x="-783450" y="2861800"/>
              <a:chExt cx="362275" cy="362275"/>
            </a:xfrm>
          </p:grpSpPr>
          <p:sp>
            <p:nvSpPr>
              <p:cNvPr id="1291" name="Google Shape;1291;p35"/>
              <p:cNvSpPr/>
              <p:nvPr/>
            </p:nvSpPr>
            <p:spPr>
              <a:xfrm>
                <a:off x="-783450" y="2861800"/>
                <a:ext cx="362275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14491" extrusionOk="0">
                    <a:moveTo>
                      <a:pt x="7240" y="0"/>
                    </a:moveTo>
                    <a:cubicBezTo>
                      <a:pt x="3239" y="0"/>
                      <a:pt x="1" y="3251"/>
                      <a:pt x="1" y="7251"/>
                    </a:cubicBezTo>
                    <a:cubicBezTo>
                      <a:pt x="1" y="11252"/>
                      <a:pt x="3239" y="14490"/>
                      <a:pt x="7240" y="14490"/>
                    </a:cubicBezTo>
                    <a:cubicBezTo>
                      <a:pt x="11240" y="14490"/>
                      <a:pt x="14491" y="11252"/>
                      <a:pt x="14491" y="7251"/>
                    </a:cubicBezTo>
                    <a:cubicBezTo>
                      <a:pt x="14491" y="3251"/>
                      <a:pt x="11240" y="0"/>
                      <a:pt x="7240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5"/>
              <p:cNvSpPr/>
              <p:nvPr/>
            </p:nvSpPr>
            <p:spPr>
              <a:xfrm>
                <a:off x="-761425" y="2884125"/>
                <a:ext cx="31792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2716" extrusionOk="0">
                    <a:moveTo>
                      <a:pt x="6359" y="0"/>
                    </a:moveTo>
                    <a:cubicBezTo>
                      <a:pt x="4787" y="0"/>
                      <a:pt x="3335" y="584"/>
                      <a:pt x="2227" y="1536"/>
                    </a:cubicBezTo>
                    <a:cubicBezTo>
                      <a:pt x="870" y="2691"/>
                      <a:pt x="1" y="4417"/>
                      <a:pt x="1" y="6358"/>
                    </a:cubicBezTo>
                    <a:cubicBezTo>
                      <a:pt x="1" y="9870"/>
                      <a:pt x="2846" y="12716"/>
                      <a:pt x="6359" y="12716"/>
                    </a:cubicBezTo>
                    <a:cubicBezTo>
                      <a:pt x="7609" y="12716"/>
                      <a:pt x="8788" y="12335"/>
                      <a:pt x="9764" y="11716"/>
                    </a:cubicBezTo>
                    <a:cubicBezTo>
                      <a:pt x="11538" y="10585"/>
                      <a:pt x="12717" y="8608"/>
                      <a:pt x="12717" y="6358"/>
                    </a:cubicBezTo>
                    <a:cubicBezTo>
                      <a:pt x="12717" y="2846"/>
                      <a:pt x="9871" y="0"/>
                      <a:pt x="6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-761125" y="2922525"/>
                <a:ext cx="244100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11180" extrusionOk="0">
                    <a:moveTo>
                      <a:pt x="2215" y="0"/>
                    </a:moveTo>
                    <a:cubicBezTo>
                      <a:pt x="858" y="1155"/>
                      <a:pt x="1" y="2881"/>
                      <a:pt x="1" y="4822"/>
                    </a:cubicBezTo>
                    <a:cubicBezTo>
                      <a:pt x="1" y="8334"/>
                      <a:pt x="2834" y="11180"/>
                      <a:pt x="6347" y="11180"/>
                    </a:cubicBezTo>
                    <a:cubicBezTo>
                      <a:pt x="7597" y="11180"/>
                      <a:pt x="8776" y="10823"/>
                      <a:pt x="9764" y="10180"/>
                    </a:cubicBezTo>
                    <a:cubicBezTo>
                      <a:pt x="9764" y="10180"/>
                      <a:pt x="2715" y="8608"/>
                      <a:pt x="2227" y="1036"/>
                    </a:cubicBez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35"/>
            <p:cNvGrpSpPr/>
            <p:nvPr/>
          </p:nvGrpSpPr>
          <p:grpSpPr>
            <a:xfrm>
              <a:off x="1922228" y="1834365"/>
              <a:ext cx="1503249" cy="1474868"/>
              <a:chOff x="2266625" y="2172100"/>
              <a:chExt cx="814725" cy="799300"/>
            </a:xfrm>
          </p:grpSpPr>
          <p:sp>
            <p:nvSpPr>
              <p:cNvPr id="1295" name="Google Shape;1295;p35"/>
              <p:cNvSpPr/>
              <p:nvPr/>
            </p:nvSpPr>
            <p:spPr>
              <a:xfrm>
                <a:off x="2266625" y="2172100"/>
                <a:ext cx="799825" cy="799300"/>
              </a:xfrm>
              <a:custGeom>
                <a:avLst/>
                <a:gdLst/>
                <a:ahLst/>
                <a:cxnLst/>
                <a:rect l="l" t="t" r="r" b="b"/>
                <a:pathLst>
                  <a:path w="31993" h="31972" extrusionOk="0">
                    <a:moveTo>
                      <a:pt x="16015" y="1"/>
                    </a:moveTo>
                    <a:cubicBezTo>
                      <a:pt x="7192" y="1"/>
                      <a:pt x="1" y="7157"/>
                      <a:pt x="25" y="15991"/>
                    </a:cubicBezTo>
                    <a:cubicBezTo>
                      <a:pt x="60" y="24761"/>
                      <a:pt x="7114" y="31972"/>
                      <a:pt x="15720" y="31972"/>
                    </a:cubicBezTo>
                    <a:cubicBezTo>
                      <a:pt x="15818" y="31972"/>
                      <a:pt x="15916" y="31971"/>
                      <a:pt x="16015" y="31969"/>
                    </a:cubicBezTo>
                    <a:cubicBezTo>
                      <a:pt x="24837" y="31814"/>
                      <a:pt x="31993" y="24813"/>
                      <a:pt x="31993" y="15991"/>
                    </a:cubicBezTo>
                    <a:cubicBezTo>
                      <a:pt x="31993" y="7168"/>
                      <a:pt x="24837" y="1"/>
                      <a:pt x="160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2882475" y="2473325"/>
                <a:ext cx="198875" cy="421825"/>
              </a:xfrm>
              <a:custGeom>
                <a:avLst/>
                <a:gdLst/>
                <a:ahLst/>
                <a:cxnLst/>
                <a:rect l="l" t="t" r="r" b="b"/>
                <a:pathLst>
                  <a:path w="7955" h="16873" extrusionOk="0">
                    <a:moveTo>
                      <a:pt x="6645" y="1"/>
                    </a:moveTo>
                    <a:cubicBezTo>
                      <a:pt x="6609" y="477"/>
                      <a:pt x="6549" y="953"/>
                      <a:pt x="6502" y="1430"/>
                    </a:cubicBezTo>
                    <a:cubicBezTo>
                      <a:pt x="6490" y="1561"/>
                      <a:pt x="6466" y="1704"/>
                      <a:pt x="6490" y="1846"/>
                    </a:cubicBezTo>
                    <a:cubicBezTo>
                      <a:pt x="6502" y="1989"/>
                      <a:pt x="6561" y="2120"/>
                      <a:pt x="6585" y="2263"/>
                    </a:cubicBezTo>
                    <a:cubicBezTo>
                      <a:pt x="6668" y="2597"/>
                      <a:pt x="6585" y="2954"/>
                      <a:pt x="6549" y="3311"/>
                    </a:cubicBezTo>
                    <a:cubicBezTo>
                      <a:pt x="6454" y="4013"/>
                      <a:pt x="6514" y="4728"/>
                      <a:pt x="6406" y="5430"/>
                    </a:cubicBezTo>
                    <a:cubicBezTo>
                      <a:pt x="6347" y="5811"/>
                      <a:pt x="6228" y="6204"/>
                      <a:pt x="6049" y="6526"/>
                    </a:cubicBezTo>
                    <a:cubicBezTo>
                      <a:pt x="5978" y="6692"/>
                      <a:pt x="5894" y="6859"/>
                      <a:pt x="5918" y="7038"/>
                    </a:cubicBezTo>
                    <a:cubicBezTo>
                      <a:pt x="5954" y="7276"/>
                      <a:pt x="6156" y="7466"/>
                      <a:pt x="6109" y="7692"/>
                    </a:cubicBezTo>
                    <a:cubicBezTo>
                      <a:pt x="6037" y="8038"/>
                      <a:pt x="5490" y="8062"/>
                      <a:pt x="5418" y="8407"/>
                    </a:cubicBezTo>
                    <a:cubicBezTo>
                      <a:pt x="5383" y="8550"/>
                      <a:pt x="5454" y="8693"/>
                      <a:pt x="5490" y="8824"/>
                    </a:cubicBezTo>
                    <a:cubicBezTo>
                      <a:pt x="5549" y="9121"/>
                      <a:pt x="5418" y="9431"/>
                      <a:pt x="5299" y="9716"/>
                    </a:cubicBezTo>
                    <a:cubicBezTo>
                      <a:pt x="5049" y="10276"/>
                      <a:pt x="4787" y="10859"/>
                      <a:pt x="4537" y="11431"/>
                    </a:cubicBezTo>
                    <a:cubicBezTo>
                      <a:pt x="4299" y="11967"/>
                      <a:pt x="3954" y="12586"/>
                      <a:pt x="3358" y="12645"/>
                    </a:cubicBezTo>
                    <a:cubicBezTo>
                      <a:pt x="3227" y="12657"/>
                      <a:pt x="3108" y="12645"/>
                      <a:pt x="2989" y="12693"/>
                    </a:cubicBezTo>
                    <a:cubicBezTo>
                      <a:pt x="2751" y="12800"/>
                      <a:pt x="2716" y="13122"/>
                      <a:pt x="2775" y="13372"/>
                    </a:cubicBezTo>
                    <a:cubicBezTo>
                      <a:pt x="2858" y="13634"/>
                      <a:pt x="2989" y="13872"/>
                      <a:pt x="2977" y="14122"/>
                    </a:cubicBezTo>
                    <a:cubicBezTo>
                      <a:pt x="2958" y="14324"/>
                      <a:pt x="2775" y="14542"/>
                      <a:pt x="2586" y="14542"/>
                    </a:cubicBezTo>
                    <a:cubicBezTo>
                      <a:pt x="2542" y="14542"/>
                      <a:pt x="2497" y="14530"/>
                      <a:pt x="2454" y="14503"/>
                    </a:cubicBezTo>
                    <a:cubicBezTo>
                      <a:pt x="2215" y="14824"/>
                      <a:pt x="1965" y="15146"/>
                      <a:pt x="1727" y="15455"/>
                    </a:cubicBezTo>
                    <a:cubicBezTo>
                      <a:pt x="1263" y="16074"/>
                      <a:pt x="739" y="16705"/>
                      <a:pt x="1" y="16872"/>
                    </a:cubicBezTo>
                    <a:cubicBezTo>
                      <a:pt x="953" y="16741"/>
                      <a:pt x="1727" y="16039"/>
                      <a:pt x="2382" y="15324"/>
                    </a:cubicBezTo>
                    <a:cubicBezTo>
                      <a:pt x="6168" y="11217"/>
                      <a:pt x="7954" y="5311"/>
                      <a:pt x="6645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5"/>
              <p:cNvSpPr/>
              <p:nvPr/>
            </p:nvSpPr>
            <p:spPr>
              <a:xfrm>
                <a:off x="2277650" y="2323925"/>
                <a:ext cx="81575" cy="38815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5526" extrusionOk="0">
                    <a:moveTo>
                      <a:pt x="3263" y="0"/>
                    </a:moveTo>
                    <a:lnTo>
                      <a:pt x="2882" y="262"/>
                    </a:lnTo>
                    <a:cubicBezTo>
                      <a:pt x="1763" y="1715"/>
                      <a:pt x="1012" y="3441"/>
                      <a:pt x="584" y="5227"/>
                    </a:cubicBezTo>
                    <a:cubicBezTo>
                      <a:pt x="155" y="7013"/>
                      <a:pt x="0" y="8858"/>
                      <a:pt x="0" y="10692"/>
                    </a:cubicBezTo>
                    <a:cubicBezTo>
                      <a:pt x="0" y="11537"/>
                      <a:pt x="36" y="12406"/>
                      <a:pt x="215" y="13240"/>
                    </a:cubicBezTo>
                    <a:cubicBezTo>
                      <a:pt x="393" y="14073"/>
                      <a:pt x="739" y="14883"/>
                      <a:pt x="1286" y="15526"/>
                    </a:cubicBezTo>
                    <a:cubicBezTo>
                      <a:pt x="1048" y="15038"/>
                      <a:pt x="977" y="14454"/>
                      <a:pt x="1096" y="13918"/>
                    </a:cubicBezTo>
                    <a:cubicBezTo>
                      <a:pt x="1120" y="13799"/>
                      <a:pt x="1155" y="13680"/>
                      <a:pt x="1155" y="13561"/>
                    </a:cubicBezTo>
                    <a:cubicBezTo>
                      <a:pt x="1120" y="13002"/>
                      <a:pt x="215" y="12728"/>
                      <a:pt x="298" y="12168"/>
                    </a:cubicBezTo>
                    <a:cubicBezTo>
                      <a:pt x="334" y="12002"/>
                      <a:pt x="441" y="11871"/>
                      <a:pt x="465" y="11704"/>
                    </a:cubicBezTo>
                    <a:cubicBezTo>
                      <a:pt x="500" y="11490"/>
                      <a:pt x="381" y="11287"/>
                      <a:pt x="334" y="11073"/>
                    </a:cubicBezTo>
                    <a:cubicBezTo>
                      <a:pt x="286" y="10870"/>
                      <a:pt x="358" y="10585"/>
                      <a:pt x="572" y="10573"/>
                    </a:cubicBezTo>
                    <a:cubicBezTo>
                      <a:pt x="239" y="9906"/>
                      <a:pt x="286" y="9049"/>
                      <a:pt x="679" y="8418"/>
                    </a:cubicBezTo>
                    <a:cubicBezTo>
                      <a:pt x="774" y="8227"/>
                      <a:pt x="929" y="8049"/>
                      <a:pt x="941" y="7846"/>
                    </a:cubicBezTo>
                    <a:cubicBezTo>
                      <a:pt x="977" y="7656"/>
                      <a:pt x="881" y="7441"/>
                      <a:pt x="798" y="7263"/>
                    </a:cubicBezTo>
                    <a:cubicBezTo>
                      <a:pt x="703" y="7084"/>
                      <a:pt x="631" y="6882"/>
                      <a:pt x="655" y="6679"/>
                    </a:cubicBezTo>
                    <a:cubicBezTo>
                      <a:pt x="686" y="6514"/>
                      <a:pt x="842" y="6358"/>
                      <a:pt x="1015" y="6358"/>
                    </a:cubicBezTo>
                    <a:cubicBezTo>
                      <a:pt x="1042" y="6358"/>
                      <a:pt x="1069" y="6362"/>
                      <a:pt x="1096" y="6370"/>
                    </a:cubicBezTo>
                    <a:cubicBezTo>
                      <a:pt x="774" y="6001"/>
                      <a:pt x="715" y="5465"/>
                      <a:pt x="798" y="4989"/>
                    </a:cubicBezTo>
                    <a:cubicBezTo>
                      <a:pt x="870" y="4513"/>
                      <a:pt x="1096" y="4060"/>
                      <a:pt x="1298" y="3620"/>
                    </a:cubicBezTo>
                    <a:lnTo>
                      <a:pt x="2013" y="2096"/>
                    </a:lnTo>
                    <a:cubicBezTo>
                      <a:pt x="2120" y="1893"/>
                      <a:pt x="2203" y="1679"/>
                      <a:pt x="2310" y="1476"/>
                    </a:cubicBezTo>
                    <a:cubicBezTo>
                      <a:pt x="2560" y="941"/>
                      <a:pt x="2834" y="393"/>
                      <a:pt x="3263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5"/>
              <p:cNvSpPr/>
              <p:nvPr/>
            </p:nvSpPr>
            <p:spPr>
              <a:xfrm>
                <a:off x="2319925" y="2734375"/>
                <a:ext cx="7650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4692" extrusionOk="0">
                    <a:moveTo>
                      <a:pt x="0" y="1"/>
                    </a:moveTo>
                    <a:cubicBezTo>
                      <a:pt x="464" y="1846"/>
                      <a:pt x="1560" y="3525"/>
                      <a:pt x="3060" y="4692"/>
                    </a:cubicBezTo>
                    <a:cubicBezTo>
                      <a:pt x="2762" y="3966"/>
                      <a:pt x="2405" y="3263"/>
                      <a:pt x="2036" y="2561"/>
                    </a:cubicBezTo>
                    <a:cubicBezTo>
                      <a:pt x="1786" y="2072"/>
                      <a:pt x="1512" y="1560"/>
                      <a:pt x="1262" y="1072"/>
                    </a:cubicBezTo>
                    <a:cubicBezTo>
                      <a:pt x="1143" y="870"/>
                      <a:pt x="1024" y="632"/>
                      <a:pt x="798" y="477"/>
                    </a:cubicBezTo>
                    <a:cubicBezTo>
                      <a:pt x="524" y="310"/>
                      <a:pt x="83" y="310"/>
                      <a:pt x="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5"/>
              <p:cNvSpPr/>
              <p:nvPr/>
            </p:nvSpPr>
            <p:spPr>
              <a:xfrm>
                <a:off x="2402375" y="2857600"/>
                <a:ext cx="277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656" extrusionOk="0">
                    <a:moveTo>
                      <a:pt x="155" y="1"/>
                    </a:moveTo>
                    <a:cubicBezTo>
                      <a:pt x="107" y="13"/>
                      <a:pt x="48" y="13"/>
                      <a:pt x="36" y="60"/>
                    </a:cubicBezTo>
                    <a:cubicBezTo>
                      <a:pt x="0" y="108"/>
                      <a:pt x="48" y="168"/>
                      <a:pt x="72" y="191"/>
                    </a:cubicBezTo>
                    <a:cubicBezTo>
                      <a:pt x="345" y="465"/>
                      <a:pt x="714" y="644"/>
                      <a:pt x="1107" y="656"/>
                    </a:cubicBezTo>
                    <a:cubicBezTo>
                      <a:pt x="1000" y="430"/>
                      <a:pt x="834" y="239"/>
                      <a:pt x="607" y="120"/>
                    </a:cubicBezTo>
                    <a:cubicBezTo>
                      <a:pt x="464" y="25"/>
                      <a:pt x="298" y="1"/>
                      <a:pt x="155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5"/>
              <p:cNvSpPr/>
              <p:nvPr/>
            </p:nvSpPr>
            <p:spPr>
              <a:xfrm>
                <a:off x="2414575" y="2595825"/>
                <a:ext cx="87825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78" extrusionOk="0">
                    <a:moveTo>
                      <a:pt x="2097" y="1"/>
                    </a:moveTo>
                    <a:cubicBezTo>
                      <a:pt x="1837" y="1"/>
                      <a:pt x="1582" y="89"/>
                      <a:pt x="1346" y="173"/>
                    </a:cubicBezTo>
                    <a:cubicBezTo>
                      <a:pt x="1072" y="280"/>
                      <a:pt x="762" y="399"/>
                      <a:pt x="500" y="602"/>
                    </a:cubicBezTo>
                    <a:cubicBezTo>
                      <a:pt x="167" y="876"/>
                      <a:pt x="0" y="1245"/>
                      <a:pt x="48" y="1590"/>
                    </a:cubicBezTo>
                    <a:cubicBezTo>
                      <a:pt x="84" y="1828"/>
                      <a:pt x="203" y="2042"/>
                      <a:pt x="417" y="2269"/>
                    </a:cubicBezTo>
                    <a:cubicBezTo>
                      <a:pt x="524" y="2376"/>
                      <a:pt x="631" y="2447"/>
                      <a:pt x="715" y="2542"/>
                    </a:cubicBezTo>
                    <a:cubicBezTo>
                      <a:pt x="1441" y="3121"/>
                      <a:pt x="2220" y="3678"/>
                      <a:pt x="3116" y="3678"/>
                    </a:cubicBezTo>
                    <a:cubicBezTo>
                      <a:pt x="3161" y="3678"/>
                      <a:pt x="3206" y="3676"/>
                      <a:pt x="3251" y="3673"/>
                    </a:cubicBezTo>
                    <a:cubicBezTo>
                      <a:pt x="3382" y="3650"/>
                      <a:pt x="3489" y="3554"/>
                      <a:pt x="3501" y="3412"/>
                    </a:cubicBezTo>
                    <a:cubicBezTo>
                      <a:pt x="3513" y="2614"/>
                      <a:pt x="3417" y="1804"/>
                      <a:pt x="3191" y="1030"/>
                    </a:cubicBezTo>
                    <a:cubicBezTo>
                      <a:pt x="3120" y="792"/>
                      <a:pt x="3013" y="483"/>
                      <a:pt x="2786" y="280"/>
                    </a:cubicBezTo>
                    <a:cubicBezTo>
                      <a:pt x="2715" y="197"/>
                      <a:pt x="2620" y="137"/>
                      <a:pt x="2536" y="102"/>
                    </a:cubicBezTo>
                    <a:cubicBezTo>
                      <a:pt x="2390" y="29"/>
                      <a:pt x="2243" y="1"/>
                      <a:pt x="2097" y="1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2851825" y="2697075"/>
                <a:ext cx="107475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4012" extrusionOk="0">
                    <a:moveTo>
                      <a:pt x="1783" y="0"/>
                    </a:moveTo>
                    <a:cubicBezTo>
                      <a:pt x="1492" y="0"/>
                      <a:pt x="1233" y="186"/>
                      <a:pt x="1024" y="362"/>
                    </a:cubicBezTo>
                    <a:cubicBezTo>
                      <a:pt x="691" y="647"/>
                      <a:pt x="370" y="945"/>
                      <a:pt x="96" y="1267"/>
                    </a:cubicBezTo>
                    <a:cubicBezTo>
                      <a:pt x="1" y="1374"/>
                      <a:pt x="1" y="1528"/>
                      <a:pt x="96" y="1624"/>
                    </a:cubicBezTo>
                    <a:cubicBezTo>
                      <a:pt x="322" y="1850"/>
                      <a:pt x="465" y="2160"/>
                      <a:pt x="620" y="2493"/>
                    </a:cubicBezTo>
                    <a:cubicBezTo>
                      <a:pt x="798" y="2850"/>
                      <a:pt x="977" y="3219"/>
                      <a:pt x="1251" y="3517"/>
                    </a:cubicBezTo>
                    <a:cubicBezTo>
                      <a:pt x="1298" y="3564"/>
                      <a:pt x="1346" y="3612"/>
                      <a:pt x="1405" y="3648"/>
                    </a:cubicBezTo>
                    <a:cubicBezTo>
                      <a:pt x="1608" y="3814"/>
                      <a:pt x="1834" y="3981"/>
                      <a:pt x="2120" y="4005"/>
                    </a:cubicBezTo>
                    <a:cubicBezTo>
                      <a:pt x="2155" y="4009"/>
                      <a:pt x="2189" y="4011"/>
                      <a:pt x="2223" y="4011"/>
                    </a:cubicBezTo>
                    <a:cubicBezTo>
                      <a:pt x="2575" y="4011"/>
                      <a:pt x="2890" y="3800"/>
                      <a:pt x="3096" y="3648"/>
                    </a:cubicBezTo>
                    <a:lnTo>
                      <a:pt x="3942" y="3052"/>
                    </a:lnTo>
                    <a:cubicBezTo>
                      <a:pt x="4025" y="3017"/>
                      <a:pt x="4144" y="2922"/>
                      <a:pt x="4203" y="2755"/>
                    </a:cubicBezTo>
                    <a:cubicBezTo>
                      <a:pt x="4299" y="2481"/>
                      <a:pt x="4108" y="2219"/>
                      <a:pt x="4037" y="2136"/>
                    </a:cubicBezTo>
                    <a:cubicBezTo>
                      <a:pt x="3608" y="1588"/>
                      <a:pt x="3144" y="1028"/>
                      <a:pt x="2679" y="516"/>
                    </a:cubicBezTo>
                    <a:lnTo>
                      <a:pt x="2537" y="362"/>
                    </a:lnTo>
                    <a:cubicBezTo>
                      <a:pt x="2382" y="219"/>
                      <a:pt x="2156" y="16"/>
                      <a:pt x="1858" y="4"/>
                    </a:cubicBezTo>
                    <a:cubicBezTo>
                      <a:pt x="1833" y="2"/>
                      <a:pt x="1808" y="0"/>
                      <a:pt x="1783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2858675" y="2413925"/>
                <a:ext cx="5687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3356" extrusionOk="0">
                    <a:moveTo>
                      <a:pt x="1559" y="1"/>
                    </a:moveTo>
                    <a:cubicBezTo>
                      <a:pt x="1290" y="1"/>
                      <a:pt x="1000" y="158"/>
                      <a:pt x="774" y="436"/>
                    </a:cubicBezTo>
                    <a:cubicBezTo>
                      <a:pt x="155" y="1186"/>
                      <a:pt x="0" y="2270"/>
                      <a:pt x="358" y="3187"/>
                    </a:cubicBezTo>
                    <a:cubicBezTo>
                      <a:pt x="369" y="3222"/>
                      <a:pt x="381" y="3246"/>
                      <a:pt x="417" y="3282"/>
                    </a:cubicBezTo>
                    <a:cubicBezTo>
                      <a:pt x="453" y="3329"/>
                      <a:pt x="524" y="3353"/>
                      <a:pt x="596" y="3353"/>
                    </a:cubicBezTo>
                    <a:cubicBezTo>
                      <a:pt x="620" y="3355"/>
                      <a:pt x="645" y="3356"/>
                      <a:pt x="670" y="3356"/>
                    </a:cubicBezTo>
                    <a:cubicBezTo>
                      <a:pt x="1182" y="3356"/>
                      <a:pt x="1704" y="3006"/>
                      <a:pt x="1977" y="2472"/>
                    </a:cubicBezTo>
                    <a:cubicBezTo>
                      <a:pt x="2239" y="1972"/>
                      <a:pt x="2274" y="1389"/>
                      <a:pt x="2263" y="960"/>
                    </a:cubicBezTo>
                    <a:cubicBezTo>
                      <a:pt x="2263" y="603"/>
                      <a:pt x="2167" y="353"/>
                      <a:pt x="2013" y="186"/>
                    </a:cubicBezTo>
                    <a:cubicBezTo>
                      <a:pt x="1965" y="139"/>
                      <a:pt x="1905" y="91"/>
                      <a:pt x="1846" y="67"/>
                    </a:cubicBezTo>
                    <a:cubicBezTo>
                      <a:pt x="1756" y="22"/>
                      <a:pt x="1659" y="1"/>
                      <a:pt x="155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2378850" y="2694750"/>
                <a:ext cx="5122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771" extrusionOk="0">
                    <a:moveTo>
                      <a:pt x="1549" y="0"/>
                    </a:moveTo>
                    <a:cubicBezTo>
                      <a:pt x="1469" y="0"/>
                      <a:pt x="1402" y="34"/>
                      <a:pt x="1370" y="50"/>
                    </a:cubicBezTo>
                    <a:lnTo>
                      <a:pt x="155" y="621"/>
                    </a:lnTo>
                    <a:cubicBezTo>
                      <a:pt x="60" y="669"/>
                      <a:pt x="1" y="752"/>
                      <a:pt x="1" y="859"/>
                    </a:cubicBezTo>
                    <a:cubicBezTo>
                      <a:pt x="1" y="931"/>
                      <a:pt x="36" y="990"/>
                      <a:pt x="84" y="1050"/>
                    </a:cubicBezTo>
                    <a:cubicBezTo>
                      <a:pt x="96" y="1062"/>
                      <a:pt x="120" y="1086"/>
                      <a:pt x="155" y="1098"/>
                    </a:cubicBezTo>
                    <a:cubicBezTo>
                      <a:pt x="203" y="1110"/>
                      <a:pt x="239" y="1133"/>
                      <a:pt x="274" y="1181"/>
                    </a:cubicBezTo>
                    <a:lnTo>
                      <a:pt x="298" y="1217"/>
                    </a:lnTo>
                    <a:cubicBezTo>
                      <a:pt x="298" y="1229"/>
                      <a:pt x="322" y="1229"/>
                      <a:pt x="322" y="1240"/>
                    </a:cubicBezTo>
                    <a:cubicBezTo>
                      <a:pt x="358" y="1300"/>
                      <a:pt x="393" y="1360"/>
                      <a:pt x="405" y="1419"/>
                    </a:cubicBezTo>
                    <a:cubicBezTo>
                      <a:pt x="405" y="1431"/>
                      <a:pt x="417" y="1455"/>
                      <a:pt x="417" y="1467"/>
                    </a:cubicBezTo>
                    <a:lnTo>
                      <a:pt x="417" y="1502"/>
                    </a:lnTo>
                    <a:cubicBezTo>
                      <a:pt x="417" y="1562"/>
                      <a:pt x="453" y="1621"/>
                      <a:pt x="501" y="1657"/>
                    </a:cubicBezTo>
                    <a:cubicBezTo>
                      <a:pt x="524" y="1693"/>
                      <a:pt x="572" y="1717"/>
                      <a:pt x="620" y="1729"/>
                    </a:cubicBezTo>
                    <a:cubicBezTo>
                      <a:pt x="713" y="1757"/>
                      <a:pt x="810" y="1770"/>
                      <a:pt x="906" y="1770"/>
                    </a:cubicBezTo>
                    <a:cubicBezTo>
                      <a:pt x="1217" y="1770"/>
                      <a:pt x="1527" y="1631"/>
                      <a:pt x="1727" y="1395"/>
                    </a:cubicBezTo>
                    <a:cubicBezTo>
                      <a:pt x="1989" y="1050"/>
                      <a:pt x="2048" y="586"/>
                      <a:pt x="1870" y="217"/>
                    </a:cubicBezTo>
                    <a:cubicBezTo>
                      <a:pt x="1846" y="193"/>
                      <a:pt x="1822" y="145"/>
                      <a:pt x="1786" y="97"/>
                    </a:cubicBezTo>
                    <a:cubicBezTo>
                      <a:pt x="1763" y="74"/>
                      <a:pt x="1715" y="38"/>
                      <a:pt x="1667" y="26"/>
                    </a:cubicBezTo>
                    <a:cubicBezTo>
                      <a:pt x="1626" y="7"/>
                      <a:pt x="1586" y="0"/>
                      <a:pt x="1549" y="0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2443450" y="2382775"/>
                <a:ext cx="586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159" extrusionOk="0">
                    <a:moveTo>
                      <a:pt x="789" y="1"/>
                    </a:moveTo>
                    <a:cubicBezTo>
                      <a:pt x="772" y="1"/>
                      <a:pt x="755" y="2"/>
                      <a:pt x="738" y="4"/>
                    </a:cubicBezTo>
                    <a:cubicBezTo>
                      <a:pt x="536" y="27"/>
                      <a:pt x="429" y="206"/>
                      <a:pt x="393" y="265"/>
                    </a:cubicBezTo>
                    <a:lnTo>
                      <a:pt x="60" y="861"/>
                    </a:lnTo>
                    <a:cubicBezTo>
                      <a:pt x="0" y="968"/>
                      <a:pt x="12" y="1099"/>
                      <a:pt x="95" y="1182"/>
                    </a:cubicBezTo>
                    <a:cubicBezTo>
                      <a:pt x="119" y="1194"/>
                      <a:pt x="131" y="1206"/>
                      <a:pt x="155" y="1218"/>
                    </a:cubicBezTo>
                    <a:cubicBezTo>
                      <a:pt x="262" y="1277"/>
                      <a:pt x="369" y="1337"/>
                      <a:pt x="453" y="1385"/>
                    </a:cubicBezTo>
                    <a:cubicBezTo>
                      <a:pt x="726" y="1528"/>
                      <a:pt x="893" y="1623"/>
                      <a:pt x="1084" y="1813"/>
                    </a:cubicBezTo>
                    <a:cubicBezTo>
                      <a:pt x="1155" y="1873"/>
                      <a:pt x="1227" y="1956"/>
                      <a:pt x="1310" y="2051"/>
                    </a:cubicBezTo>
                    <a:cubicBezTo>
                      <a:pt x="1310" y="2075"/>
                      <a:pt x="1322" y="2075"/>
                      <a:pt x="1334" y="2087"/>
                    </a:cubicBezTo>
                    <a:cubicBezTo>
                      <a:pt x="1381" y="2135"/>
                      <a:pt x="1441" y="2159"/>
                      <a:pt x="1512" y="2159"/>
                    </a:cubicBezTo>
                    <a:cubicBezTo>
                      <a:pt x="1584" y="2159"/>
                      <a:pt x="1667" y="2135"/>
                      <a:pt x="1727" y="2075"/>
                    </a:cubicBezTo>
                    <a:cubicBezTo>
                      <a:pt x="1750" y="2028"/>
                      <a:pt x="1798" y="1980"/>
                      <a:pt x="1846" y="1932"/>
                    </a:cubicBezTo>
                    <a:lnTo>
                      <a:pt x="1881" y="1897"/>
                    </a:lnTo>
                    <a:cubicBezTo>
                      <a:pt x="1977" y="1801"/>
                      <a:pt x="2072" y="1730"/>
                      <a:pt x="2143" y="1682"/>
                    </a:cubicBezTo>
                    <a:lnTo>
                      <a:pt x="2155" y="1670"/>
                    </a:lnTo>
                    <a:cubicBezTo>
                      <a:pt x="2179" y="1658"/>
                      <a:pt x="2215" y="1623"/>
                      <a:pt x="2227" y="1611"/>
                    </a:cubicBezTo>
                    <a:cubicBezTo>
                      <a:pt x="2298" y="1563"/>
                      <a:pt x="2346" y="1492"/>
                      <a:pt x="2346" y="1420"/>
                    </a:cubicBezTo>
                    <a:cubicBezTo>
                      <a:pt x="2346" y="1337"/>
                      <a:pt x="2334" y="1266"/>
                      <a:pt x="2274" y="1206"/>
                    </a:cubicBezTo>
                    <a:lnTo>
                      <a:pt x="1131" y="146"/>
                    </a:lnTo>
                    <a:cubicBezTo>
                      <a:pt x="1107" y="134"/>
                      <a:pt x="1084" y="123"/>
                      <a:pt x="1072" y="111"/>
                    </a:cubicBezTo>
                    <a:cubicBezTo>
                      <a:pt x="981" y="30"/>
                      <a:pt x="882" y="1"/>
                      <a:pt x="78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5"/>
              <p:cNvSpPr/>
              <p:nvPr/>
            </p:nvSpPr>
            <p:spPr>
              <a:xfrm>
                <a:off x="2745850" y="2538200"/>
                <a:ext cx="5390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73" extrusionOk="0">
                    <a:moveTo>
                      <a:pt x="1512" y="0"/>
                    </a:moveTo>
                    <a:cubicBezTo>
                      <a:pt x="1364" y="0"/>
                      <a:pt x="1258" y="65"/>
                      <a:pt x="1192" y="109"/>
                    </a:cubicBezTo>
                    <a:lnTo>
                      <a:pt x="168" y="716"/>
                    </a:lnTo>
                    <a:cubicBezTo>
                      <a:pt x="49" y="787"/>
                      <a:pt x="1" y="954"/>
                      <a:pt x="72" y="1073"/>
                    </a:cubicBezTo>
                    <a:lnTo>
                      <a:pt x="489" y="1835"/>
                    </a:lnTo>
                    <a:cubicBezTo>
                      <a:pt x="501" y="1847"/>
                      <a:pt x="525" y="1883"/>
                      <a:pt x="537" y="1895"/>
                    </a:cubicBezTo>
                    <a:cubicBezTo>
                      <a:pt x="583" y="1941"/>
                      <a:pt x="654" y="1972"/>
                      <a:pt x="728" y="1972"/>
                    </a:cubicBezTo>
                    <a:cubicBezTo>
                      <a:pt x="768" y="1972"/>
                      <a:pt x="809" y="1963"/>
                      <a:pt x="846" y="1942"/>
                    </a:cubicBezTo>
                    <a:cubicBezTo>
                      <a:pt x="953" y="1883"/>
                      <a:pt x="1072" y="1823"/>
                      <a:pt x="1180" y="1752"/>
                    </a:cubicBezTo>
                    <a:cubicBezTo>
                      <a:pt x="1263" y="1692"/>
                      <a:pt x="1358" y="1633"/>
                      <a:pt x="1453" y="1549"/>
                    </a:cubicBezTo>
                    <a:lnTo>
                      <a:pt x="1477" y="1537"/>
                    </a:lnTo>
                    <a:cubicBezTo>
                      <a:pt x="1680" y="1395"/>
                      <a:pt x="1894" y="1216"/>
                      <a:pt x="2073" y="1037"/>
                    </a:cubicBezTo>
                    <a:cubicBezTo>
                      <a:pt x="2132" y="978"/>
                      <a:pt x="2156" y="918"/>
                      <a:pt x="2144" y="823"/>
                    </a:cubicBezTo>
                    <a:cubicBezTo>
                      <a:pt x="2144" y="764"/>
                      <a:pt x="2108" y="704"/>
                      <a:pt x="2073" y="656"/>
                    </a:cubicBezTo>
                    <a:lnTo>
                      <a:pt x="2037" y="633"/>
                    </a:lnTo>
                    <a:cubicBezTo>
                      <a:pt x="2025" y="621"/>
                      <a:pt x="2013" y="537"/>
                      <a:pt x="1989" y="502"/>
                    </a:cubicBezTo>
                    <a:lnTo>
                      <a:pt x="1977" y="454"/>
                    </a:lnTo>
                    <a:cubicBezTo>
                      <a:pt x="1977" y="442"/>
                      <a:pt x="1965" y="406"/>
                      <a:pt x="1965" y="394"/>
                    </a:cubicBezTo>
                    <a:cubicBezTo>
                      <a:pt x="1930" y="287"/>
                      <a:pt x="1882" y="216"/>
                      <a:pt x="1811" y="144"/>
                    </a:cubicBezTo>
                    <a:cubicBezTo>
                      <a:pt x="1775" y="97"/>
                      <a:pt x="1715" y="49"/>
                      <a:pt x="1656" y="37"/>
                    </a:cubicBezTo>
                    <a:cubicBezTo>
                      <a:pt x="1620" y="25"/>
                      <a:pt x="1584" y="25"/>
                      <a:pt x="1549" y="2"/>
                    </a:cubicBezTo>
                    <a:cubicBezTo>
                      <a:pt x="1536" y="1"/>
                      <a:pt x="1524" y="0"/>
                      <a:pt x="151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5"/>
              <p:cNvSpPr/>
              <p:nvPr/>
            </p:nvSpPr>
            <p:spPr>
              <a:xfrm>
                <a:off x="2752100" y="2400250"/>
                <a:ext cx="6075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84" extrusionOk="0">
                    <a:moveTo>
                      <a:pt x="1712" y="0"/>
                    </a:moveTo>
                    <a:cubicBezTo>
                      <a:pt x="1688" y="0"/>
                      <a:pt x="1665" y="3"/>
                      <a:pt x="1644" y="7"/>
                    </a:cubicBezTo>
                    <a:cubicBezTo>
                      <a:pt x="1442" y="19"/>
                      <a:pt x="1311" y="138"/>
                      <a:pt x="1239" y="209"/>
                    </a:cubicBezTo>
                    <a:lnTo>
                      <a:pt x="108" y="1221"/>
                    </a:lnTo>
                    <a:cubicBezTo>
                      <a:pt x="13" y="1293"/>
                      <a:pt x="1" y="1448"/>
                      <a:pt x="72" y="1567"/>
                    </a:cubicBezTo>
                    <a:cubicBezTo>
                      <a:pt x="108" y="1614"/>
                      <a:pt x="144" y="1638"/>
                      <a:pt x="168" y="1674"/>
                    </a:cubicBezTo>
                    <a:cubicBezTo>
                      <a:pt x="375" y="1873"/>
                      <a:pt x="671" y="1984"/>
                      <a:pt x="977" y="1984"/>
                    </a:cubicBezTo>
                    <a:cubicBezTo>
                      <a:pt x="1092" y="1984"/>
                      <a:pt x="1209" y="1968"/>
                      <a:pt x="1323" y="1936"/>
                    </a:cubicBezTo>
                    <a:cubicBezTo>
                      <a:pt x="1704" y="1829"/>
                      <a:pt x="2037" y="1555"/>
                      <a:pt x="2299" y="1150"/>
                    </a:cubicBezTo>
                    <a:cubicBezTo>
                      <a:pt x="2335" y="1079"/>
                      <a:pt x="2382" y="983"/>
                      <a:pt x="2394" y="864"/>
                    </a:cubicBezTo>
                    <a:cubicBezTo>
                      <a:pt x="2430" y="662"/>
                      <a:pt x="2323" y="495"/>
                      <a:pt x="2263" y="400"/>
                    </a:cubicBezTo>
                    <a:cubicBezTo>
                      <a:pt x="2216" y="340"/>
                      <a:pt x="2156" y="257"/>
                      <a:pt x="2085" y="186"/>
                    </a:cubicBezTo>
                    <a:cubicBezTo>
                      <a:pt x="1948" y="49"/>
                      <a:pt x="1819" y="0"/>
                      <a:pt x="171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5"/>
              <p:cNvSpPr/>
              <p:nvPr/>
            </p:nvSpPr>
            <p:spPr>
              <a:xfrm>
                <a:off x="2557150" y="2326000"/>
                <a:ext cx="44975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053" extrusionOk="0">
                    <a:moveTo>
                      <a:pt x="1120" y="0"/>
                    </a:moveTo>
                    <a:cubicBezTo>
                      <a:pt x="1060" y="0"/>
                      <a:pt x="1012" y="12"/>
                      <a:pt x="941" y="36"/>
                    </a:cubicBezTo>
                    <a:lnTo>
                      <a:pt x="179" y="346"/>
                    </a:lnTo>
                    <a:cubicBezTo>
                      <a:pt x="108" y="381"/>
                      <a:pt x="48" y="441"/>
                      <a:pt x="36" y="524"/>
                    </a:cubicBezTo>
                    <a:cubicBezTo>
                      <a:pt x="0" y="572"/>
                      <a:pt x="12" y="655"/>
                      <a:pt x="72" y="727"/>
                    </a:cubicBezTo>
                    <a:cubicBezTo>
                      <a:pt x="310" y="1036"/>
                      <a:pt x="465" y="1429"/>
                      <a:pt x="489" y="1810"/>
                    </a:cubicBezTo>
                    <a:cubicBezTo>
                      <a:pt x="489" y="1870"/>
                      <a:pt x="524" y="1929"/>
                      <a:pt x="572" y="1977"/>
                    </a:cubicBezTo>
                    <a:cubicBezTo>
                      <a:pt x="584" y="1989"/>
                      <a:pt x="596" y="2001"/>
                      <a:pt x="631" y="2013"/>
                    </a:cubicBezTo>
                    <a:cubicBezTo>
                      <a:pt x="673" y="2040"/>
                      <a:pt x="719" y="2052"/>
                      <a:pt x="767" y="2052"/>
                    </a:cubicBezTo>
                    <a:cubicBezTo>
                      <a:pt x="800" y="2052"/>
                      <a:pt x="835" y="2046"/>
                      <a:pt x="870" y="2036"/>
                    </a:cubicBezTo>
                    <a:lnTo>
                      <a:pt x="1000" y="1989"/>
                    </a:lnTo>
                    <a:cubicBezTo>
                      <a:pt x="1048" y="1977"/>
                      <a:pt x="1108" y="1953"/>
                      <a:pt x="1143" y="1953"/>
                    </a:cubicBezTo>
                    <a:cubicBezTo>
                      <a:pt x="1228" y="1945"/>
                      <a:pt x="1312" y="1936"/>
                      <a:pt x="1396" y="1936"/>
                    </a:cubicBezTo>
                    <a:cubicBezTo>
                      <a:pt x="1431" y="1936"/>
                      <a:pt x="1466" y="1938"/>
                      <a:pt x="1501" y="1941"/>
                    </a:cubicBezTo>
                    <a:cubicBezTo>
                      <a:pt x="1513" y="1943"/>
                      <a:pt x="1525" y="1943"/>
                      <a:pt x="1536" y="1943"/>
                    </a:cubicBezTo>
                    <a:cubicBezTo>
                      <a:pt x="1614" y="1943"/>
                      <a:pt x="1675" y="1910"/>
                      <a:pt x="1727" y="1858"/>
                    </a:cubicBezTo>
                    <a:cubicBezTo>
                      <a:pt x="1786" y="1798"/>
                      <a:pt x="1798" y="1703"/>
                      <a:pt x="1786" y="1632"/>
                    </a:cubicBezTo>
                    <a:lnTo>
                      <a:pt x="1501" y="334"/>
                    </a:lnTo>
                    <a:cubicBezTo>
                      <a:pt x="1489" y="298"/>
                      <a:pt x="1477" y="191"/>
                      <a:pt x="1393" y="96"/>
                    </a:cubicBezTo>
                    <a:cubicBezTo>
                      <a:pt x="1358" y="72"/>
                      <a:pt x="1346" y="60"/>
                      <a:pt x="1310" y="36"/>
                    </a:cubicBezTo>
                    <a:cubicBezTo>
                      <a:pt x="1274" y="24"/>
                      <a:pt x="1239" y="12"/>
                      <a:pt x="119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5"/>
              <p:cNvSpPr/>
              <p:nvPr/>
            </p:nvSpPr>
            <p:spPr>
              <a:xfrm>
                <a:off x="2748550" y="2796500"/>
                <a:ext cx="49425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445" extrusionOk="0">
                    <a:moveTo>
                      <a:pt x="979" y="1"/>
                    </a:moveTo>
                    <a:cubicBezTo>
                      <a:pt x="902" y="1"/>
                      <a:pt x="832" y="23"/>
                      <a:pt x="774" y="40"/>
                    </a:cubicBezTo>
                    <a:cubicBezTo>
                      <a:pt x="536" y="123"/>
                      <a:pt x="322" y="230"/>
                      <a:pt x="131" y="373"/>
                    </a:cubicBezTo>
                    <a:cubicBezTo>
                      <a:pt x="24" y="445"/>
                      <a:pt x="0" y="599"/>
                      <a:pt x="72" y="719"/>
                    </a:cubicBezTo>
                    <a:cubicBezTo>
                      <a:pt x="333" y="1195"/>
                      <a:pt x="548" y="1695"/>
                      <a:pt x="655" y="2231"/>
                    </a:cubicBezTo>
                    <a:cubicBezTo>
                      <a:pt x="667" y="2278"/>
                      <a:pt x="679" y="2338"/>
                      <a:pt x="726" y="2373"/>
                    </a:cubicBezTo>
                    <a:cubicBezTo>
                      <a:pt x="762" y="2397"/>
                      <a:pt x="786" y="2409"/>
                      <a:pt x="810" y="2433"/>
                    </a:cubicBezTo>
                    <a:cubicBezTo>
                      <a:pt x="841" y="2441"/>
                      <a:pt x="872" y="2445"/>
                      <a:pt x="901" y="2445"/>
                    </a:cubicBezTo>
                    <a:cubicBezTo>
                      <a:pt x="961" y="2445"/>
                      <a:pt x="1016" y="2429"/>
                      <a:pt x="1072" y="2397"/>
                    </a:cubicBezTo>
                    <a:cubicBezTo>
                      <a:pt x="1107" y="2373"/>
                      <a:pt x="1155" y="2338"/>
                      <a:pt x="1215" y="2314"/>
                    </a:cubicBezTo>
                    <a:lnTo>
                      <a:pt x="1274" y="2266"/>
                    </a:lnTo>
                    <a:cubicBezTo>
                      <a:pt x="1286" y="2254"/>
                      <a:pt x="1310" y="2254"/>
                      <a:pt x="1322" y="2231"/>
                    </a:cubicBezTo>
                    <a:cubicBezTo>
                      <a:pt x="1381" y="2195"/>
                      <a:pt x="1453" y="2159"/>
                      <a:pt x="1536" y="2135"/>
                    </a:cubicBezTo>
                    <a:cubicBezTo>
                      <a:pt x="1548" y="2135"/>
                      <a:pt x="1560" y="2112"/>
                      <a:pt x="1596" y="2112"/>
                    </a:cubicBezTo>
                    <a:lnTo>
                      <a:pt x="1655" y="2088"/>
                    </a:lnTo>
                    <a:cubicBezTo>
                      <a:pt x="1715" y="2052"/>
                      <a:pt x="1774" y="2040"/>
                      <a:pt x="1810" y="2016"/>
                    </a:cubicBezTo>
                    <a:cubicBezTo>
                      <a:pt x="1869" y="1981"/>
                      <a:pt x="1929" y="1933"/>
                      <a:pt x="1965" y="1873"/>
                    </a:cubicBezTo>
                    <a:cubicBezTo>
                      <a:pt x="1977" y="1802"/>
                      <a:pt x="1977" y="1742"/>
                      <a:pt x="1941" y="1671"/>
                    </a:cubicBezTo>
                    <a:lnTo>
                      <a:pt x="1524" y="492"/>
                    </a:lnTo>
                    <a:cubicBezTo>
                      <a:pt x="1488" y="373"/>
                      <a:pt x="1429" y="254"/>
                      <a:pt x="1334" y="147"/>
                    </a:cubicBezTo>
                    <a:cubicBezTo>
                      <a:pt x="1262" y="76"/>
                      <a:pt x="1191" y="28"/>
                      <a:pt x="1084" y="16"/>
                    </a:cubicBezTo>
                    <a:cubicBezTo>
                      <a:pt x="1047" y="5"/>
                      <a:pt x="1012" y="1"/>
                      <a:pt x="979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5"/>
              <p:cNvSpPr/>
              <p:nvPr/>
            </p:nvSpPr>
            <p:spPr>
              <a:xfrm>
                <a:off x="2964650" y="2600600"/>
                <a:ext cx="50325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878" extrusionOk="0">
                    <a:moveTo>
                      <a:pt x="754" y="0"/>
                    </a:moveTo>
                    <a:cubicBezTo>
                      <a:pt x="729" y="0"/>
                      <a:pt x="704" y="2"/>
                      <a:pt x="679" y="6"/>
                    </a:cubicBezTo>
                    <a:cubicBezTo>
                      <a:pt x="524" y="42"/>
                      <a:pt x="429" y="149"/>
                      <a:pt x="357" y="220"/>
                    </a:cubicBezTo>
                    <a:lnTo>
                      <a:pt x="345" y="244"/>
                    </a:lnTo>
                    <a:lnTo>
                      <a:pt x="321" y="268"/>
                    </a:lnTo>
                    <a:cubicBezTo>
                      <a:pt x="299" y="262"/>
                      <a:pt x="276" y="259"/>
                      <a:pt x="254" y="259"/>
                    </a:cubicBezTo>
                    <a:cubicBezTo>
                      <a:pt x="151" y="259"/>
                      <a:pt x="63" y="324"/>
                      <a:pt x="24" y="423"/>
                    </a:cubicBezTo>
                    <a:cubicBezTo>
                      <a:pt x="0" y="506"/>
                      <a:pt x="24" y="601"/>
                      <a:pt x="107" y="685"/>
                    </a:cubicBezTo>
                    <a:cubicBezTo>
                      <a:pt x="119" y="696"/>
                      <a:pt x="143" y="720"/>
                      <a:pt x="179" y="720"/>
                    </a:cubicBezTo>
                    <a:cubicBezTo>
                      <a:pt x="202" y="732"/>
                      <a:pt x="238" y="756"/>
                      <a:pt x="262" y="756"/>
                    </a:cubicBezTo>
                    <a:cubicBezTo>
                      <a:pt x="286" y="756"/>
                      <a:pt x="298" y="768"/>
                      <a:pt x="310" y="780"/>
                    </a:cubicBezTo>
                    <a:cubicBezTo>
                      <a:pt x="357" y="815"/>
                      <a:pt x="405" y="839"/>
                      <a:pt x="464" y="899"/>
                    </a:cubicBezTo>
                    <a:cubicBezTo>
                      <a:pt x="643" y="1077"/>
                      <a:pt x="774" y="1351"/>
                      <a:pt x="905" y="1589"/>
                    </a:cubicBezTo>
                    <a:cubicBezTo>
                      <a:pt x="941" y="1625"/>
                      <a:pt x="964" y="1697"/>
                      <a:pt x="976" y="1732"/>
                    </a:cubicBezTo>
                    <a:cubicBezTo>
                      <a:pt x="1000" y="1744"/>
                      <a:pt x="1012" y="1780"/>
                      <a:pt x="1024" y="1792"/>
                    </a:cubicBezTo>
                    <a:cubicBezTo>
                      <a:pt x="1072" y="1839"/>
                      <a:pt x="1119" y="1875"/>
                      <a:pt x="1179" y="1875"/>
                    </a:cubicBezTo>
                    <a:cubicBezTo>
                      <a:pt x="1189" y="1877"/>
                      <a:pt x="1200" y="1877"/>
                      <a:pt x="1210" y="1877"/>
                    </a:cubicBezTo>
                    <a:cubicBezTo>
                      <a:pt x="1280" y="1877"/>
                      <a:pt x="1341" y="1844"/>
                      <a:pt x="1393" y="1792"/>
                    </a:cubicBezTo>
                    <a:lnTo>
                      <a:pt x="1893" y="1292"/>
                    </a:lnTo>
                    <a:cubicBezTo>
                      <a:pt x="1917" y="1256"/>
                      <a:pt x="1988" y="1173"/>
                      <a:pt x="2012" y="1054"/>
                    </a:cubicBezTo>
                    <a:cubicBezTo>
                      <a:pt x="2012" y="982"/>
                      <a:pt x="2012" y="863"/>
                      <a:pt x="1893" y="756"/>
                    </a:cubicBezTo>
                    <a:cubicBezTo>
                      <a:pt x="1869" y="744"/>
                      <a:pt x="1857" y="720"/>
                      <a:pt x="1834" y="708"/>
                    </a:cubicBezTo>
                    <a:lnTo>
                      <a:pt x="1191" y="184"/>
                    </a:lnTo>
                    <a:cubicBezTo>
                      <a:pt x="1106" y="121"/>
                      <a:pt x="954" y="0"/>
                      <a:pt x="754" y="0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5"/>
              <p:cNvSpPr/>
              <p:nvPr/>
            </p:nvSpPr>
            <p:spPr>
              <a:xfrm>
                <a:off x="2525300" y="2832000"/>
                <a:ext cx="47050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782" extrusionOk="0">
                    <a:moveTo>
                      <a:pt x="881" y="1"/>
                    </a:moveTo>
                    <a:cubicBezTo>
                      <a:pt x="834" y="1"/>
                      <a:pt x="786" y="1"/>
                      <a:pt x="739" y="13"/>
                    </a:cubicBezTo>
                    <a:cubicBezTo>
                      <a:pt x="727" y="13"/>
                      <a:pt x="727" y="13"/>
                      <a:pt x="715" y="25"/>
                    </a:cubicBezTo>
                    <a:cubicBezTo>
                      <a:pt x="679" y="37"/>
                      <a:pt x="655" y="37"/>
                      <a:pt x="620" y="49"/>
                    </a:cubicBezTo>
                    <a:cubicBezTo>
                      <a:pt x="620" y="49"/>
                      <a:pt x="608" y="72"/>
                      <a:pt x="596" y="72"/>
                    </a:cubicBezTo>
                    <a:cubicBezTo>
                      <a:pt x="560" y="84"/>
                      <a:pt x="536" y="96"/>
                      <a:pt x="500" y="132"/>
                    </a:cubicBezTo>
                    <a:cubicBezTo>
                      <a:pt x="477" y="144"/>
                      <a:pt x="441" y="156"/>
                      <a:pt x="417" y="191"/>
                    </a:cubicBezTo>
                    <a:cubicBezTo>
                      <a:pt x="417" y="191"/>
                      <a:pt x="298" y="275"/>
                      <a:pt x="286" y="299"/>
                    </a:cubicBezTo>
                    <a:cubicBezTo>
                      <a:pt x="250" y="311"/>
                      <a:pt x="215" y="334"/>
                      <a:pt x="179" y="358"/>
                    </a:cubicBezTo>
                    <a:cubicBezTo>
                      <a:pt x="84" y="382"/>
                      <a:pt x="24" y="453"/>
                      <a:pt x="12" y="549"/>
                    </a:cubicBezTo>
                    <a:cubicBezTo>
                      <a:pt x="0" y="632"/>
                      <a:pt x="24" y="727"/>
                      <a:pt x="84" y="787"/>
                    </a:cubicBezTo>
                    <a:lnTo>
                      <a:pt x="977" y="1644"/>
                    </a:lnTo>
                    <a:cubicBezTo>
                      <a:pt x="1065" y="1732"/>
                      <a:pt x="1166" y="1781"/>
                      <a:pt x="1266" y="1781"/>
                    </a:cubicBezTo>
                    <a:cubicBezTo>
                      <a:pt x="1301" y="1781"/>
                      <a:pt x="1336" y="1775"/>
                      <a:pt x="1370" y="1763"/>
                    </a:cubicBezTo>
                    <a:cubicBezTo>
                      <a:pt x="1501" y="1715"/>
                      <a:pt x="1560" y="1632"/>
                      <a:pt x="1584" y="1585"/>
                    </a:cubicBezTo>
                    <a:lnTo>
                      <a:pt x="1846" y="1108"/>
                    </a:lnTo>
                    <a:cubicBezTo>
                      <a:pt x="1882" y="1049"/>
                      <a:pt x="1882" y="965"/>
                      <a:pt x="1870" y="894"/>
                    </a:cubicBezTo>
                    <a:cubicBezTo>
                      <a:pt x="1858" y="846"/>
                      <a:pt x="1846" y="811"/>
                      <a:pt x="1810" y="787"/>
                    </a:cubicBezTo>
                    <a:cubicBezTo>
                      <a:pt x="1786" y="751"/>
                      <a:pt x="1751" y="739"/>
                      <a:pt x="1727" y="727"/>
                    </a:cubicBezTo>
                    <a:cubicBezTo>
                      <a:pt x="1703" y="715"/>
                      <a:pt x="1679" y="715"/>
                      <a:pt x="1667" y="680"/>
                    </a:cubicBezTo>
                    <a:cubicBezTo>
                      <a:pt x="1620" y="632"/>
                      <a:pt x="1560" y="549"/>
                      <a:pt x="1512" y="477"/>
                    </a:cubicBezTo>
                    <a:lnTo>
                      <a:pt x="1501" y="442"/>
                    </a:lnTo>
                    <a:cubicBezTo>
                      <a:pt x="1441" y="334"/>
                      <a:pt x="1382" y="251"/>
                      <a:pt x="1310" y="191"/>
                    </a:cubicBezTo>
                    <a:cubicBezTo>
                      <a:pt x="1215" y="96"/>
                      <a:pt x="1108" y="37"/>
                      <a:pt x="989" y="13"/>
                    </a:cubicBezTo>
                    <a:cubicBezTo>
                      <a:pt x="953" y="1"/>
                      <a:pt x="917" y="1"/>
                      <a:pt x="881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5"/>
              <p:cNvSpPr/>
              <p:nvPr/>
            </p:nvSpPr>
            <p:spPr>
              <a:xfrm>
                <a:off x="2655075" y="2837075"/>
                <a:ext cx="5925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612" extrusionOk="0">
                    <a:moveTo>
                      <a:pt x="477" y="0"/>
                    </a:moveTo>
                    <a:cubicBezTo>
                      <a:pt x="382" y="0"/>
                      <a:pt x="298" y="48"/>
                      <a:pt x="251" y="119"/>
                    </a:cubicBezTo>
                    <a:cubicBezTo>
                      <a:pt x="84" y="369"/>
                      <a:pt x="1" y="667"/>
                      <a:pt x="12" y="965"/>
                    </a:cubicBezTo>
                    <a:cubicBezTo>
                      <a:pt x="12" y="1048"/>
                      <a:pt x="48" y="1108"/>
                      <a:pt x="84" y="1143"/>
                    </a:cubicBezTo>
                    <a:cubicBezTo>
                      <a:pt x="120" y="1179"/>
                      <a:pt x="155" y="1191"/>
                      <a:pt x="179" y="1203"/>
                    </a:cubicBezTo>
                    <a:cubicBezTo>
                      <a:pt x="501" y="1346"/>
                      <a:pt x="846" y="1465"/>
                      <a:pt x="1179" y="1548"/>
                    </a:cubicBezTo>
                    <a:cubicBezTo>
                      <a:pt x="1274" y="1580"/>
                      <a:pt x="1391" y="1612"/>
                      <a:pt x="1511" y="1612"/>
                    </a:cubicBezTo>
                    <a:cubicBezTo>
                      <a:pt x="1571" y="1612"/>
                      <a:pt x="1632" y="1604"/>
                      <a:pt x="1691" y="1584"/>
                    </a:cubicBezTo>
                    <a:cubicBezTo>
                      <a:pt x="2036" y="1477"/>
                      <a:pt x="2167" y="1120"/>
                      <a:pt x="2227" y="941"/>
                    </a:cubicBezTo>
                    <a:cubicBezTo>
                      <a:pt x="2275" y="846"/>
                      <a:pt x="2370" y="596"/>
                      <a:pt x="2215" y="369"/>
                    </a:cubicBezTo>
                    <a:cubicBezTo>
                      <a:pt x="2203" y="346"/>
                      <a:pt x="2167" y="310"/>
                      <a:pt x="2156" y="298"/>
                    </a:cubicBezTo>
                    <a:cubicBezTo>
                      <a:pt x="2036" y="179"/>
                      <a:pt x="1894" y="155"/>
                      <a:pt x="1751" y="119"/>
                    </a:cubicBezTo>
                    <a:cubicBezTo>
                      <a:pt x="1334" y="60"/>
                      <a:pt x="905" y="12"/>
                      <a:pt x="477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5"/>
              <p:cNvSpPr/>
              <p:nvPr/>
            </p:nvSpPr>
            <p:spPr>
              <a:xfrm>
                <a:off x="2509525" y="2691525"/>
                <a:ext cx="56875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886" extrusionOk="0">
                    <a:moveTo>
                      <a:pt x="973" y="1"/>
                    </a:moveTo>
                    <a:cubicBezTo>
                      <a:pt x="874" y="1"/>
                      <a:pt x="780" y="17"/>
                      <a:pt x="691" y="48"/>
                    </a:cubicBezTo>
                    <a:cubicBezTo>
                      <a:pt x="334" y="179"/>
                      <a:pt x="167" y="524"/>
                      <a:pt x="48" y="822"/>
                    </a:cubicBezTo>
                    <a:cubicBezTo>
                      <a:pt x="0" y="929"/>
                      <a:pt x="36" y="1036"/>
                      <a:pt x="108" y="1108"/>
                    </a:cubicBezTo>
                    <a:lnTo>
                      <a:pt x="119" y="1119"/>
                    </a:lnTo>
                    <a:cubicBezTo>
                      <a:pt x="536" y="1512"/>
                      <a:pt x="1072" y="1774"/>
                      <a:pt x="1620" y="1881"/>
                    </a:cubicBezTo>
                    <a:cubicBezTo>
                      <a:pt x="1638" y="1884"/>
                      <a:pt x="1656" y="1886"/>
                      <a:pt x="1674" y="1886"/>
                    </a:cubicBezTo>
                    <a:cubicBezTo>
                      <a:pt x="1794" y="1886"/>
                      <a:pt x="1896" y="1817"/>
                      <a:pt x="1917" y="1703"/>
                    </a:cubicBezTo>
                    <a:lnTo>
                      <a:pt x="2251" y="703"/>
                    </a:lnTo>
                    <a:cubicBezTo>
                      <a:pt x="2274" y="631"/>
                      <a:pt x="2263" y="560"/>
                      <a:pt x="2215" y="477"/>
                    </a:cubicBezTo>
                    <a:lnTo>
                      <a:pt x="2179" y="441"/>
                    </a:lnTo>
                    <a:cubicBezTo>
                      <a:pt x="2132" y="393"/>
                      <a:pt x="2084" y="381"/>
                      <a:pt x="2036" y="357"/>
                    </a:cubicBezTo>
                    <a:cubicBezTo>
                      <a:pt x="1917" y="334"/>
                      <a:pt x="1798" y="274"/>
                      <a:pt x="1667" y="215"/>
                    </a:cubicBezTo>
                    <a:cubicBezTo>
                      <a:pt x="1620" y="179"/>
                      <a:pt x="1560" y="155"/>
                      <a:pt x="1524" y="143"/>
                    </a:cubicBezTo>
                    <a:cubicBezTo>
                      <a:pt x="1323" y="46"/>
                      <a:pt x="1140" y="1"/>
                      <a:pt x="973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5"/>
              <p:cNvSpPr/>
              <p:nvPr/>
            </p:nvSpPr>
            <p:spPr>
              <a:xfrm>
                <a:off x="2511000" y="2535150"/>
                <a:ext cx="4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412" extrusionOk="0">
                    <a:moveTo>
                      <a:pt x="1024" y="1"/>
                    </a:moveTo>
                    <a:cubicBezTo>
                      <a:pt x="903" y="1"/>
                      <a:pt x="774" y="32"/>
                      <a:pt x="644" y="100"/>
                    </a:cubicBezTo>
                    <a:cubicBezTo>
                      <a:pt x="584" y="124"/>
                      <a:pt x="525" y="159"/>
                      <a:pt x="477" y="183"/>
                    </a:cubicBezTo>
                    <a:cubicBezTo>
                      <a:pt x="394" y="231"/>
                      <a:pt x="299" y="290"/>
                      <a:pt x="227" y="290"/>
                    </a:cubicBezTo>
                    <a:cubicBezTo>
                      <a:pt x="156" y="302"/>
                      <a:pt x="96" y="350"/>
                      <a:pt x="49" y="409"/>
                    </a:cubicBezTo>
                    <a:cubicBezTo>
                      <a:pt x="1" y="469"/>
                      <a:pt x="1" y="564"/>
                      <a:pt x="13" y="636"/>
                    </a:cubicBezTo>
                    <a:cubicBezTo>
                      <a:pt x="60" y="766"/>
                      <a:pt x="60" y="945"/>
                      <a:pt x="49" y="1112"/>
                    </a:cubicBezTo>
                    <a:lnTo>
                      <a:pt x="49" y="1243"/>
                    </a:lnTo>
                    <a:cubicBezTo>
                      <a:pt x="37" y="1481"/>
                      <a:pt x="49" y="1838"/>
                      <a:pt x="287" y="2088"/>
                    </a:cubicBezTo>
                    <a:lnTo>
                      <a:pt x="334" y="2136"/>
                    </a:lnTo>
                    <a:cubicBezTo>
                      <a:pt x="489" y="2302"/>
                      <a:pt x="715" y="2386"/>
                      <a:pt x="989" y="2410"/>
                    </a:cubicBezTo>
                    <a:cubicBezTo>
                      <a:pt x="1012" y="2411"/>
                      <a:pt x="1036" y="2411"/>
                      <a:pt x="1059" y="2411"/>
                    </a:cubicBezTo>
                    <a:cubicBezTo>
                      <a:pt x="1252" y="2411"/>
                      <a:pt x="1450" y="2371"/>
                      <a:pt x="1620" y="2350"/>
                    </a:cubicBezTo>
                    <a:cubicBezTo>
                      <a:pt x="1763" y="2314"/>
                      <a:pt x="1846" y="2195"/>
                      <a:pt x="1834" y="2064"/>
                    </a:cubicBezTo>
                    <a:lnTo>
                      <a:pt x="1680" y="707"/>
                    </a:lnTo>
                    <a:cubicBezTo>
                      <a:pt x="1656" y="576"/>
                      <a:pt x="1620" y="338"/>
                      <a:pt x="1465" y="171"/>
                    </a:cubicBezTo>
                    <a:lnTo>
                      <a:pt x="1430" y="147"/>
                    </a:lnTo>
                    <a:cubicBezTo>
                      <a:pt x="1322" y="53"/>
                      <a:pt x="1181" y="1"/>
                      <a:pt x="1024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5"/>
              <p:cNvSpPr/>
              <p:nvPr/>
            </p:nvSpPr>
            <p:spPr>
              <a:xfrm>
                <a:off x="2564875" y="2797600"/>
                <a:ext cx="5420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368" extrusionOk="0">
                    <a:moveTo>
                      <a:pt x="1581" y="1"/>
                    </a:moveTo>
                    <a:cubicBezTo>
                      <a:pt x="1473" y="1"/>
                      <a:pt x="1372" y="29"/>
                      <a:pt x="1299" y="44"/>
                    </a:cubicBezTo>
                    <a:lnTo>
                      <a:pt x="299" y="305"/>
                    </a:lnTo>
                    <a:cubicBezTo>
                      <a:pt x="191" y="329"/>
                      <a:pt x="96" y="448"/>
                      <a:pt x="108" y="567"/>
                    </a:cubicBezTo>
                    <a:lnTo>
                      <a:pt x="108" y="615"/>
                    </a:lnTo>
                    <a:cubicBezTo>
                      <a:pt x="96" y="639"/>
                      <a:pt x="96" y="686"/>
                      <a:pt x="96" y="722"/>
                    </a:cubicBezTo>
                    <a:lnTo>
                      <a:pt x="96" y="734"/>
                    </a:lnTo>
                    <a:cubicBezTo>
                      <a:pt x="84" y="817"/>
                      <a:pt x="72" y="889"/>
                      <a:pt x="37" y="972"/>
                    </a:cubicBezTo>
                    <a:cubicBezTo>
                      <a:pt x="1" y="1044"/>
                      <a:pt x="1" y="1127"/>
                      <a:pt x="72" y="1210"/>
                    </a:cubicBezTo>
                    <a:cubicBezTo>
                      <a:pt x="84" y="1222"/>
                      <a:pt x="84" y="1234"/>
                      <a:pt x="96" y="1246"/>
                    </a:cubicBezTo>
                    <a:cubicBezTo>
                      <a:pt x="144" y="1294"/>
                      <a:pt x="203" y="1329"/>
                      <a:pt x="275" y="1329"/>
                    </a:cubicBezTo>
                    <a:lnTo>
                      <a:pt x="1537" y="1365"/>
                    </a:lnTo>
                    <a:cubicBezTo>
                      <a:pt x="1569" y="1365"/>
                      <a:pt x="1604" y="1368"/>
                      <a:pt x="1643" y="1368"/>
                    </a:cubicBezTo>
                    <a:cubicBezTo>
                      <a:pt x="1719" y="1368"/>
                      <a:pt x="1807" y="1357"/>
                      <a:pt x="1894" y="1294"/>
                    </a:cubicBezTo>
                    <a:cubicBezTo>
                      <a:pt x="2096" y="1163"/>
                      <a:pt x="2108" y="936"/>
                      <a:pt x="2120" y="829"/>
                    </a:cubicBezTo>
                    <a:cubicBezTo>
                      <a:pt x="2168" y="520"/>
                      <a:pt x="2108" y="305"/>
                      <a:pt x="1954" y="151"/>
                    </a:cubicBezTo>
                    <a:cubicBezTo>
                      <a:pt x="1906" y="103"/>
                      <a:pt x="1846" y="79"/>
                      <a:pt x="1787" y="44"/>
                    </a:cubicBezTo>
                    <a:cubicBezTo>
                      <a:pt x="1718" y="12"/>
                      <a:pt x="1648" y="1"/>
                      <a:pt x="1581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5"/>
              <p:cNvSpPr/>
              <p:nvPr/>
            </p:nvSpPr>
            <p:spPr>
              <a:xfrm>
                <a:off x="2630375" y="2723600"/>
                <a:ext cx="440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123" extrusionOk="0">
                    <a:moveTo>
                      <a:pt x="663" y="0"/>
                    </a:moveTo>
                    <a:cubicBezTo>
                      <a:pt x="617" y="0"/>
                      <a:pt x="571" y="1"/>
                      <a:pt x="524" y="3"/>
                    </a:cubicBezTo>
                    <a:cubicBezTo>
                      <a:pt x="441" y="3"/>
                      <a:pt x="346" y="15"/>
                      <a:pt x="238" y="75"/>
                    </a:cubicBezTo>
                    <a:cubicBezTo>
                      <a:pt x="96" y="170"/>
                      <a:pt x="0" y="313"/>
                      <a:pt x="24" y="467"/>
                    </a:cubicBezTo>
                    <a:cubicBezTo>
                      <a:pt x="36" y="551"/>
                      <a:pt x="60" y="646"/>
                      <a:pt x="143" y="718"/>
                    </a:cubicBezTo>
                    <a:cubicBezTo>
                      <a:pt x="215" y="777"/>
                      <a:pt x="286" y="825"/>
                      <a:pt x="346" y="848"/>
                    </a:cubicBezTo>
                    <a:lnTo>
                      <a:pt x="822" y="1063"/>
                    </a:lnTo>
                    <a:cubicBezTo>
                      <a:pt x="881" y="1087"/>
                      <a:pt x="977" y="1122"/>
                      <a:pt x="1072" y="1122"/>
                    </a:cubicBezTo>
                    <a:cubicBezTo>
                      <a:pt x="1370" y="1122"/>
                      <a:pt x="1536" y="848"/>
                      <a:pt x="1608" y="741"/>
                    </a:cubicBezTo>
                    <a:cubicBezTo>
                      <a:pt x="1655" y="682"/>
                      <a:pt x="1762" y="491"/>
                      <a:pt x="1667" y="301"/>
                    </a:cubicBezTo>
                    <a:cubicBezTo>
                      <a:pt x="1655" y="265"/>
                      <a:pt x="1631" y="229"/>
                      <a:pt x="1596" y="194"/>
                    </a:cubicBezTo>
                    <a:cubicBezTo>
                      <a:pt x="1489" y="86"/>
                      <a:pt x="1358" y="75"/>
                      <a:pt x="1298" y="63"/>
                    </a:cubicBezTo>
                    <a:cubicBezTo>
                      <a:pt x="1091" y="23"/>
                      <a:pt x="884" y="0"/>
                      <a:pt x="663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5"/>
              <p:cNvSpPr/>
              <p:nvPr/>
            </p:nvSpPr>
            <p:spPr>
              <a:xfrm>
                <a:off x="2668175" y="2763075"/>
                <a:ext cx="57475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574" extrusionOk="0">
                    <a:moveTo>
                      <a:pt x="1101" y="1"/>
                    </a:moveTo>
                    <a:cubicBezTo>
                      <a:pt x="899" y="1"/>
                      <a:pt x="696" y="49"/>
                      <a:pt x="512" y="151"/>
                    </a:cubicBezTo>
                    <a:cubicBezTo>
                      <a:pt x="250" y="293"/>
                      <a:pt x="60" y="532"/>
                      <a:pt x="24" y="805"/>
                    </a:cubicBezTo>
                    <a:cubicBezTo>
                      <a:pt x="0" y="1008"/>
                      <a:pt x="72" y="1246"/>
                      <a:pt x="215" y="1401"/>
                    </a:cubicBezTo>
                    <a:cubicBezTo>
                      <a:pt x="310" y="1484"/>
                      <a:pt x="417" y="1544"/>
                      <a:pt x="536" y="1567"/>
                    </a:cubicBezTo>
                    <a:cubicBezTo>
                      <a:pt x="565" y="1572"/>
                      <a:pt x="594" y="1574"/>
                      <a:pt x="624" y="1574"/>
                    </a:cubicBezTo>
                    <a:cubicBezTo>
                      <a:pt x="751" y="1574"/>
                      <a:pt x="878" y="1537"/>
                      <a:pt x="965" y="1508"/>
                    </a:cubicBezTo>
                    <a:lnTo>
                      <a:pt x="2084" y="1151"/>
                    </a:lnTo>
                    <a:cubicBezTo>
                      <a:pt x="2227" y="1115"/>
                      <a:pt x="2298" y="984"/>
                      <a:pt x="2263" y="829"/>
                    </a:cubicBezTo>
                    <a:cubicBezTo>
                      <a:pt x="2203" y="651"/>
                      <a:pt x="2108" y="472"/>
                      <a:pt x="1965" y="341"/>
                    </a:cubicBezTo>
                    <a:cubicBezTo>
                      <a:pt x="1846" y="222"/>
                      <a:pt x="1691" y="139"/>
                      <a:pt x="1548" y="79"/>
                    </a:cubicBezTo>
                    <a:cubicBezTo>
                      <a:pt x="1405" y="28"/>
                      <a:pt x="1253" y="1"/>
                      <a:pt x="1101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5"/>
              <p:cNvSpPr/>
              <p:nvPr/>
            </p:nvSpPr>
            <p:spPr>
              <a:xfrm>
                <a:off x="2372600" y="2489325"/>
                <a:ext cx="4942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104" extrusionOk="0">
                    <a:moveTo>
                      <a:pt x="988" y="0"/>
                    </a:moveTo>
                    <a:cubicBezTo>
                      <a:pt x="959" y="0"/>
                      <a:pt x="927" y="5"/>
                      <a:pt x="893" y="16"/>
                    </a:cubicBezTo>
                    <a:cubicBezTo>
                      <a:pt x="703" y="52"/>
                      <a:pt x="632" y="218"/>
                      <a:pt x="584" y="290"/>
                    </a:cubicBezTo>
                    <a:lnTo>
                      <a:pt x="167" y="1064"/>
                    </a:lnTo>
                    <a:cubicBezTo>
                      <a:pt x="120" y="1159"/>
                      <a:pt x="0" y="1385"/>
                      <a:pt x="108" y="1599"/>
                    </a:cubicBezTo>
                    <a:cubicBezTo>
                      <a:pt x="120" y="1647"/>
                      <a:pt x="155" y="1683"/>
                      <a:pt x="191" y="1718"/>
                    </a:cubicBezTo>
                    <a:cubicBezTo>
                      <a:pt x="274" y="1802"/>
                      <a:pt x="370" y="1837"/>
                      <a:pt x="453" y="1873"/>
                    </a:cubicBezTo>
                    <a:cubicBezTo>
                      <a:pt x="512" y="1885"/>
                      <a:pt x="548" y="1897"/>
                      <a:pt x="608" y="1933"/>
                    </a:cubicBezTo>
                    <a:lnTo>
                      <a:pt x="667" y="1945"/>
                    </a:lnTo>
                    <a:cubicBezTo>
                      <a:pt x="691" y="1945"/>
                      <a:pt x="703" y="1957"/>
                      <a:pt x="739" y="1957"/>
                    </a:cubicBezTo>
                    <a:cubicBezTo>
                      <a:pt x="941" y="2016"/>
                      <a:pt x="1120" y="2064"/>
                      <a:pt x="1286" y="2099"/>
                    </a:cubicBezTo>
                    <a:cubicBezTo>
                      <a:pt x="1301" y="2102"/>
                      <a:pt x="1316" y="2103"/>
                      <a:pt x="1331" y="2103"/>
                    </a:cubicBezTo>
                    <a:cubicBezTo>
                      <a:pt x="1446" y="2103"/>
                      <a:pt x="1552" y="2024"/>
                      <a:pt x="1584" y="1897"/>
                    </a:cubicBezTo>
                    <a:lnTo>
                      <a:pt x="1953" y="516"/>
                    </a:lnTo>
                    <a:cubicBezTo>
                      <a:pt x="1977" y="433"/>
                      <a:pt x="1953" y="325"/>
                      <a:pt x="1882" y="266"/>
                    </a:cubicBezTo>
                    <a:cubicBezTo>
                      <a:pt x="1846" y="230"/>
                      <a:pt x="1798" y="206"/>
                      <a:pt x="1763" y="194"/>
                    </a:cubicBezTo>
                    <a:lnTo>
                      <a:pt x="1143" y="28"/>
                    </a:lnTo>
                    <a:cubicBezTo>
                      <a:pt x="1103" y="20"/>
                      <a:pt x="1051" y="0"/>
                      <a:pt x="98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5"/>
              <p:cNvSpPr/>
              <p:nvPr/>
            </p:nvSpPr>
            <p:spPr>
              <a:xfrm>
                <a:off x="2567850" y="2564400"/>
                <a:ext cx="557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992" extrusionOk="0">
                    <a:moveTo>
                      <a:pt x="1273" y="0"/>
                    </a:moveTo>
                    <a:cubicBezTo>
                      <a:pt x="1126" y="0"/>
                      <a:pt x="967" y="39"/>
                      <a:pt x="811" y="120"/>
                    </a:cubicBezTo>
                    <a:cubicBezTo>
                      <a:pt x="751" y="144"/>
                      <a:pt x="680" y="180"/>
                      <a:pt x="620" y="228"/>
                    </a:cubicBezTo>
                    <a:cubicBezTo>
                      <a:pt x="501" y="299"/>
                      <a:pt x="382" y="358"/>
                      <a:pt x="263" y="370"/>
                    </a:cubicBezTo>
                    <a:cubicBezTo>
                      <a:pt x="168" y="382"/>
                      <a:pt x="96" y="442"/>
                      <a:pt x="49" y="525"/>
                    </a:cubicBezTo>
                    <a:cubicBezTo>
                      <a:pt x="1" y="597"/>
                      <a:pt x="25" y="704"/>
                      <a:pt x="61" y="775"/>
                    </a:cubicBezTo>
                    <a:cubicBezTo>
                      <a:pt x="168" y="942"/>
                      <a:pt x="275" y="1061"/>
                      <a:pt x="358" y="1156"/>
                    </a:cubicBezTo>
                    <a:cubicBezTo>
                      <a:pt x="525" y="1359"/>
                      <a:pt x="632" y="1478"/>
                      <a:pt x="644" y="1740"/>
                    </a:cubicBezTo>
                    <a:cubicBezTo>
                      <a:pt x="644" y="1811"/>
                      <a:pt x="680" y="1871"/>
                      <a:pt x="715" y="1918"/>
                    </a:cubicBezTo>
                    <a:cubicBezTo>
                      <a:pt x="763" y="1966"/>
                      <a:pt x="823" y="1990"/>
                      <a:pt x="882" y="1990"/>
                    </a:cubicBezTo>
                    <a:cubicBezTo>
                      <a:pt x="927" y="1990"/>
                      <a:pt x="985" y="1992"/>
                      <a:pt x="1052" y="1992"/>
                    </a:cubicBezTo>
                    <a:cubicBezTo>
                      <a:pt x="1317" y="1992"/>
                      <a:pt x="1715" y="1961"/>
                      <a:pt x="1954" y="1656"/>
                    </a:cubicBezTo>
                    <a:cubicBezTo>
                      <a:pt x="2227" y="1287"/>
                      <a:pt x="2061" y="835"/>
                      <a:pt x="1989" y="609"/>
                    </a:cubicBezTo>
                    <a:cubicBezTo>
                      <a:pt x="1942" y="489"/>
                      <a:pt x="1894" y="323"/>
                      <a:pt x="1763" y="192"/>
                    </a:cubicBezTo>
                    <a:lnTo>
                      <a:pt x="1727" y="168"/>
                    </a:lnTo>
                    <a:cubicBezTo>
                      <a:pt x="1610" y="57"/>
                      <a:pt x="1450" y="0"/>
                      <a:pt x="1273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5"/>
              <p:cNvSpPr/>
              <p:nvPr/>
            </p:nvSpPr>
            <p:spPr>
              <a:xfrm>
                <a:off x="2747350" y="2228950"/>
                <a:ext cx="5807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103" extrusionOk="0">
                    <a:moveTo>
                      <a:pt x="1696" y="1"/>
                    </a:moveTo>
                    <a:cubicBezTo>
                      <a:pt x="1663" y="1"/>
                      <a:pt x="1629" y="8"/>
                      <a:pt x="1596" y="25"/>
                    </a:cubicBezTo>
                    <a:cubicBezTo>
                      <a:pt x="1072" y="227"/>
                      <a:pt x="584" y="513"/>
                      <a:pt x="143" y="882"/>
                    </a:cubicBezTo>
                    <a:cubicBezTo>
                      <a:pt x="12" y="989"/>
                      <a:pt x="0" y="1156"/>
                      <a:pt x="84" y="1263"/>
                    </a:cubicBezTo>
                    <a:cubicBezTo>
                      <a:pt x="108" y="1287"/>
                      <a:pt x="131" y="1323"/>
                      <a:pt x="143" y="1346"/>
                    </a:cubicBezTo>
                    <a:cubicBezTo>
                      <a:pt x="167" y="1418"/>
                      <a:pt x="191" y="1477"/>
                      <a:pt x="250" y="1537"/>
                    </a:cubicBezTo>
                    <a:lnTo>
                      <a:pt x="262" y="1549"/>
                    </a:lnTo>
                    <a:cubicBezTo>
                      <a:pt x="310" y="1656"/>
                      <a:pt x="346" y="1775"/>
                      <a:pt x="358" y="1882"/>
                    </a:cubicBezTo>
                    <a:cubicBezTo>
                      <a:pt x="370" y="1942"/>
                      <a:pt x="381" y="1989"/>
                      <a:pt x="429" y="2025"/>
                    </a:cubicBezTo>
                    <a:cubicBezTo>
                      <a:pt x="441" y="2049"/>
                      <a:pt x="477" y="2073"/>
                      <a:pt x="501" y="2073"/>
                    </a:cubicBezTo>
                    <a:cubicBezTo>
                      <a:pt x="537" y="2094"/>
                      <a:pt x="574" y="2103"/>
                      <a:pt x="611" y="2103"/>
                    </a:cubicBezTo>
                    <a:cubicBezTo>
                      <a:pt x="659" y="2103"/>
                      <a:pt x="709" y="2088"/>
                      <a:pt x="762" y="2061"/>
                    </a:cubicBezTo>
                    <a:cubicBezTo>
                      <a:pt x="1191" y="1811"/>
                      <a:pt x="1655" y="1608"/>
                      <a:pt x="2132" y="1465"/>
                    </a:cubicBezTo>
                    <a:cubicBezTo>
                      <a:pt x="2203" y="1454"/>
                      <a:pt x="2263" y="1394"/>
                      <a:pt x="2286" y="1334"/>
                    </a:cubicBezTo>
                    <a:cubicBezTo>
                      <a:pt x="2322" y="1275"/>
                      <a:pt x="2322" y="1180"/>
                      <a:pt x="2310" y="1120"/>
                    </a:cubicBezTo>
                    <a:lnTo>
                      <a:pt x="1929" y="168"/>
                    </a:lnTo>
                    <a:cubicBezTo>
                      <a:pt x="1917" y="144"/>
                      <a:pt x="1905" y="108"/>
                      <a:pt x="1870" y="84"/>
                    </a:cubicBezTo>
                    <a:cubicBezTo>
                      <a:pt x="1823" y="30"/>
                      <a:pt x="1760" y="1"/>
                      <a:pt x="1696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5"/>
              <p:cNvSpPr/>
              <p:nvPr/>
            </p:nvSpPr>
            <p:spPr>
              <a:xfrm>
                <a:off x="2607750" y="2498325"/>
                <a:ext cx="58950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090" extrusionOk="0">
                    <a:moveTo>
                      <a:pt x="900" y="0"/>
                    </a:moveTo>
                    <a:cubicBezTo>
                      <a:pt x="672" y="0"/>
                      <a:pt x="441" y="151"/>
                      <a:pt x="298" y="406"/>
                    </a:cubicBezTo>
                    <a:cubicBezTo>
                      <a:pt x="250" y="489"/>
                      <a:pt x="227" y="549"/>
                      <a:pt x="215" y="620"/>
                    </a:cubicBezTo>
                    <a:cubicBezTo>
                      <a:pt x="167" y="704"/>
                      <a:pt x="131" y="799"/>
                      <a:pt x="72" y="858"/>
                    </a:cubicBezTo>
                    <a:cubicBezTo>
                      <a:pt x="36" y="918"/>
                      <a:pt x="0" y="989"/>
                      <a:pt x="12" y="1061"/>
                    </a:cubicBezTo>
                    <a:cubicBezTo>
                      <a:pt x="36" y="1120"/>
                      <a:pt x="48" y="1168"/>
                      <a:pt x="96" y="1216"/>
                    </a:cubicBezTo>
                    <a:cubicBezTo>
                      <a:pt x="108" y="1227"/>
                      <a:pt x="119" y="1239"/>
                      <a:pt x="131" y="1239"/>
                    </a:cubicBezTo>
                    <a:lnTo>
                      <a:pt x="1370" y="2049"/>
                    </a:lnTo>
                    <a:cubicBezTo>
                      <a:pt x="1415" y="2076"/>
                      <a:pt x="1466" y="2090"/>
                      <a:pt x="1517" y="2090"/>
                    </a:cubicBezTo>
                    <a:cubicBezTo>
                      <a:pt x="1597" y="2090"/>
                      <a:pt x="1675" y="2055"/>
                      <a:pt x="1727" y="1989"/>
                    </a:cubicBezTo>
                    <a:cubicBezTo>
                      <a:pt x="1846" y="1835"/>
                      <a:pt x="2013" y="1716"/>
                      <a:pt x="2191" y="1644"/>
                    </a:cubicBezTo>
                    <a:cubicBezTo>
                      <a:pt x="2251" y="1597"/>
                      <a:pt x="2310" y="1525"/>
                      <a:pt x="2334" y="1454"/>
                    </a:cubicBezTo>
                    <a:cubicBezTo>
                      <a:pt x="2358" y="1358"/>
                      <a:pt x="2334" y="1275"/>
                      <a:pt x="2275" y="1216"/>
                    </a:cubicBezTo>
                    <a:lnTo>
                      <a:pt x="1429" y="275"/>
                    </a:lnTo>
                    <a:cubicBezTo>
                      <a:pt x="1405" y="251"/>
                      <a:pt x="1382" y="215"/>
                      <a:pt x="1358" y="204"/>
                    </a:cubicBezTo>
                    <a:cubicBezTo>
                      <a:pt x="1286" y="132"/>
                      <a:pt x="1179" y="37"/>
                      <a:pt x="1012" y="13"/>
                    </a:cubicBezTo>
                    <a:cubicBezTo>
                      <a:pt x="975" y="5"/>
                      <a:pt x="937" y="0"/>
                      <a:pt x="90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5"/>
              <p:cNvSpPr/>
              <p:nvPr/>
            </p:nvSpPr>
            <p:spPr>
              <a:xfrm>
                <a:off x="2793200" y="2699625"/>
                <a:ext cx="509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358" extrusionOk="0">
                    <a:moveTo>
                      <a:pt x="1410" y="0"/>
                    </a:moveTo>
                    <a:cubicBezTo>
                      <a:pt x="1342" y="0"/>
                      <a:pt x="1284" y="15"/>
                      <a:pt x="1250" y="22"/>
                    </a:cubicBezTo>
                    <a:lnTo>
                      <a:pt x="214" y="236"/>
                    </a:lnTo>
                    <a:cubicBezTo>
                      <a:pt x="143" y="248"/>
                      <a:pt x="83" y="295"/>
                      <a:pt x="36" y="367"/>
                    </a:cubicBezTo>
                    <a:cubicBezTo>
                      <a:pt x="12" y="426"/>
                      <a:pt x="0" y="510"/>
                      <a:pt x="24" y="569"/>
                    </a:cubicBezTo>
                    <a:cubicBezTo>
                      <a:pt x="191" y="1069"/>
                      <a:pt x="262" y="1569"/>
                      <a:pt x="250" y="2093"/>
                    </a:cubicBezTo>
                    <a:cubicBezTo>
                      <a:pt x="250" y="2165"/>
                      <a:pt x="274" y="2236"/>
                      <a:pt x="321" y="2284"/>
                    </a:cubicBezTo>
                    <a:cubicBezTo>
                      <a:pt x="333" y="2296"/>
                      <a:pt x="333" y="2296"/>
                      <a:pt x="357" y="2296"/>
                    </a:cubicBezTo>
                    <a:cubicBezTo>
                      <a:pt x="400" y="2330"/>
                      <a:pt x="455" y="2358"/>
                      <a:pt x="517" y="2358"/>
                    </a:cubicBezTo>
                    <a:cubicBezTo>
                      <a:pt x="542" y="2358"/>
                      <a:pt x="568" y="2353"/>
                      <a:pt x="595" y="2343"/>
                    </a:cubicBezTo>
                    <a:cubicBezTo>
                      <a:pt x="976" y="2236"/>
                      <a:pt x="1381" y="2177"/>
                      <a:pt x="1762" y="2177"/>
                    </a:cubicBezTo>
                    <a:cubicBezTo>
                      <a:pt x="1845" y="2177"/>
                      <a:pt x="1917" y="2153"/>
                      <a:pt x="1965" y="2093"/>
                    </a:cubicBezTo>
                    <a:cubicBezTo>
                      <a:pt x="2000" y="2034"/>
                      <a:pt x="2036" y="1962"/>
                      <a:pt x="2024" y="1879"/>
                    </a:cubicBezTo>
                    <a:lnTo>
                      <a:pt x="1845" y="486"/>
                    </a:lnTo>
                    <a:cubicBezTo>
                      <a:pt x="1822" y="367"/>
                      <a:pt x="1798" y="236"/>
                      <a:pt x="1691" y="129"/>
                    </a:cubicBezTo>
                    <a:cubicBezTo>
                      <a:pt x="1667" y="93"/>
                      <a:pt x="1619" y="69"/>
                      <a:pt x="1572" y="33"/>
                    </a:cubicBezTo>
                    <a:cubicBezTo>
                      <a:pt x="1516" y="8"/>
                      <a:pt x="1460" y="0"/>
                      <a:pt x="141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5"/>
              <p:cNvSpPr/>
              <p:nvPr/>
            </p:nvSpPr>
            <p:spPr>
              <a:xfrm>
                <a:off x="2841400" y="2498475"/>
                <a:ext cx="470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653" extrusionOk="0">
                    <a:moveTo>
                      <a:pt x="958" y="0"/>
                    </a:moveTo>
                    <a:cubicBezTo>
                      <a:pt x="845" y="0"/>
                      <a:pt x="722" y="30"/>
                      <a:pt x="596" y="90"/>
                    </a:cubicBezTo>
                    <a:cubicBezTo>
                      <a:pt x="572" y="102"/>
                      <a:pt x="525" y="126"/>
                      <a:pt x="489" y="150"/>
                    </a:cubicBezTo>
                    <a:cubicBezTo>
                      <a:pt x="418" y="198"/>
                      <a:pt x="346" y="245"/>
                      <a:pt x="287" y="245"/>
                    </a:cubicBezTo>
                    <a:cubicBezTo>
                      <a:pt x="179" y="245"/>
                      <a:pt x="96" y="317"/>
                      <a:pt x="48" y="400"/>
                    </a:cubicBezTo>
                    <a:cubicBezTo>
                      <a:pt x="1" y="495"/>
                      <a:pt x="37" y="614"/>
                      <a:pt x="108" y="686"/>
                    </a:cubicBezTo>
                    <a:cubicBezTo>
                      <a:pt x="156" y="733"/>
                      <a:pt x="179" y="840"/>
                      <a:pt x="191" y="948"/>
                    </a:cubicBezTo>
                    <a:cubicBezTo>
                      <a:pt x="227" y="1114"/>
                      <a:pt x="275" y="1317"/>
                      <a:pt x="429" y="1460"/>
                    </a:cubicBezTo>
                    <a:lnTo>
                      <a:pt x="465" y="1495"/>
                    </a:lnTo>
                    <a:cubicBezTo>
                      <a:pt x="616" y="1622"/>
                      <a:pt x="788" y="1649"/>
                      <a:pt x="953" y="1649"/>
                    </a:cubicBezTo>
                    <a:cubicBezTo>
                      <a:pt x="1035" y="1649"/>
                      <a:pt x="1116" y="1642"/>
                      <a:pt x="1191" y="1638"/>
                    </a:cubicBezTo>
                    <a:cubicBezTo>
                      <a:pt x="1260" y="1631"/>
                      <a:pt x="1329" y="1624"/>
                      <a:pt x="1393" y="1624"/>
                    </a:cubicBezTo>
                    <a:cubicBezTo>
                      <a:pt x="1440" y="1624"/>
                      <a:pt x="1485" y="1628"/>
                      <a:pt x="1525" y="1638"/>
                    </a:cubicBezTo>
                    <a:cubicBezTo>
                      <a:pt x="1547" y="1648"/>
                      <a:pt x="1572" y="1652"/>
                      <a:pt x="1598" y="1652"/>
                    </a:cubicBezTo>
                    <a:cubicBezTo>
                      <a:pt x="1668" y="1652"/>
                      <a:pt x="1743" y="1619"/>
                      <a:pt x="1787" y="1567"/>
                    </a:cubicBezTo>
                    <a:cubicBezTo>
                      <a:pt x="1858" y="1495"/>
                      <a:pt x="1882" y="1388"/>
                      <a:pt x="1846" y="1293"/>
                    </a:cubicBezTo>
                    <a:lnTo>
                      <a:pt x="1525" y="436"/>
                    </a:lnTo>
                    <a:cubicBezTo>
                      <a:pt x="1489" y="364"/>
                      <a:pt x="1441" y="245"/>
                      <a:pt x="1358" y="150"/>
                    </a:cubicBezTo>
                    <a:cubicBezTo>
                      <a:pt x="1322" y="138"/>
                      <a:pt x="1322" y="126"/>
                      <a:pt x="1311" y="126"/>
                    </a:cubicBezTo>
                    <a:cubicBezTo>
                      <a:pt x="1214" y="42"/>
                      <a:pt x="1093" y="0"/>
                      <a:pt x="95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5"/>
              <p:cNvSpPr/>
              <p:nvPr/>
            </p:nvSpPr>
            <p:spPr>
              <a:xfrm>
                <a:off x="2458925" y="2438250"/>
                <a:ext cx="1557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750" extrusionOk="0">
                    <a:moveTo>
                      <a:pt x="5699" y="0"/>
                    </a:moveTo>
                    <a:cubicBezTo>
                      <a:pt x="5606" y="0"/>
                      <a:pt x="5523" y="23"/>
                      <a:pt x="5477" y="35"/>
                    </a:cubicBezTo>
                    <a:lnTo>
                      <a:pt x="4441" y="332"/>
                    </a:lnTo>
                    <a:cubicBezTo>
                      <a:pt x="4334" y="356"/>
                      <a:pt x="4275" y="428"/>
                      <a:pt x="4239" y="535"/>
                    </a:cubicBezTo>
                    <a:cubicBezTo>
                      <a:pt x="4227" y="594"/>
                      <a:pt x="4215" y="690"/>
                      <a:pt x="4215" y="773"/>
                    </a:cubicBezTo>
                    <a:cubicBezTo>
                      <a:pt x="3458" y="384"/>
                      <a:pt x="2691" y="171"/>
                      <a:pt x="1950" y="171"/>
                    </a:cubicBezTo>
                    <a:cubicBezTo>
                      <a:pt x="1875" y="171"/>
                      <a:pt x="1801" y="173"/>
                      <a:pt x="1727" y="178"/>
                    </a:cubicBezTo>
                    <a:cubicBezTo>
                      <a:pt x="1024" y="225"/>
                      <a:pt x="524" y="463"/>
                      <a:pt x="238" y="880"/>
                    </a:cubicBezTo>
                    <a:cubicBezTo>
                      <a:pt x="60" y="1130"/>
                      <a:pt x="0" y="1440"/>
                      <a:pt x="60" y="1725"/>
                    </a:cubicBezTo>
                    <a:cubicBezTo>
                      <a:pt x="60" y="1737"/>
                      <a:pt x="60" y="1761"/>
                      <a:pt x="72" y="1761"/>
                    </a:cubicBezTo>
                    <a:cubicBezTo>
                      <a:pt x="119" y="1952"/>
                      <a:pt x="215" y="2095"/>
                      <a:pt x="334" y="2237"/>
                    </a:cubicBezTo>
                    <a:cubicBezTo>
                      <a:pt x="477" y="2380"/>
                      <a:pt x="667" y="2476"/>
                      <a:pt x="905" y="2511"/>
                    </a:cubicBezTo>
                    <a:cubicBezTo>
                      <a:pt x="941" y="2511"/>
                      <a:pt x="965" y="2535"/>
                      <a:pt x="989" y="2535"/>
                    </a:cubicBezTo>
                    <a:lnTo>
                      <a:pt x="1250" y="2535"/>
                    </a:lnTo>
                    <a:cubicBezTo>
                      <a:pt x="1477" y="2511"/>
                      <a:pt x="1679" y="2476"/>
                      <a:pt x="1893" y="2416"/>
                    </a:cubicBezTo>
                    <a:cubicBezTo>
                      <a:pt x="1953" y="2392"/>
                      <a:pt x="2024" y="2380"/>
                      <a:pt x="2084" y="2368"/>
                    </a:cubicBezTo>
                    <a:cubicBezTo>
                      <a:pt x="2397" y="2299"/>
                      <a:pt x="2719" y="2264"/>
                      <a:pt x="3041" y="2264"/>
                    </a:cubicBezTo>
                    <a:cubicBezTo>
                      <a:pt x="3552" y="2264"/>
                      <a:pt x="4062" y="2353"/>
                      <a:pt x="4537" y="2535"/>
                    </a:cubicBezTo>
                    <a:cubicBezTo>
                      <a:pt x="4560" y="2559"/>
                      <a:pt x="4596" y="2571"/>
                      <a:pt x="4632" y="2595"/>
                    </a:cubicBezTo>
                    <a:cubicBezTo>
                      <a:pt x="4810" y="2654"/>
                      <a:pt x="4989" y="2726"/>
                      <a:pt x="5180" y="2749"/>
                    </a:cubicBezTo>
                    <a:lnTo>
                      <a:pt x="5334" y="2749"/>
                    </a:lnTo>
                    <a:cubicBezTo>
                      <a:pt x="5358" y="2749"/>
                      <a:pt x="5370" y="2749"/>
                      <a:pt x="5406" y="2737"/>
                    </a:cubicBezTo>
                    <a:cubicBezTo>
                      <a:pt x="5418" y="2737"/>
                      <a:pt x="5418" y="2737"/>
                      <a:pt x="5430" y="2726"/>
                    </a:cubicBezTo>
                    <a:cubicBezTo>
                      <a:pt x="5453" y="2726"/>
                      <a:pt x="5477" y="2714"/>
                      <a:pt x="5501" y="2690"/>
                    </a:cubicBezTo>
                    <a:cubicBezTo>
                      <a:pt x="5513" y="2690"/>
                      <a:pt x="5513" y="2678"/>
                      <a:pt x="5525" y="2678"/>
                    </a:cubicBezTo>
                    <a:cubicBezTo>
                      <a:pt x="5537" y="2666"/>
                      <a:pt x="5572" y="2654"/>
                      <a:pt x="5584" y="2630"/>
                    </a:cubicBezTo>
                    <a:lnTo>
                      <a:pt x="5596" y="2618"/>
                    </a:lnTo>
                    <a:lnTo>
                      <a:pt x="5644" y="2571"/>
                    </a:lnTo>
                    <a:lnTo>
                      <a:pt x="5656" y="2559"/>
                    </a:lnTo>
                    <a:cubicBezTo>
                      <a:pt x="5846" y="2333"/>
                      <a:pt x="5846" y="1999"/>
                      <a:pt x="5644" y="1785"/>
                    </a:cubicBezTo>
                    <a:lnTo>
                      <a:pt x="5632" y="1773"/>
                    </a:lnTo>
                    <a:cubicBezTo>
                      <a:pt x="5525" y="1678"/>
                      <a:pt x="5441" y="1594"/>
                      <a:pt x="5334" y="1523"/>
                    </a:cubicBezTo>
                    <a:lnTo>
                      <a:pt x="5775" y="1499"/>
                    </a:lnTo>
                    <a:cubicBezTo>
                      <a:pt x="5834" y="1499"/>
                      <a:pt x="5977" y="1499"/>
                      <a:pt x="6072" y="1404"/>
                    </a:cubicBezTo>
                    <a:cubicBezTo>
                      <a:pt x="6227" y="1261"/>
                      <a:pt x="6192" y="1071"/>
                      <a:pt x="6192" y="1011"/>
                    </a:cubicBezTo>
                    <a:lnTo>
                      <a:pt x="6132" y="428"/>
                    </a:lnTo>
                    <a:cubicBezTo>
                      <a:pt x="6120" y="356"/>
                      <a:pt x="6108" y="225"/>
                      <a:pt x="6001" y="118"/>
                    </a:cubicBezTo>
                    <a:cubicBezTo>
                      <a:pt x="5909" y="26"/>
                      <a:pt x="5798" y="0"/>
                      <a:pt x="5699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2651800" y="2593625"/>
                <a:ext cx="1926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5681" extrusionOk="0">
                    <a:moveTo>
                      <a:pt x="7062" y="1"/>
                    </a:moveTo>
                    <a:cubicBezTo>
                      <a:pt x="6939" y="1"/>
                      <a:pt x="6840" y="56"/>
                      <a:pt x="6763" y="142"/>
                    </a:cubicBezTo>
                    <a:cubicBezTo>
                      <a:pt x="5608" y="1345"/>
                      <a:pt x="4358" y="2476"/>
                      <a:pt x="3060" y="3535"/>
                    </a:cubicBezTo>
                    <a:lnTo>
                      <a:pt x="3108" y="3392"/>
                    </a:lnTo>
                    <a:lnTo>
                      <a:pt x="3156" y="3261"/>
                    </a:lnTo>
                    <a:cubicBezTo>
                      <a:pt x="3215" y="3119"/>
                      <a:pt x="3287" y="2976"/>
                      <a:pt x="3358" y="2833"/>
                    </a:cubicBezTo>
                    <a:cubicBezTo>
                      <a:pt x="3430" y="2678"/>
                      <a:pt x="3513" y="2535"/>
                      <a:pt x="3584" y="2368"/>
                    </a:cubicBezTo>
                    <a:cubicBezTo>
                      <a:pt x="3763" y="1928"/>
                      <a:pt x="3751" y="1487"/>
                      <a:pt x="3549" y="1178"/>
                    </a:cubicBezTo>
                    <a:cubicBezTo>
                      <a:pt x="3513" y="1118"/>
                      <a:pt x="3465" y="1047"/>
                      <a:pt x="3406" y="987"/>
                    </a:cubicBezTo>
                    <a:cubicBezTo>
                      <a:pt x="3180" y="761"/>
                      <a:pt x="2894" y="654"/>
                      <a:pt x="2596" y="559"/>
                    </a:cubicBezTo>
                    <a:cubicBezTo>
                      <a:pt x="2319" y="452"/>
                      <a:pt x="1982" y="338"/>
                      <a:pt x="1630" y="338"/>
                    </a:cubicBezTo>
                    <a:cubicBezTo>
                      <a:pt x="1513" y="338"/>
                      <a:pt x="1394" y="350"/>
                      <a:pt x="1275" y="380"/>
                    </a:cubicBezTo>
                    <a:cubicBezTo>
                      <a:pt x="774" y="511"/>
                      <a:pt x="334" y="952"/>
                      <a:pt x="143" y="1547"/>
                    </a:cubicBezTo>
                    <a:cubicBezTo>
                      <a:pt x="1" y="2059"/>
                      <a:pt x="12" y="2595"/>
                      <a:pt x="36" y="3071"/>
                    </a:cubicBezTo>
                    <a:cubicBezTo>
                      <a:pt x="36" y="3130"/>
                      <a:pt x="72" y="3202"/>
                      <a:pt x="120" y="3250"/>
                    </a:cubicBezTo>
                    <a:lnTo>
                      <a:pt x="155" y="3297"/>
                    </a:lnTo>
                    <a:cubicBezTo>
                      <a:pt x="655" y="3607"/>
                      <a:pt x="1191" y="3881"/>
                      <a:pt x="1727" y="4095"/>
                    </a:cubicBezTo>
                    <a:cubicBezTo>
                      <a:pt x="1882" y="4178"/>
                      <a:pt x="2060" y="4238"/>
                      <a:pt x="2263" y="4238"/>
                    </a:cubicBezTo>
                    <a:cubicBezTo>
                      <a:pt x="2239" y="4273"/>
                      <a:pt x="2215" y="4321"/>
                      <a:pt x="2215" y="4369"/>
                    </a:cubicBezTo>
                    <a:cubicBezTo>
                      <a:pt x="2215" y="4393"/>
                      <a:pt x="2203" y="4428"/>
                      <a:pt x="2203" y="4452"/>
                    </a:cubicBezTo>
                    <a:lnTo>
                      <a:pt x="2203" y="4595"/>
                    </a:lnTo>
                    <a:cubicBezTo>
                      <a:pt x="2239" y="4845"/>
                      <a:pt x="2382" y="5083"/>
                      <a:pt x="2572" y="5274"/>
                    </a:cubicBezTo>
                    <a:cubicBezTo>
                      <a:pt x="2838" y="5539"/>
                      <a:pt x="3185" y="5681"/>
                      <a:pt x="3528" y="5681"/>
                    </a:cubicBezTo>
                    <a:cubicBezTo>
                      <a:pt x="3555" y="5681"/>
                      <a:pt x="3582" y="5680"/>
                      <a:pt x="3608" y="5678"/>
                    </a:cubicBezTo>
                    <a:cubicBezTo>
                      <a:pt x="4168" y="5631"/>
                      <a:pt x="4584" y="5274"/>
                      <a:pt x="4977" y="4869"/>
                    </a:cubicBezTo>
                    <a:cubicBezTo>
                      <a:pt x="5085" y="4774"/>
                      <a:pt x="5335" y="4535"/>
                      <a:pt x="5335" y="4535"/>
                    </a:cubicBezTo>
                    <a:cubicBezTo>
                      <a:pt x="5894" y="4000"/>
                      <a:pt x="6454" y="3404"/>
                      <a:pt x="6906" y="2714"/>
                    </a:cubicBezTo>
                    <a:cubicBezTo>
                      <a:pt x="7347" y="2035"/>
                      <a:pt x="7621" y="1285"/>
                      <a:pt x="7692" y="583"/>
                    </a:cubicBezTo>
                    <a:cubicBezTo>
                      <a:pt x="7704" y="440"/>
                      <a:pt x="7644" y="273"/>
                      <a:pt x="7537" y="166"/>
                    </a:cubicBezTo>
                    <a:cubicBezTo>
                      <a:pt x="7442" y="71"/>
                      <a:pt x="7299" y="11"/>
                      <a:pt x="7156" y="11"/>
                    </a:cubicBezTo>
                    <a:cubicBezTo>
                      <a:pt x="7123" y="4"/>
                      <a:pt x="7092" y="1"/>
                      <a:pt x="706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5"/>
              <p:cNvSpPr/>
              <p:nvPr/>
            </p:nvSpPr>
            <p:spPr>
              <a:xfrm>
                <a:off x="2629475" y="2387650"/>
                <a:ext cx="169400" cy="1464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5857" extrusionOk="0">
                    <a:moveTo>
                      <a:pt x="747" y="0"/>
                    </a:moveTo>
                    <a:cubicBezTo>
                      <a:pt x="664" y="0"/>
                      <a:pt x="582" y="15"/>
                      <a:pt x="501" y="47"/>
                    </a:cubicBezTo>
                    <a:cubicBezTo>
                      <a:pt x="143" y="178"/>
                      <a:pt x="1" y="523"/>
                      <a:pt x="120" y="987"/>
                    </a:cubicBezTo>
                    <a:cubicBezTo>
                      <a:pt x="132" y="1023"/>
                      <a:pt x="143" y="1082"/>
                      <a:pt x="155" y="1130"/>
                    </a:cubicBezTo>
                    <a:cubicBezTo>
                      <a:pt x="370" y="1737"/>
                      <a:pt x="739" y="2309"/>
                      <a:pt x="1263" y="2845"/>
                    </a:cubicBezTo>
                    <a:cubicBezTo>
                      <a:pt x="1691" y="3273"/>
                      <a:pt x="2227" y="3678"/>
                      <a:pt x="2894" y="4083"/>
                    </a:cubicBezTo>
                    <a:cubicBezTo>
                      <a:pt x="3287" y="4297"/>
                      <a:pt x="3692" y="4523"/>
                      <a:pt x="4073" y="4714"/>
                    </a:cubicBezTo>
                    <a:cubicBezTo>
                      <a:pt x="4680" y="5023"/>
                      <a:pt x="5311" y="5369"/>
                      <a:pt x="5870" y="5762"/>
                    </a:cubicBezTo>
                    <a:cubicBezTo>
                      <a:pt x="5918" y="5785"/>
                      <a:pt x="5966" y="5821"/>
                      <a:pt x="6013" y="5833"/>
                    </a:cubicBezTo>
                    <a:cubicBezTo>
                      <a:pt x="6025" y="5833"/>
                      <a:pt x="6037" y="5845"/>
                      <a:pt x="6049" y="5845"/>
                    </a:cubicBezTo>
                    <a:cubicBezTo>
                      <a:pt x="6085" y="5857"/>
                      <a:pt x="6132" y="5857"/>
                      <a:pt x="6156" y="5857"/>
                    </a:cubicBezTo>
                    <a:lnTo>
                      <a:pt x="6204" y="5857"/>
                    </a:lnTo>
                    <a:cubicBezTo>
                      <a:pt x="6239" y="5857"/>
                      <a:pt x="6275" y="5857"/>
                      <a:pt x="6311" y="5845"/>
                    </a:cubicBezTo>
                    <a:cubicBezTo>
                      <a:pt x="6323" y="5845"/>
                      <a:pt x="6335" y="5845"/>
                      <a:pt x="6347" y="5833"/>
                    </a:cubicBezTo>
                    <a:cubicBezTo>
                      <a:pt x="6394" y="5821"/>
                      <a:pt x="6442" y="5797"/>
                      <a:pt x="6466" y="5785"/>
                    </a:cubicBezTo>
                    <a:cubicBezTo>
                      <a:pt x="6489" y="5774"/>
                      <a:pt x="6501" y="5774"/>
                      <a:pt x="6537" y="5762"/>
                    </a:cubicBezTo>
                    <a:cubicBezTo>
                      <a:pt x="6549" y="5750"/>
                      <a:pt x="6573" y="5726"/>
                      <a:pt x="6597" y="5714"/>
                    </a:cubicBezTo>
                    <a:cubicBezTo>
                      <a:pt x="6609" y="5702"/>
                      <a:pt x="6620" y="5678"/>
                      <a:pt x="6632" y="5654"/>
                    </a:cubicBezTo>
                    <a:cubicBezTo>
                      <a:pt x="6644" y="5643"/>
                      <a:pt x="6668" y="5619"/>
                      <a:pt x="6680" y="5595"/>
                    </a:cubicBezTo>
                    <a:cubicBezTo>
                      <a:pt x="6692" y="5583"/>
                      <a:pt x="6716" y="5547"/>
                      <a:pt x="6716" y="5535"/>
                    </a:cubicBezTo>
                    <a:cubicBezTo>
                      <a:pt x="6751" y="5428"/>
                      <a:pt x="6775" y="5321"/>
                      <a:pt x="6751" y="5202"/>
                    </a:cubicBezTo>
                    <a:cubicBezTo>
                      <a:pt x="6728" y="4988"/>
                      <a:pt x="6632" y="4726"/>
                      <a:pt x="6501" y="4452"/>
                    </a:cubicBezTo>
                    <a:cubicBezTo>
                      <a:pt x="6097" y="3678"/>
                      <a:pt x="5573" y="2940"/>
                      <a:pt x="4942" y="2321"/>
                    </a:cubicBezTo>
                    <a:cubicBezTo>
                      <a:pt x="3834" y="1190"/>
                      <a:pt x="2453" y="404"/>
                      <a:pt x="977" y="35"/>
                    </a:cubicBezTo>
                    <a:cubicBezTo>
                      <a:pt x="898" y="12"/>
                      <a:pt x="822" y="0"/>
                      <a:pt x="747" y="0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2565475" y="2636150"/>
                <a:ext cx="810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82" extrusionOk="0">
                    <a:moveTo>
                      <a:pt x="620" y="1"/>
                    </a:moveTo>
                    <a:cubicBezTo>
                      <a:pt x="394" y="1"/>
                      <a:pt x="203" y="120"/>
                      <a:pt x="96" y="298"/>
                    </a:cubicBezTo>
                    <a:cubicBezTo>
                      <a:pt x="1" y="489"/>
                      <a:pt x="1" y="715"/>
                      <a:pt x="96" y="906"/>
                    </a:cubicBezTo>
                    <a:cubicBezTo>
                      <a:pt x="132" y="965"/>
                      <a:pt x="167" y="1025"/>
                      <a:pt x="144" y="1084"/>
                    </a:cubicBezTo>
                    <a:cubicBezTo>
                      <a:pt x="144" y="1120"/>
                      <a:pt x="132" y="1179"/>
                      <a:pt x="120" y="1227"/>
                    </a:cubicBezTo>
                    <a:cubicBezTo>
                      <a:pt x="84" y="1346"/>
                      <a:pt x="60" y="1477"/>
                      <a:pt x="96" y="1644"/>
                    </a:cubicBezTo>
                    <a:cubicBezTo>
                      <a:pt x="132" y="1739"/>
                      <a:pt x="179" y="1822"/>
                      <a:pt x="251" y="1894"/>
                    </a:cubicBezTo>
                    <a:cubicBezTo>
                      <a:pt x="382" y="2025"/>
                      <a:pt x="572" y="2096"/>
                      <a:pt x="739" y="2144"/>
                    </a:cubicBezTo>
                    <a:lnTo>
                      <a:pt x="2453" y="2656"/>
                    </a:lnTo>
                    <a:cubicBezTo>
                      <a:pt x="2506" y="2673"/>
                      <a:pt x="2560" y="2681"/>
                      <a:pt x="2614" y="2681"/>
                    </a:cubicBezTo>
                    <a:cubicBezTo>
                      <a:pt x="2746" y="2681"/>
                      <a:pt x="2880" y="2633"/>
                      <a:pt x="2989" y="2549"/>
                    </a:cubicBezTo>
                    <a:cubicBezTo>
                      <a:pt x="3132" y="2430"/>
                      <a:pt x="3227" y="2251"/>
                      <a:pt x="3227" y="2060"/>
                    </a:cubicBezTo>
                    <a:cubicBezTo>
                      <a:pt x="3239" y="1894"/>
                      <a:pt x="3180" y="1668"/>
                      <a:pt x="3073" y="1489"/>
                    </a:cubicBezTo>
                    <a:cubicBezTo>
                      <a:pt x="3001" y="1358"/>
                      <a:pt x="2894" y="1227"/>
                      <a:pt x="2775" y="1108"/>
                    </a:cubicBezTo>
                    <a:cubicBezTo>
                      <a:pt x="2644" y="965"/>
                      <a:pt x="2501" y="846"/>
                      <a:pt x="2358" y="751"/>
                    </a:cubicBezTo>
                    <a:cubicBezTo>
                      <a:pt x="2049" y="513"/>
                      <a:pt x="1691" y="251"/>
                      <a:pt x="1263" y="108"/>
                    </a:cubicBezTo>
                    <a:cubicBezTo>
                      <a:pt x="1048" y="36"/>
                      <a:pt x="834" y="1"/>
                      <a:pt x="620" y="1"/>
                    </a:cubicBezTo>
                    <a:close/>
                  </a:path>
                </a:pathLst>
              </a:custGeom>
              <a:solidFill>
                <a:srgbClr val="B65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5"/>
              <p:cNvSpPr/>
              <p:nvPr/>
            </p:nvSpPr>
            <p:spPr>
              <a:xfrm>
                <a:off x="2784850" y="2792150"/>
                <a:ext cx="83375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4327" extrusionOk="0">
                    <a:moveTo>
                      <a:pt x="2534" y="1"/>
                    </a:moveTo>
                    <a:cubicBezTo>
                      <a:pt x="2423" y="1"/>
                      <a:pt x="2311" y="40"/>
                      <a:pt x="2215" y="119"/>
                    </a:cubicBezTo>
                    <a:cubicBezTo>
                      <a:pt x="2203" y="131"/>
                      <a:pt x="2191" y="131"/>
                      <a:pt x="2191" y="142"/>
                    </a:cubicBezTo>
                    <a:cubicBezTo>
                      <a:pt x="2156" y="178"/>
                      <a:pt x="2144" y="202"/>
                      <a:pt x="2120" y="238"/>
                    </a:cubicBezTo>
                    <a:cubicBezTo>
                      <a:pt x="2120" y="238"/>
                      <a:pt x="2120" y="250"/>
                      <a:pt x="2096" y="250"/>
                    </a:cubicBezTo>
                    <a:cubicBezTo>
                      <a:pt x="2072" y="297"/>
                      <a:pt x="2060" y="333"/>
                      <a:pt x="2037" y="381"/>
                    </a:cubicBezTo>
                    <a:cubicBezTo>
                      <a:pt x="1787" y="1416"/>
                      <a:pt x="1167" y="2369"/>
                      <a:pt x="298" y="3000"/>
                    </a:cubicBezTo>
                    <a:cubicBezTo>
                      <a:pt x="132" y="3143"/>
                      <a:pt x="36" y="3309"/>
                      <a:pt x="13" y="3524"/>
                    </a:cubicBezTo>
                    <a:cubicBezTo>
                      <a:pt x="1" y="3738"/>
                      <a:pt x="72" y="3941"/>
                      <a:pt x="227" y="4083"/>
                    </a:cubicBezTo>
                    <a:cubicBezTo>
                      <a:pt x="334" y="4191"/>
                      <a:pt x="453" y="4250"/>
                      <a:pt x="584" y="4286"/>
                    </a:cubicBezTo>
                    <a:cubicBezTo>
                      <a:pt x="644" y="4298"/>
                      <a:pt x="691" y="4298"/>
                      <a:pt x="751" y="4310"/>
                    </a:cubicBezTo>
                    <a:lnTo>
                      <a:pt x="763" y="4310"/>
                    </a:lnTo>
                    <a:cubicBezTo>
                      <a:pt x="810" y="4310"/>
                      <a:pt x="870" y="4322"/>
                      <a:pt x="906" y="4322"/>
                    </a:cubicBezTo>
                    <a:cubicBezTo>
                      <a:pt x="955" y="4325"/>
                      <a:pt x="1004" y="4327"/>
                      <a:pt x="1053" y="4327"/>
                    </a:cubicBezTo>
                    <a:cubicBezTo>
                      <a:pt x="1348" y="4327"/>
                      <a:pt x="1639" y="4265"/>
                      <a:pt x="1894" y="4143"/>
                    </a:cubicBezTo>
                    <a:cubicBezTo>
                      <a:pt x="2668" y="3821"/>
                      <a:pt x="3203" y="3095"/>
                      <a:pt x="3275" y="2274"/>
                    </a:cubicBezTo>
                    <a:cubicBezTo>
                      <a:pt x="3334" y="1678"/>
                      <a:pt x="3275" y="833"/>
                      <a:pt x="2953" y="250"/>
                    </a:cubicBezTo>
                    <a:cubicBezTo>
                      <a:pt x="2930" y="202"/>
                      <a:pt x="2906" y="178"/>
                      <a:pt x="2870" y="142"/>
                    </a:cubicBezTo>
                    <a:cubicBezTo>
                      <a:pt x="2776" y="49"/>
                      <a:pt x="2656" y="1"/>
                      <a:pt x="2534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5"/>
              <p:cNvSpPr/>
              <p:nvPr/>
            </p:nvSpPr>
            <p:spPr>
              <a:xfrm>
                <a:off x="2659550" y="2601825"/>
                <a:ext cx="8067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344" extrusionOk="0">
                    <a:moveTo>
                      <a:pt x="1373" y="1"/>
                    </a:moveTo>
                    <a:cubicBezTo>
                      <a:pt x="1271" y="1"/>
                      <a:pt x="1170" y="13"/>
                      <a:pt x="1072" y="40"/>
                    </a:cubicBezTo>
                    <a:cubicBezTo>
                      <a:pt x="607" y="135"/>
                      <a:pt x="274" y="576"/>
                      <a:pt x="131" y="1028"/>
                    </a:cubicBezTo>
                    <a:cubicBezTo>
                      <a:pt x="0" y="1493"/>
                      <a:pt x="12" y="1981"/>
                      <a:pt x="48" y="2457"/>
                    </a:cubicBezTo>
                    <a:cubicBezTo>
                      <a:pt x="536" y="2755"/>
                      <a:pt x="1048" y="3029"/>
                      <a:pt x="1572" y="3231"/>
                    </a:cubicBezTo>
                    <a:cubicBezTo>
                      <a:pt x="1724" y="3290"/>
                      <a:pt x="1883" y="3344"/>
                      <a:pt x="2030" y="3344"/>
                    </a:cubicBezTo>
                    <a:cubicBezTo>
                      <a:pt x="2090" y="3344"/>
                      <a:pt x="2148" y="3335"/>
                      <a:pt x="2203" y="3314"/>
                    </a:cubicBezTo>
                    <a:cubicBezTo>
                      <a:pt x="2489" y="3207"/>
                      <a:pt x="2560" y="2850"/>
                      <a:pt x="2667" y="2564"/>
                    </a:cubicBezTo>
                    <a:cubicBezTo>
                      <a:pt x="2786" y="2255"/>
                      <a:pt x="2965" y="1969"/>
                      <a:pt x="3060" y="1659"/>
                    </a:cubicBezTo>
                    <a:cubicBezTo>
                      <a:pt x="3191" y="1362"/>
                      <a:pt x="3227" y="993"/>
                      <a:pt x="3048" y="707"/>
                    </a:cubicBezTo>
                    <a:cubicBezTo>
                      <a:pt x="2881" y="421"/>
                      <a:pt x="2560" y="302"/>
                      <a:pt x="2250" y="195"/>
                    </a:cubicBezTo>
                    <a:cubicBezTo>
                      <a:pt x="1968" y="98"/>
                      <a:pt x="1666" y="1"/>
                      <a:pt x="13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2662825" y="2611575"/>
                <a:ext cx="44650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175" extrusionOk="0">
                    <a:moveTo>
                      <a:pt x="754" y="1"/>
                    </a:moveTo>
                    <a:cubicBezTo>
                      <a:pt x="692" y="1"/>
                      <a:pt x="631" y="13"/>
                      <a:pt x="572" y="43"/>
                    </a:cubicBezTo>
                    <a:cubicBezTo>
                      <a:pt x="453" y="103"/>
                      <a:pt x="357" y="246"/>
                      <a:pt x="298" y="365"/>
                    </a:cubicBezTo>
                    <a:cubicBezTo>
                      <a:pt x="167" y="603"/>
                      <a:pt x="95" y="853"/>
                      <a:pt x="48" y="1115"/>
                    </a:cubicBezTo>
                    <a:cubicBezTo>
                      <a:pt x="0" y="1341"/>
                      <a:pt x="0" y="1579"/>
                      <a:pt x="119" y="1805"/>
                    </a:cubicBezTo>
                    <a:cubicBezTo>
                      <a:pt x="211" y="2001"/>
                      <a:pt x="426" y="2175"/>
                      <a:pt x="635" y="2175"/>
                    </a:cubicBezTo>
                    <a:cubicBezTo>
                      <a:pt x="641" y="2175"/>
                      <a:pt x="648" y="2175"/>
                      <a:pt x="655" y="2174"/>
                    </a:cubicBezTo>
                    <a:cubicBezTo>
                      <a:pt x="869" y="2162"/>
                      <a:pt x="1048" y="2008"/>
                      <a:pt x="1179" y="1865"/>
                    </a:cubicBezTo>
                    <a:cubicBezTo>
                      <a:pt x="1369" y="1674"/>
                      <a:pt x="1524" y="1448"/>
                      <a:pt x="1655" y="1210"/>
                    </a:cubicBezTo>
                    <a:cubicBezTo>
                      <a:pt x="1726" y="1091"/>
                      <a:pt x="1786" y="960"/>
                      <a:pt x="1774" y="805"/>
                    </a:cubicBezTo>
                    <a:cubicBezTo>
                      <a:pt x="1738" y="543"/>
                      <a:pt x="1512" y="365"/>
                      <a:pt x="1298" y="222"/>
                    </a:cubicBezTo>
                    <a:cubicBezTo>
                      <a:pt x="1128" y="115"/>
                      <a:pt x="938" y="1"/>
                      <a:pt x="754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5"/>
              <p:cNvSpPr/>
              <p:nvPr/>
            </p:nvSpPr>
            <p:spPr>
              <a:xfrm>
                <a:off x="2692275" y="2640325"/>
                <a:ext cx="214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77" extrusionOk="0">
                    <a:moveTo>
                      <a:pt x="858" y="0"/>
                    </a:moveTo>
                    <a:lnTo>
                      <a:pt x="858" y="0"/>
                    </a:lnTo>
                    <a:cubicBezTo>
                      <a:pt x="525" y="239"/>
                      <a:pt x="239" y="536"/>
                      <a:pt x="1" y="881"/>
                    </a:cubicBezTo>
                    <a:cubicBezTo>
                      <a:pt x="13" y="905"/>
                      <a:pt x="25" y="953"/>
                      <a:pt x="48" y="977"/>
                    </a:cubicBezTo>
                    <a:cubicBezTo>
                      <a:pt x="489" y="905"/>
                      <a:pt x="858" y="465"/>
                      <a:pt x="85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5"/>
              <p:cNvSpPr/>
              <p:nvPr/>
            </p:nvSpPr>
            <p:spPr>
              <a:xfrm>
                <a:off x="2423500" y="2595350"/>
                <a:ext cx="74425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3161" extrusionOk="0">
                    <a:moveTo>
                      <a:pt x="1815" y="0"/>
                    </a:moveTo>
                    <a:cubicBezTo>
                      <a:pt x="1595" y="0"/>
                      <a:pt x="1362" y="85"/>
                      <a:pt x="1155" y="180"/>
                    </a:cubicBezTo>
                    <a:cubicBezTo>
                      <a:pt x="870" y="275"/>
                      <a:pt x="596" y="383"/>
                      <a:pt x="381" y="561"/>
                    </a:cubicBezTo>
                    <a:cubicBezTo>
                      <a:pt x="167" y="740"/>
                      <a:pt x="0" y="1025"/>
                      <a:pt x="36" y="1311"/>
                    </a:cubicBezTo>
                    <a:cubicBezTo>
                      <a:pt x="84" y="1633"/>
                      <a:pt x="358" y="1871"/>
                      <a:pt x="620" y="2085"/>
                    </a:cubicBezTo>
                    <a:cubicBezTo>
                      <a:pt x="1266" y="2607"/>
                      <a:pt x="1999" y="3161"/>
                      <a:pt x="2828" y="3161"/>
                    </a:cubicBezTo>
                    <a:cubicBezTo>
                      <a:pt x="2870" y="3161"/>
                      <a:pt x="2911" y="3160"/>
                      <a:pt x="2953" y="3157"/>
                    </a:cubicBezTo>
                    <a:cubicBezTo>
                      <a:pt x="2977" y="2383"/>
                      <a:pt x="2882" y="1609"/>
                      <a:pt x="2656" y="859"/>
                    </a:cubicBezTo>
                    <a:cubicBezTo>
                      <a:pt x="2548" y="549"/>
                      <a:pt x="2417" y="216"/>
                      <a:pt x="2132" y="73"/>
                    </a:cubicBezTo>
                    <a:cubicBezTo>
                      <a:pt x="2032" y="21"/>
                      <a:pt x="1925" y="0"/>
                      <a:pt x="1815" y="0"/>
                    </a:cubicBezTo>
                    <a:close/>
                  </a:path>
                </a:pathLst>
              </a:custGeom>
              <a:solidFill>
                <a:srgbClr val="EF98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5"/>
              <p:cNvSpPr/>
              <p:nvPr/>
            </p:nvSpPr>
            <p:spPr>
              <a:xfrm>
                <a:off x="2441950" y="2598450"/>
                <a:ext cx="47650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521" extrusionOk="0">
                    <a:moveTo>
                      <a:pt x="1180" y="1"/>
                    </a:moveTo>
                    <a:cubicBezTo>
                      <a:pt x="1088" y="1"/>
                      <a:pt x="991" y="37"/>
                      <a:pt x="906" y="80"/>
                    </a:cubicBezTo>
                    <a:cubicBezTo>
                      <a:pt x="548" y="247"/>
                      <a:pt x="239" y="497"/>
                      <a:pt x="1" y="806"/>
                    </a:cubicBezTo>
                    <a:cubicBezTo>
                      <a:pt x="298" y="1116"/>
                      <a:pt x="548" y="1485"/>
                      <a:pt x="846" y="1794"/>
                    </a:cubicBezTo>
                    <a:cubicBezTo>
                      <a:pt x="1144" y="2116"/>
                      <a:pt x="1489" y="2402"/>
                      <a:pt x="1906" y="2521"/>
                    </a:cubicBezTo>
                    <a:cubicBezTo>
                      <a:pt x="1906" y="1783"/>
                      <a:pt x="1787" y="1032"/>
                      <a:pt x="1525" y="342"/>
                    </a:cubicBezTo>
                    <a:cubicBezTo>
                      <a:pt x="1489" y="211"/>
                      <a:pt x="1429" y="80"/>
                      <a:pt x="1287" y="20"/>
                    </a:cubicBezTo>
                    <a:cubicBezTo>
                      <a:pt x="1252" y="7"/>
                      <a:pt x="1217" y="1"/>
                      <a:pt x="1180" y="1"/>
                    </a:cubicBezTo>
                    <a:close/>
                  </a:path>
                </a:pathLst>
              </a:custGeom>
              <a:solidFill>
                <a:srgbClr val="DBC9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5"/>
              <p:cNvSpPr/>
              <p:nvPr/>
            </p:nvSpPr>
            <p:spPr>
              <a:xfrm>
                <a:off x="2438975" y="2624550"/>
                <a:ext cx="155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75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1" y="274"/>
                      <a:pt x="155" y="524"/>
                      <a:pt x="382" y="643"/>
                    </a:cubicBezTo>
                    <a:cubicBezTo>
                      <a:pt x="413" y="662"/>
                      <a:pt x="449" y="675"/>
                      <a:pt x="482" y="675"/>
                    </a:cubicBezTo>
                    <a:cubicBezTo>
                      <a:pt x="511" y="675"/>
                      <a:pt x="538" y="665"/>
                      <a:pt x="560" y="643"/>
                    </a:cubicBezTo>
                    <a:cubicBezTo>
                      <a:pt x="620" y="596"/>
                      <a:pt x="596" y="500"/>
                      <a:pt x="548" y="441"/>
                    </a:cubicBezTo>
                    <a:cubicBezTo>
                      <a:pt x="429" y="238"/>
                      <a:pt x="239" y="84"/>
                      <a:pt x="12" y="0"/>
                    </a:cubicBezTo>
                    <a:close/>
                  </a:path>
                </a:pathLst>
              </a:custGeom>
              <a:solidFill>
                <a:srgbClr val="DBC9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5"/>
              <p:cNvSpPr/>
              <p:nvPr/>
            </p:nvSpPr>
            <p:spPr>
              <a:xfrm>
                <a:off x="2860450" y="2697150"/>
                <a:ext cx="9350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471" extrusionOk="0">
                    <a:moveTo>
                      <a:pt x="1531" y="1"/>
                    </a:moveTo>
                    <a:cubicBezTo>
                      <a:pt x="1294" y="1"/>
                      <a:pt x="1089" y="139"/>
                      <a:pt x="906" y="299"/>
                    </a:cubicBezTo>
                    <a:cubicBezTo>
                      <a:pt x="596" y="573"/>
                      <a:pt x="287" y="871"/>
                      <a:pt x="1" y="1180"/>
                    </a:cubicBezTo>
                    <a:cubicBezTo>
                      <a:pt x="537" y="1740"/>
                      <a:pt x="668" y="2668"/>
                      <a:pt x="1275" y="3157"/>
                    </a:cubicBezTo>
                    <a:cubicBezTo>
                      <a:pt x="1441" y="3300"/>
                      <a:pt x="1632" y="3442"/>
                      <a:pt x="1858" y="3466"/>
                    </a:cubicBezTo>
                    <a:cubicBezTo>
                      <a:pt x="1884" y="3469"/>
                      <a:pt x="1910" y="3471"/>
                      <a:pt x="1936" y="3471"/>
                    </a:cubicBezTo>
                    <a:cubicBezTo>
                      <a:pt x="2203" y="3471"/>
                      <a:pt x="2450" y="3309"/>
                      <a:pt x="2668" y="3157"/>
                    </a:cubicBezTo>
                    <a:cubicBezTo>
                      <a:pt x="2942" y="2942"/>
                      <a:pt x="3227" y="2752"/>
                      <a:pt x="3513" y="2561"/>
                    </a:cubicBezTo>
                    <a:cubicBezTo>
                      <a:pt x="3573" y="2514"/>
                      <a:pt x="3644" y="2466"/>
                      <a:pt x="3680" y="2395"/>
                    </a:cubicBezTo>
                    <a:cubicBezTo>
                      <a:pt x="3739" y="2264"/>
                      <a:pt x="3644" y="2133"/>
                      <a:pt x="3561" y="2026"/>
                    </a:cubicBezTo>
                    <a:cubicBezTo>
                      <a:pt x="3108" y="1478"/>
                      <a:pt x="2668" y="942"/>
                      <a:pt x="2203" y="418"/>
                    </a:cubicBezTo>
                    <a:cubicBezTo>
                      <a:pt x="2025" y="228"/>
                      <a:pt x="1834" y="13"/>
                      <a:pt x="1561" y="1"/>
                    </a:cubicBezTo>
                    <a:cubicBezTo>
                      <a:pt x="1551" y="1"/>
                      <a:pt x="1541" y="1"/>
                      <a:pt x="15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5"/>
              <p:cNvSpPr/>
              <p:nvPr/>
            </p:nvSpPr>
            <p:spPr>
              <a:xfrm>
                <a:off x="2873550" y="2700775"/>
                <a:ext cx="4170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028" extrusionOk="0">
                    <a:moveTo>
                      <a:pt x="890" y="0"/>
                    </a:moveTo>
                    <a:cubicBezTo>
                      <a:pt x="802" y="0"/>
                      <a:pt x="711" y="24"/>
                      <a:pt x="632" y="71"/>
                    </a:cubicBezTo>
                    <a:cubicBezTo>
                      <a:pt x="501" y="142"/>
                      <a:pt x="394" y="261"/>
                      <a:pt x="298" y="380"/>
                    </a:cubicBezTo>
                    <a:cubicBezTo>
                      <a:pt x="144" y="559"/>
                      <a:pt x="1" y="761"/>
                      <a:pt x="36" y="988"/>
                    </a:cubicBezTo>
                    <a:cubicBezTo>
                      <a:pt x="84" y="1119"/>
                      <a:pt x="191" y="1238"/>
                      <a:pt x="298" y="1333"/>
                    </a:cubicBezTo>
                    <a:cubicBezTo>
                      <a:pt x="632" y="1619"/>
                      <a:pt x="1025" y="1857"/>
                      <a:pt x="1441" y="2000"/>
                    </a:cubicBezTo>
                    <a:cubicBezTo>
                      <a:pt x="1475" y="2016"/>
                      <a:pt x="1514" y="2028"/>
                      <a:pt x="1550" y="2028"/>
                    </a:cubicBezTo>
                    <a:cubicBezTo>
                      <a:pt x="1589" y="2028"/>
                      <a:pt x="1625" y="2014"/>
                      <a:pt x="1644" y="1976"/>
                    </a:cubicBezTo>
                    <a:cubicBezTo>
                      <a:pt x="1668" y="1940"/>
                      <a:pt x="1668" y="1892"/>
                      <a:pt x="1644" y="1869"/>
                    </a:cubicBezTo>
                    <a:cubicBezTo>
                      <a:pt x="1572" y="1380"/>
                      <a:pt x="1465" y="904"/>
                      <a:pt x="1322" y="440"/>
                    </a:cubicBezTo>
                    <a:cubicBezTo>
                      <a:pt x="1275" y="285"/>
                      <a:pt x="1215" y="130"/>
                      <a:pt x="1084" y="47"/>
                    </a:cubicBezTo>
                    <a:cubicBezTo>
                      <a:pt x="1026" y="15"/>
                      <a:pt x="959" y="0"/>
                      <a:pt x="89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5"/>
              <p:cNvSpPr/>
              <p:nvPr/>
            </p:nvSpPr>
            <p:spPr>
              <a:xfrm>
                <a:off x="2881600" y="2741225"/>
                <a:ext cx="396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914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0" y="179"/>
                      <a:pt x="131" y="358"/>
                      <a:pt x="274" y="477"/>
                    </a:cubicBezTo>
                    <a:cubicBezTo>
                      <a:pt x="591" y="751"/>
                      <a:pt x="1001" y="914"/>
                      <a:pt x="1422" y="914"/>
                    </a:cubicBezTo>
                    <a:cubicBezTo>
                      <a:pt x="1476" y="914"/>
                      <a:pt x="1530" y="911"/>
                      <a:pt x="1584" y="905"/>
                    </a:cubicBezTo>
                    <a:cubicBezTo>
                      <a:pt x="1167" y="489"/>
                      <a:pt x="631" y="179"/>
                      <a:pt x="6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5"/>
              <p:cNvSpPr/>
              <p:nvPr/>
            </p:nvSpPr>
            <p:spPr>
              <a:xfrm>
                <a:off x="2867000" y="2413225"/>
                <a:ext cx="437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846" extrusionOk="0">
                    <a:moveTo>
                      <a:pt x="1288" y="0"/>
                    </a:moveTo>
                    <a:cubicBezTo>
                      <a:pt x="1070" y="0"/>
                      <a:pt x="845" y="165"/>
                      <a:pt x="703" y="345"/>
                    </a:cubicBezTo>
                    <a:cubicBezTo>
                      <a:pt x="156" y="1036"/>
                      <a:pt x="1" y="2024"/>
                      <a:pt x="334" y="2846"/>
                    </a:cubicBezTo>
                    <a:cubicBezTo>
                      <a:pt x="342" y="2846"/>
                      <a:pt x="351" y="2846"/>
                      <a:pt x="359" y="2846"/>
                    </a:cubicBezTo>
                    <a:cubicBezTo>
                      <a:pt x="826" y="2846"/>
                      <a:pt x="1255" y="2517"/>
                      <a:pt x="1477" y="2107"/>
                    </a:cubicBezTo>
                    <a:cubicBezTo>
                      <a:pt x="1703" y="1667"/>
                      <a:pt x="1751" y="1179"/>
                      <a:pt x="1727" y="702"/>
                    </a:cubicBezTo>
                    <a:cubicBezTo>
                      <a:pt x="1727" y="452"/>
                      <a:pt x="1691" y="155"/>
                      <a:pt x="1453" y="36"/>
                    </a:cubicBezTo>
                    <a:cubicBezTo>
                      <a:pt x="1400" y="11"/>
                      <a:pt x="1344" y="0"/>
                      <a:pt x="12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5"/>
              <p:cNvSpPr/>
              <p:nvPr/>
            </p:nvSpPr>
            <p:spPr>
              <a:xfrm>
                <a:off x="2881000" y="2414400"/>
                <a:ext cx="247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2573" extrusionOk="0">
                    <a:moveTo>
                      <a:pt x="810" y="1"/>
                    </a:moveTo>
                    <a:cubicBezTo>
                      <a:pt x="596" y="870"/>
                      <a:pt x="310" y="1727"/>
                      <a:pt x="0" y="2572"/>
                    </a:cubicBezTo>
                    <a:cubicBezTo>
                      <a:pt x="393" y="2310"/>
                      <a:pt x="691" y="1894"/>
                      <a:pt x="846" y="1429"/>
                    </a:cubicBezTo>
                    <a:cubicBezTo>
                      <a:pt x="989" y="965"/>
                      <a:pt x="977" y="465"/>
                      <a:pt x="81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5"/>
              <p:cNvSpPr/>
              <p:nvPr/>
            </p:nvSpPr>
            <p:spPr>
              <a:xfrm>
                <a:off x="2887850" y="2452500"/>
                <a:ext cx="1580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77" extrusionOk="0">
                    <a:moveTo>
                      <a:pt x="631" y="1"/>
                    </a:moveTo>
                    <a:lnTo>
                      <a:pt x="0" y="977"/>
                    </a:lnTo>
                    <a:cubicBezTo>
                      <a:pt x="226" y="953"/>
                      <a:pt x="393" y="798"/>
                      <a:pt x="500" y="608"/>
                    </a:cubicBezTo>
                    <a:cubicBezTo>
                      <a:pt x="584" y="429"/>
                      <a:pt x="631" y="203"/>
                      <a:pt x="63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5"/>
              <p:cNvSpPr/>
              <p:nvPr/>
            </p:nvSpPr>
            <p:spPr>
              <a:xfrm>
                <a:off x="2387175" y="2694375"/>
                <a:ext cx="37550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2" extrusionOk="0">
                    <a:moveTo>
                      <a:pt x="1282" y="1"/>
                    </a:moveTo>
                    <a:cubicBezTo>
                      <a:pt x="1257" y="1"/>
                      <a:pt x="1233" y="12"/>
                      <a:pt x="1215" y="29"/>
                    </a:cubicBezTo>
                    <a:cubicBezTo>
                      <a:pt x="799" y="220"/>
                      <a:pt x="406" y="398"/>
                      <a:pt x="1" y="589"/>
                    </a:cubicBezTo>
                    <a:cubicBezTo>
                      <a:pt x="239" y="708"/>
                      <a:pt x="406" y="946"/>
                      <a:pt x="418" y="1220"/>
                    </a:cubicBezTo>
                    <a:cubicBezTo>
                      <a:pt x="481" y="1234"/>
                      <a:pt x="546" y="1242"/>
                      <a:pt x="611" y="1242"/>
                    </a:cubicBezTo>
                    <a:cubicBezTo>
                      <a:pt x="863" y="1242"/>
                      <a:pt x="1112" y="1135"/>
                      <a:pt x="1263" y="946"/>
                    </a:cubicBezTo>
                    <a:cubicBezTo>
                      <a:pt x="1453" y="708"/>
                      <a:pt x="1501" y="351"/>
                      <a:pt x="1370" y="65"/>
                    </a:cubicBezTo>
                    <a:cubicBezTo>
                      <a:pt x="1358" y="41"/>
                      <a:pt x="1334" y="29"/>
                      <a:pt x="1311" y="5"/>
                    </a:cubicBezTo>
                    <a:cubicBezTo>
                      <a:pt x="1301" y="2"/>
                      <a:pt x="1291" y="1"/>
                      <a:pt x="1282" y="1"/>
                    </a:cubicBezTo>
                    <a:close/>
                  </a:path>
                </a:pathLst>
              </a:custGeom>
              <a:solidFill>
                <a:srgbClr val="C4D9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5"/>
              <p:cNvSpPr/>
              <p:nvPr/>
            </p:nvSpPr>
            <p:spPr>
              <a:xfrm>
                <a:off x="2393725" y="2701050"/>
                <a:ext cx="295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10" extrusionOk="0">
                    <a:moveTo>
                      <a:pt x="1168" y="0"/>
                    </a:moveTo>
                    <a:cubicBezTo>
                      <a:pt x="775" y="179"/>
                      <a:pt x="394" y="369"/>
                      <a:pt x="1" y="548"/>
                    </a:cubicBezTo>
                    <a:cubicBezTo>
                      <a:pt x="60" y="631"/>
                      <a:pt x="108" y="727"/>
                      <a:pt x="144" y="810"/>
                    </a:cubicBezTo>
                    <a:cubicBezTo>
                      <a:pt x="477" y="667"/>
                      <a:pt x="810" y="512"/>
                      <a:pt x="1156" y="369"/>
                    </a:cubicBezTo>
                    <a:cubicBezTo>
                      <a:pt x="1180" y="250"/>
                      <a:pt x="1180" y="119"/>
                      <a:pt x="1168" y="0"/>
                    </a:cubicBezTo>
                    <a:close/>
                  </a:path>
                </a:pathLst>
              </a:custGeom>
              <a:solidFill>
                <a:srgbClr val="48B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5"/>
              <p:cNvSpPr/>
              <p:nvPr/>
            </p:nvSpPr>
            <p:spPr>
              <a:xfrm>
                <a:off x="2452675" y="2382425"/>
                <a:ext cx="449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649" extrusionOk="0">
                    <a:moveTo>
                      <a:pt x="516" y="0"/>
                    </a:moveTo>
                    <a:cubicBezTo>
                      <a:pt x="507" y="0"/>
                      <a:pt x="498" y="2"/>
                      <a:pt x="488" y="6"/>
                    </a:cubicBezTo>
                    <a:cubicBezTo>
                      <a:pt x="417" y="6"/>
                      <a:pt x="369" y="77"/>
                      <a:pt x="346" y="137"/>
                    </a:cubicBezTo>
                    <a:cubicBezTo>
                      <a:pt x="226" y="327"/>
                      <a:pt x="119" y="541"/>
                      <a:pt x="0" y="732"/>
                    </a:cubicBezTo>
                    <a:cubicBezTo>
                      <a:pt x="548" y="1041"/>
                      <a:pt x="822" y="1113"/>
                      <a:pt x="1215" y="1649"/>
                    </a:cubicBezTo>
                    <a:cubicBezTo>
                      <a:pt x="1381" y="1458"/>
                      <a:pt x="1572" y="1280"/>
                      <a:pt x="1798" y="1149"/>
                    </a:cubicBezTo>
                    <a:cubicBezTo>
                      <a:pt x="1429" y="791"/>
                      <a:pt x="1036" y="446"/>
                      <a:pt x="667" y="89"/>
                    </a:cubicBezTo>
                    <a:cubicBezTo>
                      <a:pt x="617" y="49"/>
                      <a:pt x="567" y="0"/>
                      <a:pt x="51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5"/>
              <p:cNvSpPr/>
              <p:nvPr/>
            </p:nvSpPr>
            <p:spPr>
              <a:xfrm>
                <a:off x="2455350" y="2382425"/>
                <a:ext cx="4200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9" extrusionOk="0">
                    <a:moveTo>
                      <a:pt x="398" y="0"/>
                    </a:moveTo>
                    <a:cubicBezTo>
                      <a:pt x="388" y="0"/>
                      <a:pt x="379" y="2"/>
                      <a:pt x="370" y="6"/>
                    </a:cubicBezTo>
                    <a:cubicBezTo>
                      <a:pt x="298" y="6"/>
                      <a:pt x="250" y="77"/>
                      <a:pt x="215" y="137"/>
                    </a:cubicBezTo>
                    <a:lnTo>
                      <a:pt x="0" y="541"/>
                    </a:lnTo>
                    <a:cubicBezTo>
                      <a:pt x="429" y="839"/>
                      <a:pt x="870" y="1137"/>
                      <a:pt x="1286" y="1458"/>
                    </a:cubicBezTo>
                    <a:cubicBezTo>
                      <a:pt x="1405" y="1339"/>
                      <a:pt x="1524" y="1232"/>
                      <a:pt x="1679" y="1149"/>
                    </a:cubicBezTo>
                    <a:cubicBezTo>
                      <a:pt x="1310" y="791"/>
                      <a:pt x="917" y="446"/>
                      <a:pt x="548" y="89"/>
                    </a:cubicBezTo>
                    <a:cubicBezTo>
                      <a:pt x="498" y="49"/>
                      <a:pt x="448" y="0"/>
                      <a:pt x="3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5"/>
              <p:cNvSpPr/>
              <p:nvPr/>
            </p:nvSpPr>
            <p:spPr>
              <a:xfrm>
                <a:off x="2755100" y="2538650"/>
                <a:ext cx="396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13" extrusionOk="0">
                    <a:moveTo>
                      <a:pt x="1182" y="1"/>
                    </a:moveTo>
                    <a:cubicBezTo>
                      <a:pt x="1121" y="1"/>
                      <a:pt x="1072" y="38"/>
                      <a:pt x="1024" y="67"/>
                    </a:cubicBezTo>
                    <a:cubicBezTo>
                      <a:pt x="691" y="257"/>
                      <a:pt x="345" y="460"/>
                      <a:pt x="0" y="674"/>
                    </a:cubicBezTo>
                    <a:cubicBezTo>
                      <a:pt x="131" y="924"/>
                      <a:pt x="286" y="1162"/>
                      <a:pt x="417" y="1412"/>
                    </a:cubicBezTo>
                    <a:cubicBezTo>
                      <a:pt x="833" y="1198"/>
                      <a:pt x="1238" y="912"/>
                      <a:pt x="1584" y="567"/>
                    </a:cubicBezTo>
                    <a:cubicBezTo>
                      <a:pt x="1488" y="496"/>
                      <a:pt x="1464" y="376"/>
                      <a:pt x="1429" y="257"/>
                    </a:cubicBezTo>
                    <a:cubicBezTo>
                      <a:pt x="1405" y="138"/>
                      <a:pt x="1345" y="19"/>
                      <a:pt x="1226" y="7"/>
                    </a:cubicBezTo>
                    <a:cubicBezTo>
                      <a:pt x="1211" y="3"/>
                      <a:pt x="1196" y="1"/>
                      <a:pt x="118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5"/>
              <p:cNvSpPr/>
              <p:nvPr/>
            </p:nvSpPr>
            <p:spPr>
              <a:xfrm>
                <a:off x="2755375" y="2538175"/>
                <a:ext cx="357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51" extrusionOk="0">
                    <a:moveTo>
                      <a:pt x="1204" y="1"/>
                    </a:moveTo>
                    <a:cubicBezTo>
                      <a:pt x="1143" y="1"/>
                      <a:pt x="1090" y="41"/>
                      <a:pt x="1037" y="62"/>
                    </a:cubicBezTo>
                    <a:cubicBezTo>
                      <a:pt x="691" y="276"/>
                      <a:pt x="346" y="467"/>
                      <a:pt x="1" y="681"/>
                    </a:cubicBezTo>
                    <a:lnTo>
                      <a:pt x="215" y="1050"/>
                    </a:lnTo>
                    <a:cubicBezTo>
                      <a:pt x="453" y="884"/>
                      <a:pt x="715" y="717"/>
                      <a:pt x="989" y="562"/>
                    </a:cubicBezTo>
                    <a:cubicBezTo>
                      <a:pt x="1132" y="467"/>
                      <a:pt x="1287" y="360"/>
                      <a:pt x="1430" y="264"/>
                    </a:cubicBezTo>
                    <a:cubicBezTo>
                      <a:pt x="1394" y="157"/>
                      <a:pt x="1334" y="26"/>
                      <a:pt x="1227" y="3"/>
                    </a:cubicBezTo>
                    <a:cubicBezTo>
                      <a:pt x="1220" y="1"/>
                      <a:pt x="1212" y="1"/>
                      <a:pt x="12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5"/>
              <p:cNvSpPr/>
              <p:nvPr/>
            </p:nvSpPr>
            <p:spPr>
              <a:xfrm>
                <a:off x="2764900" y="2553100"/>
                <a:ext cx="292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23" extrusionOk="0">
                    <a:moveTo>
                      <a:pt x="1168" y="1"/>
                    </a:moveTo>
                    <a:cubicBezTo>
                      <a:pt x="787" y="239"/>
                      <a:pt x="358" y="477"/>
                      <a:pt x="1" y="751"/>
                    </a:cubicBezTo>
                    <a:cubicBezTo>
                      <a:pt x="13" y="775"/>
                      <a:pt x="25" y="799"/>
                      <a:pt x="37" y="822"/>
                    </a:cubicBezTo>
                    <a:cubicBezTo>
                      <a:pt x="441" y="620"/>
                      <a:pt x="834" y="334"/>
                      <a:pt x="1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5"/>
              <p:cNvSpPr/>
              <p:nvPr/>
            </p:nvSpPr>
            <p:spPr>
              <a:xfrm>
                <a:off x="2760750" y="2399800"/>
                <a:ext cx="473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461" extrusionOk="0">
                    <a:moveTo>
                      <a:pt x="1410" y="1"/>
                    </a:moveTo>
                    <a:cubicBezTo>
                      <a:pt x="1405" y="1"/>
                      <a:pt x="1399" y="1"/>
                      <a:pt x="1393" y="1"/>
                    </a:cubicBezTo>
                    <a:cubicBezTo>
                      <a:pt x="1310" y="1"/>
                      <a:pt x="1215" y="85"/>
                      <a:pt x="1131" y="120"/>
                    </a:cubicBezTo>
                    <a:cubicBezTo>
                      <a:pt x="762" y="466"/>
                      <a:pt x="369" y="799"/>
                      <a:pt x="0" y="1132"/>
                    </a:cubicBezTo>
                    <a:cubicBezTo>
                      <a:pt x="167" y="1351"/>
                      <a:pt x="436" y="1461"/>
                      <a:pt x="699" y="1461"/>
                    </a:cubicBezTo>
                    <a:cubicBezTo>
                      <a:pt x="794" y="1461"/>
                      <a:pt x="888" y="1446"/>
                      <a:pt x="977" y="1418"/>
                    </a:cubicBezTo>
                    <a:cubicBezTo>
                      <a:pt x="1334" y="1335"/>
                      <a:pt x="1608" y="1061"/>
                      <a:pt x="1798" y="751"/>
                    </a:cubicBezTo>
                    <a:cubicBezTo>
                      <a:pt x="1834" y="704"/>
                      <a:pt x="1858" y="644"/>
                      <a:pt x="1870" y="585"/>
                    </a:cubicBezTo>
                    <a:cubicBezTo>
                      <a:pt x="1893" y="477"/>
                      <a:pt x="1834" y="382"/>
                      <a:pt x="1774" y="287"/>
                    </a:cubicBezTo>
                    <a:cubicBezTo>
                      <a:pt x="1682" y="160"/>
                      <a:pt x="1568" y="1"/>
                      <a:pt x="1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5"/>
              <p:cNvSpPr/>
              <p:nvPr/>
            </p:nvSpPr>
            <p:spPr>
              <a:xfrm>
                <a:off x="2771750" y="2399500"/>
                <a:ext cx="363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64" extrusionOk="0">
                    <a:moveTo>
                      <a:pt x="971" y="1"/>
                    </a:moveTo>
                    <a:cubicBezTo>
                      <a:pt x="965" y="1"/>
                      <a:pt x="959" y="1"/>
                      <a:pt x="953" y="1"/>
                    </a:cubicBezTo>
                    <a:cubicBezTo>
                      <a:pt x="858" y="1"/>
                      <a:pt x="775" y="73"/>
                      <a:pt x="703" y="132"/>
                    </a:cubicBezTo>
                    <a:cubicBezTo>
                      <a:pt x="465" y="347"/>
                      <a:pt x="239" y="549"/>
                      <a:pt x="1" y="763"/>
                    </a:cubicBezTo>
                    <a:cubicBezTo>
                      <a:pt x="477" y="763"/>
                      <a:pt x="941" y="728"/>
                      <a:pt x="1406" y="692"/>
                    </a:cubicBezTo>
                    <a:cubicBezTo>
                      <a:pt x="1418" y="656"/>
                      <a:pt x="1430" y="632"/>
                      <a:pt x="1430" y="585"/>
                    </a:cubicBezTo>
                    <a:cubicBezTo>
                      <a:pt x="1453" y="478"/>
                      <a:pt x="1394" y="370"/>
                      <a:pt x="1334" y="287"/>
                    </a:cubicBezTo>
                    <a:cubicBezTo>
                      <a:pt x="1242" y="149"/>
                      <a:pt x="1129" y="1"/>
                      <a:pt x="97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5"/>
              <p:cNvSpPr/>
              <p:nvPr/>
            </p:nvSpPr>
            <p:spPr>
              <a:xfrm>
                <a:off x="2565775" y="2324675"/>
                <a:ext cx="312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542" extrusionOk="0">
                    <a:moveTo>
                      <a:pt x="861" y="0"/>
                    </a:moveTo>
                    <a:cubicBezTo>
                      <a:pt x="831" y="0"/>
                      <a:pt x="802" y="6"/>
                      <a:pt x="763" y="6"/>
                    </a:cubicBezTo>
                    <a:lnTo>
                      <a:pt x="1" y="315"/>
                    </a:lnTo>
                    <a:cubicBezTo>
                      <a:pt x="263" y="673"/>
                      <a:pt x="429" y="1101"/>
                      <a:pt x="477" y="1542"/>
                    </a:cubicBezTo>
                    <a:cubicBezTo>
                      <a:pt x="662" y="1458"/>
                      <a:pt x="869" y="1411"/>
                      <a:pt x="1076" y="1411"/>
                    </a:cubicBezTo>
                    <a:cubicBezTo>
                      <a:pt x="1134" y="1411"/>
                      <a:pt x="1193" y="1415"/>
                      <a:pt x="1251" y="1423"/>
                    </a:cubicBezTo>
                    <a:cubicBezTo>
                      <a:pt x="1144" y="982"/>
                      <a:pt x="1060" y="553"/>
                      <a:pt x="965" y="125"/>
                    </a:cubicBezTo>
                    <a:cubicBezTo>
                      <a:pt x="965" y="77"/>
                      <a:pt x="953" y="30"/>
                      <a:pt x="906" y="6"/>
                    </a:cubicBezTo>
                    <a:cubicBezTo>
                      <a:pt x="890" y="2"/>
                      <a:pt x="875" y="0"/>
                      <a:pt x="86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5"/>
              <p:cNvSpPr/>
              <p:nvPr/>
            </p:nvSpPr>
            <p:spPr>
              <a:xfrm>
                <a:off x="2566075" y="2328075"/>
                <a:ext cx="205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418" extrusionOk="0">
                    <a:moveTo>
                      <a:pt x="453" y="1"/>
                    </a:moveTo>
                    <a:cubicBezTo>
                      <a:pt x="298" y="72"/>
                      <a:pt x="155" y="132"/>
                      <a:pt x="1" y="191"/>
                    </a:cubicBezTo>
                    <a:cubicBezTo>
                      <a:pt x="274" y="548"/>
                      <a:pt x="441" y="989"/>
                      <a:pt x="477" y="1418"/>
                    </a:cubicBezTo>
                    <a:cubicBezTo>
                      <a:pt x="584" y="1370"/>
                      <a:pt x="703" y="1322"/>
                      <a:pt x="822" y="1310"/>
                    </a:cubicBezTo>
                    <a:cubicBezTo>
                      <a:pt x="691" y="882"/>
                      <a:pt x="572" y="453"/>
                      <a:pt x="4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5"/>
              <p:cNvSpPr/>
              <p:nvPr/>
            </p:nvSpPr>
            <p:spPr>
              <a:xfrm>
                <a:off x="2585725" y="2324750"/>
                <a:ext cx="116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432" extrusionOk="0">
                    <a:moveTo>
                      <a:pt x="73" y="1"/>
                    </a:moveTo>
                    <a:cubicBezTo>
                      <a:pt x="51" y="1"/>
                      <a:pt x="28" y="8"/>
                      <a:pt x="0" y="15"/>
                    </a:cubicBezTo>
                    <a:cubicBezTo>
                      <a:pt x="143" y="479"/>
                      <a:pt x="274" y="955"/>
                      <a:pt x="429" y="1432"/>
                    </a:cubicBezTo>
                    <a:lnTo>
                      <a:pt x="465" y="1432"/>
                    </a:lnTo>
                    <a:cubicBezTo>
                      <a:pt x="358" y="1003"/>
                      <a:pt x="274" y="562"/>
                      <a:pt x="179" y="134"/>
                    </a:cubicBezTo>
                    <a:cubicBezTo>
                      <a:pt x="179" y="86"/>
                      <a:pt x="167" y="50"/>
                      <a:pt x="119" y="15"/>
                    </a:cubicBezTo>
                    <a:cubicBezTo>
                      <a:pt x="104" y="5"/>
                      <a:pt x="89" y="1"/>
                      <a:pt x="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5"/>
              <p:cNvSpPr/>
              <p:nvPr/>
            </p:nvSpPr>
            <p:spPr>
              <a:xfrm>
                <a:off x="2757475" y="2796475"/>
                <a:ext cx="35150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911" extrusionOk="0">
                    <a:moveTo>
                      <a:pt x="684" y="0"/>
                    </a:moveTo>
                    <a:cubicBezTo>
                      <a:pt x="639" y="0"/>
                      <a:pt x="594" y="9"/>
                      <a:pt x="560" y="17"/>
                    </a:cubicBezTo>
                    <a:cubicBezTo>
                      <a:pt x="357" y="77"/>
                      <a:pt x="155" y="172"/>
                      <a:pt x="0" y="303"/>
                    </a:cubicBezTo>
                    <a:cubicBezTo>
                      <a:pt x="274" y="803"/>
                      <a:pt x="488" y="1339"/>
                      <a:pt x="607" y="1910"/>
                    </a:cubicBezTo>
                    <a:cubicBezTo>
                      <a:pt x="846" y="1732"/>
                      <a:pt x="1131" y="1601"/>
                      <a:pt x="1405" y="1493"/>
                    </a:cubicBezTo>
                    <a:cubicBezTo>
                      <a:pt x="1274" y="1089"/>
                      <a:pt x="1131" y="708"/>
                      <a:pt x="988" y="315"/>
                    </a:cubicBezTo>
                    <a:cubicBezTo>
                      <a:pt x="953" y="184"/>
                      <a:pt x="869" y="29"/>
                      <a:pt x="738" y="5"/>
                    </a:cubicBezTo>
                    <a:cubicBezTo>
                      <a:pt x="721" y="2"/>
                      <a:pt x="703" y="0"/>
                      <a:pt x="6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5"/>
              <p:cNvSpPr/>
              <p:nvPr/>
            </p:nvSpPr>
            <p:spPr>
              <a:xfrm>
                <a:off x="2769675" y="2796475"/>
                <a:ext cx="2265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601" extrusionOk="0">
                    <a:moveTo>
                      <a:pt x="186" y="0"/>
                    </a:moveTo>
                    <a:cubicBezTo>
                      <a:pt x="144" y="0"/>
                      <a:pt x="102" y="9"/>
                      <a:pt x="60" y="17"/>
                    </a:cubicBezTo>
                    <a:cubicBezTo>
                      <a:pt x="48" y="29"/>
                      <a:pt x="24" y="29"/>
                      <a:pt x="0" y="53"/>
                    </a:cubicBezTo>
                    <a:cubicBezTo>
                      <a:pt x="250" y="541"/>
                      <a:pt x="477" y="1065"/>
                      <a:pt x="655" y="1601"/>
                    </a:cubicBezTo>
                    <a:cubicBezTo>
                      <a:pt x="739" y="1565"/>
                      <a:pt x="822" y="1517"/>
                      <a:pt x="905" y="1493"/>
                    </a:cubicBezTo>
                    <a:cubicBezTo>
                      <a:pt x="774" y="1089"/>
                      <a:pt x="631" y="708"/>
                      <a:pt x="489" y="315"/>
                    </a:cubicBezTo>
                    <a:cubicBezTo>
                      <a:pt x="441" y="184"/>
                      <a:pt x="370" y="29"/>
                      <a:pt x="239" y="5"/>
                    </a:cubicBezTo>
                    <a:cubicBezTo>
                      <a:pt x="221" y="2"/>
                      <a:pt x="204" y="0"/>
                      <a:pt x="18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5"/>
              <p:cNvSpPr/>
              <p:nvPr/>
            </p:nvSpPr>
            <p:spPr>
              <a:xfrm>
                <a:off x="2757475" y="2801050"/>
                <a:ext cx="208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716" extrusionOk="0">
                    <a:moveTo>
                      <a:pt x="155" y="1"/>
                    </a:moveTo>
                    <a:cubicBezTo>
                      <a:pt x="107" y="25"/>
                      <a:pt x="36" y="60"/>
                      <a:pt x="0" y="108"/>
                    </a:cubicBezTo>
                    <a:cubicBezTo>
                      <a:pt x="274" y="608"/>
                      <a:pt x="488" y="1144"/>
                      <a:pt x="607" y="1715"/>
                    </a:cubicBezTo>
                    <a:lnTo>
                      <a:pt x="834" y="1572"/>
                    </a:lnTo>
                    <a:cubicBezTo>
                      <a:pt x="631" y="1037"/>
                      <a:pt x="417" y="525"/>
                      <a:pt x="155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5"/>
              <p:cNvSpPr/>
              <p:nvPr/>
            </p:nvSpPr>
            <p:spPr>
              <a:xfrm>
                <a:off x="2973575" y="2599700"/>
                <a:ext cx="36925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352" extrusionOk="0">
                    <a:moveTo>
                      <a:pt x="0" y="256"/>
                    </a:moveTo>
                    <a:lnTo>
                      <a:pt x="0" y="256"/>
                    </a:lnTo>
                    <a:cubicBezTo>
                      <a:pt x="18" y="266"/>
                      <a:pt x="36" y="272"/>
                      <a:pt x="55" y="273"/>
                    </a:cubicBezTo>
                    <a:lnTo>
                      <a:pt x="55" y="273"/>
                    </a:lnTo>
                    <a:cubicBezTo>
                      <a:pt x="37" y="266"/>
                      <a:pt x="19" y="261"/>
                      <a:pt x="0" y="256"/>
                    </a:cubicBezTo>
                    <a:close/>
                    <a:moveTo>
                      <a:pt x="525" y="1"/>
                    </a:moveTo>
                    <a:cubicBezTo>
                      <a:pt x="509" y="1"/>
                      <a:pt x="493" y="3"/>
                      <a:pt x="476" y="6"/>
                    </a:cubicBezTo>
                    <a:cubicBezTo>
                      <a:pt x="393" y="18"/>
                      <a:pt x="310" y="101"/>
                      <a:pt x="250" y="161"/>
                    </a:cubicBezTo>
                    <a:cubicBezTo>
                      <a:pt x="196" y="224"/>
                      <a:pt x="129" y="273"/>
                      <a:pt x="63" y="273"/>
                    </a:cubicBezTo>
                    <a:cubicBezTo>
                      <a:pt x="61" y="273"/>
                      <a:pt x="58" y="273"/>
                      <a:pt x="55" y="273"/>
                    </a:cubicBezTo>
                    <a:lnTo>
                      <a:pt x="55" y="273"/>
                    </a:lnTo>
                    <a:cubicBezTo>
                      <a:pt x="453" y="415"/>
                      <a:pt x="724" y="987"/>
                      <a:pt x="941" y="1352"/>
                    </a:cubicBezTo>
                    <a:cubicBezTo>
                      <a:pt x="1107" y="1197"/>
                      <a:pt x="1262" y="1018"/>
                      <a:pt x="1429" y="851"/>
                    </a:cubicBezTo>
                    <a:cubicBezTo>
                      <a:pt x="1441" y="816"/>
                      <a:pt x="1477" y="792"/>
                      <a:pt x="1477" y="756"/>
                    </a:cubicBezTo>
                    <a:cubicBezTo>
                      <a:pt x="1477" y="721"/>
                      <a:pt x="1441" y="673"/>
                      <a:pt x="1405" y="637"/>
                    </a:cubicBezTo>
                    <a:cubicBezTo>
                      <a:pt x="1179" y="459"/>
                      <a:pt x="965" y="304"/>
                      <a:pt x="762" y="125"/>
                    </a:cubicBezTo>
                    <a:cubicBezTo>
                      <a:pt x="702" y="54"/>
                      <a:pt x="615" y="1"/>
                      <a:pt x="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5"/>
              <p:cNvSpPr/>
              <p:nvPr/>
            </p:nvSpPr>
            <p:spPr>
              <a:xfrm>
                <a:off x="2973575" y="2604300"/>
                <a:ext cx="286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56" extrusionOk="0">
                    <a:moveTo>
                      <a:pt x="0" y="60"/>
                    </a:moveTo>
                    <a:lnTo>
                      <a:pt x="0" y="60"/>
                    </a:lnTo>
                    <a:cubicBezTo>
                      <a:pt x="16" y="68"/>
                      <a:pt x="33" y="73"/>
                      <a:pt x="50" y="74"/>
                    </a:cubicBezTo>
                    <a:lnTo>
                      <a:pt x="50" y="74"/>
                    </a:lnTo>
                    <a:cubicBezTo>
                      <a:pt x="34" y="69"/>
                      <a:pt x="17" y="64"/>
                      <a:pt x="0" y="60"/>
                    </a:cubicBezTo>
                    <a:close/>
                    <a:moveTo>
                      <a:pt x="238" y="1"/>
                    </a:moveTo>
                    <a:cubicBezTo>
                      <a:pt x="187" y="44"/>
                      <a:pt x="122" y="75"/>
                      <a:pt x="64" y="75"/>
                    </a:cubicBezTo>
                    <a:cubicBezTo>
                      <a:pt x="59" y="75"/>
                      <a:pt x="55" y="74"/>
                      <a:pt x="50" y="74"/>
                    </a:cubicBezTo>
                    <a:lnTo>
                      <a:pt x="50" y="74"/>
                    </a:lnTo>
                    <a:cubicBezTo>
                      <a:pt x="451" y="204"/>
                      <a:pt x="723" y="790"/>
                      <a:pt x="917" y="1156"/>
                    </a:cubicBezTo>
                    <a:lnTo>
                      <a:pt x="1143" y="929"/>
                    </a:lnTo>
                    <a:cubicBezTo>
                      <a:pt x="857" y="608"/>
                      <a:pt x="560" y="298"/>
                      <a:pt x="238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5"/>
              <p:cNvSpPr/>
              <p:nvPr/>
            </p:nvSpPr>
            <p:spPr>
              <a:xfrm>
                <a:off x="2533025" y="2830825"/>
                <a:ext cx="342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253" extrusionOk="0">
                    <a:moveTo>
                      <a:pt x="608" y="0"/>
                    </a:moveTo>
                    <a:cubicBezTo>
                      <a:pt x="370" y="0"/>
                      <a:pt x="227" y="238"/>
                      <a:pt x="1" y="322"/>
                    </a:cubicBezTo>
                    <a:cubicBezTo>
                      <a:pt x="299" y="608"/>
                      <a:pt x="596" y="905"/>
                      <a:pt x="894" y="1191"/>
                    </a:cubicBezTo>
                    <a:cubicBezTo>
                      <a:pt x="936" y="1212"/>
                      <a:pt x="969" y="1252"/>
                      <a:pt x="1010" y="1252"/>
                    </a:cubicBezTo>
                    <a:cubicBezTo>
                      <a:pt x="1015" y="1252"/>
                      <a:pt x="1020" y="1252"/>
                      <a:pt x="1025" y="1251"/>
                    </a:cubicBezTo>
                    <a:cubicBezTo>
                      <a:pt x="1061" y="1251"/>
                      <a:pt x="1084" y="1215"/>
                      <a:pt x="1084" y="1179"/>
                    </a:cubicBezTo>
                    <a:cubicBezTo>
                      <a:pt x="1192" y="1024"/>
                      <a:pt x="1275" y="881"/>
                      <a:pt x="1370" y="727"/>
                    </a:cubicBezTo>
                    <a:cubicBezTo>
                      <a:pt x="1192" y="667"/>
                      <a:pt x="1096" y="489"/>
                      <a:pt x="1013" y="322"/>
                    </a:cubicBezTo>
                    <a:cubicBezTo>
                      <a:pt x="918" y="179"/>
                      <a:pt x="787" y="12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5"/>
              <p:cNvSpPr/>
              <p:nvPr/>
            </p:nvSpPr>
            <p:spPr>
              <a:xfrm>
                <a:off x="2537200" y="2831100"/>
                <a:ext cx="3010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895" extrusionOk="0">
                    <a:moveTo>
                      <a:pt x="420" y="1"/>
                    </a:moveTo>
                    <a:cubicBezTo>
                      <a:pt x="263" y="1"/>
                      <a:pt x="137" y="125"/>
                      <a:pt x="1" y="227"/>
                    </a:cubicBezTo>
                    <a:cubicBezTo>
                      <a:pt x="334" y="478"/>
                      <a:pt x="727" y="704"/>
                      <a:pt x="1096" y="894"/>
                    </a:cubicBezTo>
                    <a:lnTo>
                      <a:pt x="1203" y="728"/>
                    </a:lnTo>
                    <a:cubicBezTo>
                      <a:pt x="1025" y="668"/>
                      <a:pt x="929" y="489"/>
                      <a:pt x="846" y="335"/>
                    </a:cubicBezTo>
                    <a:cubicBezTo>
                      <a:pt x="751" y="180"/>
                      <a:pt x="620" y="13"/>
                      <a:pt x="441" y="1"/>
                    </a:cubicBezTo>
                    <a:cubicBezTo>
                      <a:pt x="434" y="1"/>
                      <a:pt x="427" y="1"/>
                      <a:pt x="420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5"/>
              <p:cNvSpPr/>
              <p:nvPr/>
            </p:nvSpPr>
            <p:spPr>
              <a:xfrm>
                <a:off x="2663400" y="2836775"/>
                <a:ext cx="4497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093" extrusionOk="0">
                    <a:moveTo>
                      <a:pt x="203" y="0"/>
                    </a:moveTo>
                    <a:cubicBezTo>
                      <a:pt x="72" y="203"/>
                      <a:pt x="1" y="441"/>
                      <a:pt x="13" y="703"/>
                    </a:cubicBezTo>
                    <a:cubicBezTo>
                      <a:pt x="322" y="834"/>
                      <a:pt x="644" y="953"/>
                      <a:pt x="977" y="1036"/>
                    </a:cubicBezTo>
                    <a:cubicBezTo>
                      <a:pt x="1060" y="1061"/>
                      <a:pt x="1149" y="1092"/>
                      <a:pt x="1236" y="1092"/>
                    </a:cubicBezTo>
                    <a:cubicBezTo>
                      <a:pt x="1274" y="1092"/>
                      <a:pt x="1310" y="1086"/>
                      <a:pt x="1346" y="1072"/>
                    </a:cubicBezTo>
                    <a:cubicBezTo>
                      <a:pt x="1561" y="1013"/>
                      <a:pt x="1644" y="786"/>
                      <a:pt x="1715" y="596"/>
                    </a:cubicBezTo>
                    <a:cubicBezTo>
                      <a:pt x="1763" y="489"/>
                      <a:pt x="1799" y="358"/>
                      <a:pt x="1739" y="251"/>
                    </a:cubicBezTo>
                    <a:cubicBezTo>
                      <a:pt x="1680" y="167"/>
                      <a:pt x="1561" y="131"/>
                      <a:pt x="1453" y="120"/>
                    </a:cubicBezTo>
                    <a:cubicBezTo>
                      <a:pt x="1037" y="48"/>
                      <a:pt x="620" y="12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5"/>
              <p:cNvSpPr/>
              <p:nvPr/>
            </p:nvSpPr>
            <p:spPr>
              <a:xfrm>
                <a:off x="2518150" y="2690750"/>
                <a:ext cx="429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377" extrusionOk="0">
                    <a:moveTo>
                      <a:pt x="682" y="0"/>
                    </a:moveTo>
                    <a:cubicBezTo>
                      <a:pt x="618" y="0"/>
                      <a:pt x="553" y="10"/>
                      <a:pt x="489" y="31"/>
                    </a:cubicBezTo>
                    <a:cubicBezTo>
                      <a:pt x="239" y="138"/>
                      <a:pt x="108" y="412"/>
                      <a:pt x="1" y="674"/>
                    </a:cubicBezTo>
                    <a:cubicBezTo>
                      <a:pt x="382" y="1031"/>
                      <a:pt x="882" y="1270"/>
                      <a:pt x="1382" y="1377"/>
                    </a:cubicBezTo>
                    <a:cubicBezTo>
                      <a:pt x="1489" y="1043"/>
                      <a:pt x="1608" y="710"/>
                      <a:pt x="1715" y="377"/>
                    </a:cubicBezTo>
                    <a:cubicBezTo>
                      <a:pt x="1501" y="329"/>
                      <a:pt x="1310" y="210"/>
                      <a:pt x="1120" y="127"/>
                    </a:cubicBezTo>
                    <a:cubicBezTo>
                      <a:pt x="978" y="52"/>
                      <a:pt x="831" y="0"/>
                      <a:pt x="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5"/>
              <p:cNvSpPr/>
              <p:nvPr/>
            </p:nvSpPr>
            <p:spPr>
              <a:xfrm>
                <a:off x="2521425" y="2694425"/>
                <a:ext cx="368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930" extrusionOk="0">
                    <a:moveTo>
                      <a:pt x="601" y="0"/>
                    </a:moveTo>
                    <a:cubicBezTo>
                      <a:pt x="537" y="0"/>
                      <a:pt x="472" y="8"/>
                      <a:pt x="405" y="27"/>
                    </a:cubicBezTo>
                    <a:cubicBezTo>
                      <a:pt x="251" y="51"/>
                      <a:pt x="108" y="158"/>
                      <a:pt x="36" y="301"/>
                    </a:cubicBezTo>
                    <a:cubicBezTo>
                      <a:pt x="13" y="349"/>
                      <a:pt x="1" y="408"/>
                      <a:pt x="13" y="456"/>
                    </a:cubicBezTo>
                    <a:cubicBezTo>
                      <a:pt x="48" y="515"/>
                      <a:pt x="108" y="563"/>
                      <a:pt x="167" y="587"/>
                    </a:cubicBezTo>
                    <a:cubicBezTo>
                      <a:pt x="405" y="682"/>
                      <a:pt x="644" y="777"/>
                      <a:pt x="882" y="872"/>
                    </a:cubicBezTo>
                    <a:cubicBezTo>
                      <a:pt x="943" y="907"/>
                      <a:pt x="1016" y="929"/>
                      <a:pt x="1089" y="929"/>
                    </a:cubicBezTo>
                    <a:cubicBezTo>
                      <a:pt x="1116" y="929"/>
                      <a:pt x="1142" y="926"/>
                      <a:pt x="1167" y="920"/>
                    </a:cubicBezTo>
                    <a:cubicBezTo>
                      <a:pt x="1251" y="884"/>
                      <a:pt x="1298" y="813"/>
                      <a:pt x="1322" y="718"/>
                    </a:cubicBezTo>
                    <a:cubicBezTo>
                      <a:pt x="1358" y="646"/>
                      <a:pt x="1346" y="551"/>
                      <a:pt x="1346" y="468"/>
                    </a:cubicBezTo>
                    <a:lnTo>
                      <a:pt x="1346" y="468"/>
                    </a:lnTo>
                    <a:cubicBezTo>
                      <a:pt x="1351" y="468"/>
                      <a:pt x="1355" y="469"/>
                      <a:pt x="1360" y="469"/>
                    </a:cubicBezTo>
                    <a:cubicBezTo>
                      <a:pt x="1425" y="469"/>
                      <a:pt x="1475" y="392"/>
                      <a:pt x="1441" y="325"/>
                    </a:cubicBezTo>
                    <a:cubicBezTo>
                      <a:pt x="1429" y="241"/>
                      <a:pt x="1358" y="206"/>
                      <a:pt x="1286" y="170"/>
                    </a:cubicBezTo>
                    <a:cubicBezTo>
                      <a:pt x="1144" y="110"/>
                      <a:pt x="1025" y="63"/>
                      <a:pt x="894" y="39"/>
                    </a:cubicBezTo>
                    <a:cubicBezTo>
                      <a:pt x="794" y="18"/>
                      <a:pt x="698" y="0"/>
                      <a:pt x="60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5"/>
              <p:cNvSpPr/>
              <p:nvPr/>
            </p:nvSpPr>
            <p:spPr>
              <a:xfrm>
                <a:off x="2519950" y="2535125"/>
                <a:ext cx="315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70" extrusionOk="0">
                    <a:moveTo>
                      <a:pt x="739" y="1"/>
                    </a:moveTo>
                    <a:cubicBezTo>
                      <a:pt x="650" y="1"/>
                      <a:pt x="557" y="22"/>
                      <a:pt x="476" y="53"/>
                    </a:cubicBezTo>
                    <a:cubicBezTo>
                      <a:pt x="333" y="125"/>
                      <a:pt x="179" y="244"/>
                      <a:pt x="0" y="279"/>
                    </a:cubicBezTo>
                    <a:cubicBezTo>
                      <a:pt x="72" y="494"/>
                      <a:pt x="48" y="744"/>
                      <a:pt x="36" y="970"/>
                    </a:cubicBezTo>
                    <a:cubicBezTo>
                      <a:pt x="12" y="1208"/>
                      <a:pt x="48" y="1470"/>
                      <a:pt x="191" y="1649"/>
                    </a:cubicBezTo>
                    <a:cubicBezTo>
                      <a:pt x="310" y="1780"/>
                      <a:pt x="512" y="1851"/>
                      <a:pt x="703" y="1863"/>
                    </a:cubicBezTo>
                    <a:cubicBezTo>
                      <a:pt x="738" y="1867"/>
                      <a:pt x="773" y="1869"/>
                      <a:pt x="808" y="1869"/>
                    </a:cubicBezTo>
                    <a:cubicBezTo>
                      <a:pt x="960" y="1869"/>
                      <a:pt x="1107" y="1832"/>
                      <a:pt x="1262" y="1803"/>
                    </a:cubicBezTo>
                    <a:cubicBezTo>
                      <a:pt x="1226" y="1363"/>
                      <a:pt x="1167" y="898"/>
                      <a:pt x="1119" y="458"/>
                    </a:cubicBezTo>
                    <a:cubicBezTo>
                      <a:pt x="1107" y="327"/>
                      <a:pt x="1072" y="160"/>
                      <a:pt x="964" y="65"/>
                    </a:cubicBezTo>
                    <a:cubicBezTo>
                      <a:pt x="901" y="19"/>
                      <a:pt x="822" y="1"/>
                      <a:pt x="7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5"/>
              <p:cNvSpPr/>
              <p:nvPr/>
            </p:nvSpPr>
            <p:spPr>
              <a:xfrm>
                <a:off x="2521425" y="2540900"/>
                <a:ext cx="235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553" extrusionOk="0">
                    <a:moveTo>
                      <a:pt x="489" y="1"/>
                    </a:moveTo>
                    <a:lnTo>
                      <a:pt x="453" y="810"/>
                    </a:lnTo>
                    <a:cubicBezTo>
                      <a:pt x="417" y="644"/>
                      <a:pt x="370" y="477"/>
                      <a:pt x="346" y="310"/>
                    </a:cubicBezTo>
                    <a:cubicBezTo>
                      <a:pt x="334" y="251"/>
                      <a:pt x="322" y="179"/>
                      <a:pt x="251" y="155"/>
                    </a:cubicBezTo>
                    <a:cubicBezTo>
                      <a:pt x="234" y="147"/>
                      <a:pt x="217" y="143"/>
                      <a:pt x="199" y="143"/>
                    </a:cubicBezTo>
                    <a:cubicBezTo>
                      <a:pt x="142" y="143"/>
                      <a:pt x="85" y="184"/>
                      <a:pt x="48" y="239"/>
                    </a:cubicBezTo>
                    <a:cubicBezTo>
                      <a:pt x="1" y="310"/>
                      <a:pt x="13" y="406"/>
                      <a:pt x="13" y="489"/>
                    </a:cubicBezTo>
                    <a:cubicBezTo>
                      <a:pt x="36" y="644"/>
                      <a:pt x="36" y="775"/>
                      <a:pt x="48" y="929"/>
                    </a:cubicBezTo>
                    <a:cubicBezTo>
                      <a:pt x="48" y="1072"/>
                      <a:pt x="60" y="1227"/>
                      <a:pt x="167" y="1358"/>
                    </a:cubicBezTo>
                    <a:cubicBezTo>
                      <a:pt x="239" y="1453"/>
                      <a:pt x="394" y="1537"/>
                      <a:pt x="524" y="1549"/>
                    </a:cubicBezTo>
                    <a:cubicBezTo>
                      <a:pt x="555" y="1551"/>
                      <a:pt x="588" y="1553"/>
                      <a:pt x="621" y="1553"/>
                    </a:cubicBezTo>
                    <a:cubicBezTo>
                      <a:pt x="727" y="1553"/>
                      <a:pt x="841" y="1537"/>
                      <a:pt x="941" y="1501"/>
                    </a:cubicBezTo>
                    <a:cubicBezTo>
                      <a:pt x="834" y="1013"/>
                      <a:pt x="775" y="525"/>
                      <a:pt x="751" y="13"/>
                    </a:cubicBezTo>
                    <a:cubicBezTo>
                      <a:pt x="655" y="1"/>
                      <a:pt x="584" y="1"/>
                      <a:pt x="48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5"/>
              <p:cNvSpPr/>
              <p:nvPr/>
            </p:nvSpPr>
            <p:spPr>
              <a:xfrm>
                <a:off x="2574400" y="2797125"/>
                <a:ext cx="393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862" extrusionOk="0">
                    <a:moveTo>
                      <a:pt x="1259" y="0"/>
                    </a:moveTo>
                    <a:cubicBezTo>
                      <a:pt x="1195" y="0"/>
                      <a:pt x="1130" y="17"/>
                      <a:pt x="1072" y="39"/>
                    </a:cubicBezTo>
                    <a:cubicBezTo>
                      <a:pt x="739" y="122"/>
                      <a:pt x="406" y="205"/>
                      <a:pt x="72" y="289"/>
                    </a:cubicBezTo>
                    <a:cubicBezTo>
                      <a:pt x="84" y="467"/>
                      <a:pt x="60" y="646"/>
                      <a:pt x="1" y="813"/>
                    </a:cubicBezTo>
                    <a:cubicBezTo>
                      <a:pt x="418" y="824"/>
                      <a:pt x="846" y="836"/>
                      <a:pt x="1263" y="860"/>
                    </a:cubicBezTo>
                    <a:cubicBezTo>
                      <a:pt x="1283" y="860"/>
                      <a:pt x="1304" y="862"/>
                      <a:pt x="1326" y="862"/>
                    </a:cubicBezTo>
                    <a:cubicBezTo>
                      <a:pt x="1369" y="862"/>
                      <a:pt x="1414" y="856"/>
                      <a:pt x="1453" y="824"/>
                    </a:cubicBezTo>
                    <a:cubicBezTo>
                      <a:pt x="1525" y="765"/>
                      <a:pt x="1549" y="658"/>
                      <a:pt x="1561" y="563"/>
                    </a:cubicBezTo>
                    <a:cubicBezTo>
                      <a:pt x="1573" y="348"/>
                      <a:pt x="1561" y="98"/>
                      <a:pt x="1382" y="27"/>
                    </a:cubicBezTo>
                    <a:cubicBezTo>
                      <a:pt x="1344" y="8"/>
                      <a:pt x="1302" y="0"/>
                      <a:pt x="12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5"/>
              <p:cNvSpPr/>
              <p:nvPr/>
            </p:nvSpPr>
            <p:spPr>
              <a:xfrm>
                <a:off x="2575900" y="2802525"/>
                <a:ext cx="306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313" extrusionOk="0">
                    <a:moveTo>
                      <a:pt x="1059" y="0"/>
                    </a:moveTo>
                    <a:cubicBezTo>
                      <a:pt x="694" y="0"/>
                      <a:pt x="332" y="71"/>
                      <a:pt x="0" y="204"/>
                    </a:cubicBezTo>
                    <a:cubicBezTo>
                      <a:pt x="12" y="263"/>
                      <a:pt x="72" y="299"/>
                      <a:pt x="131" y="299"/>
                    </a:cubicBezTo>
                    <a:cubicBezTo>
                      <a:pt x="199" y="308"/>
                      <a:pt x="267" y="312"/>
                      <a:pt x="335" y="312"/>
                    </a:cubicBezTo>
                    <a:cubicBezTo>
                      <a:pt x="623" y="312"/>
                      <a:pt x="905" y="234"/>
                      <a:pt x="1155" y="108"/>
                    </a:cubicBezTo>
                    <a:cubicBezTo>
                      <a:pt x="1191" y="85"/>
                      <a:pt x="1227" y="61"/>
                      <a:pt x="1203" y="25"/>
                    </a:cubicBezTo>
                    <a:cubicBezTo>
                      <a:pt x="1191" y="1"/>
                      <a:pt x="1167" y="1"/>
                      <a:pt x="1143" y="1"/>
                    </a:cubicBezTo>
                    <a:cubicBezTo>
                      <a:pt x="1115" y="0"/>
                      <a:pt x="1087" y="0"/>
                      <a:pt x="1059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5"/>
              <p:cNvSpPr/>
              <p:nvPr/>
            </p:nvSpPr>
            <p:spPr>
              <a:xfrm>
                <a:off x="2599700" y="2812675"/>
                <a:ext cx="807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" extrusionOk="0">
                    <a:moveTo>
                      <a:pt x="215" y="0"/>
                    </a:moveTo>
                    <a:cubicBezTo>
                      <a:pt x="144" y="12"/>
                      <a:pt x="72" y="24"/>
                      <a:pt x="1" y="72"/>
                    </a:cubicBezTo>
                    <a:cubicBezTo>
                      <a:pt x="49" y="85"/>
                      <a:pt x="105" y="99"/>
                      <a:pt x="160" y="99"/>
                    </a:cubicBezTo>
                    <a:cubicBezTo>
                      <a:pt x="200" y="99"/>
                      <a:pt x="240" y="92"/>
                      <a:pt x="275" y="72"/>
                    </a:cubicBezTo>
                    <a:cubicBezTo>
                      <a:pt x="299" y="72"/>
                      <a:pt x="322" y="36"/>
                      <a:pt x="311" y="24"/>
                    </a:cubicBezTo>
                    <a:cubicBezTo>
                      <a:pt x="311" y="0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5"/>
              <p:cNvSpPr/>
              <p:nvPr/>
            </p:nvSpPr>
            <p:spPr>
              <a:xfrm>
                <a:off x="2639000" y="2723175"/>
                <a:ext cx="2980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04" extrusionOk="0">
                    <a:moveTo>
                      <a:pt x="407" y="1"/>
                    </a:moveTo>
                    <a:cubicBezTo>
                      <a:pt x="355" y="1"/>
                      <a:pt x="303" y="3"/>
                      <a:pt x="251" y="8"/>
                    </a:cubicBezTo>
                    <a:cubicBezTo>
                      <a:pt x="191" y="20"/>
                      <a:pt x="132" y="20"/>
                      <a:pt x="96" y="44"/>
                    </a:cubicBezTo>
                    <a:cubicBezTo>
                      <a:pt x="36" y="68"/>
                      <a:pt x="1" y="127"/>
                      <a:pt x="1" y="187"/>
                    </a:cubicBezTo>
                    <a:cubicBezTo>
                      <a:pt x="12" y="258"/>
                      <a:pt x="108" y="318"/>
                      <a:pt x="191" y="342"/>
                    </a:cubicBezTo>
                    <a:cubicBezTo>
                      <a:pt x="358" y="425"/>
                      <a:pt x="513" y="484"/>
                      <a:pt x="667" y="556"/>
                    </a:cubicBezTo>
                    <a:cubicBezTo>
                      <a:pt x="715" y="580"/>
                      <a:pt x="763" y="604"/>
                      <a:pt x="822" y="604"/>
                    </a:cubicBezTo>
                    <a:cubicBezTo>
                      <a:pt x="953" y="604"/>
                      <a:pt x="1048" y="461"/>
                      <a:pt x="1120" y="342"/>
                    </a:cubicBezTo>
                    <a:cubicBezTo>
                      <a:pt x="1167" y="282"/>
                      <a:pt x="1191" y="211"/>
                      <a:pt x="1167" y="151"/>
                    </a:cubicBezTo>
                    <a:cubicBezTo>
                      <a:pt x="1132" y="92"/>
                      <a:pt x="1048" y="80"/>
                      <a:pt x="989" y="68"/>
                    </a:cubicBezTo>
                    <a:cubicBezTo>
                      <a:pt x="784" y="31"/>
                      <a:pt x="594" y="1"/>
                      <a:pt x="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5"/>
              <p:cNvSpPr/>
              <p:nvPr/>
            </p:nvSpPr>
            <p:spPr>
              <a:xfrm>
                <a:off x="2676200" y="2762575"/>
                <a:ext cx="440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067" extrusionOk="0">
                    <a:moveTo>
                      <a:pt x="876" y="0"/>
                    </a:moveTo>
                    <a:cubicBezTo>
                      <a:pt x="710" y="0"/>
                      <a:pt x="543" y="45"/>
                      <a:pt x="394" y="123"/>
                    </a:cubicBezTo>
                    <a:cubicBezTo>
                      <a:pt x="215" y="230"/>
                      <a:pt x="60" y="397"/>
                      <a:pt x="37" y="599"/>
                    </a:cubicBezTo>
                    <a:cubicBezTo>
                      <a:pt x="1" y="790"/>
                      <a:pt x="132" y="1028"/>
                      <a:pt x="334" y="1064"/>
                    </a:cubicBezTo>
                    <a:cubicBezTo>
                      <a:pt x="351" y="1066"/>
                      <a:pt x="368" y="1067"/>
                      <a:pt x="386" y="1067"/>
                    </a:cubicBezTo>
                    <a:cubicBezTo>
                      <a:pt x="467" y="1067"/>
                      <a:pt x="556" y="1045"/>
                      <a:pt x="644" y="1016"/>
                    </a:cubicBezTo>
                    <a:lnTo>
                      <a:pt x="1763" y="659"/>
                    </a:lnTo>
                    <a:cubicBezTo>
                      <a:pt x="1680" y="397"/>
                      <a:pt x="1477" y="171"/>
                      <a:pt x="1203" y="63"/>
                    </a:cubicBezTo>
                    <a:cubicBezTo>
                      <a:pt x="1098" y="20"/>
                      <a:pt x="987" y="0"/>
                      <a:pt x="8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5"/>
              <p:cNvSpPr/>
              <p:nvPr/>
            </p:nvSpPr>
            <p:spPr>
              <a:xfrm>
                <a:off x="2679175" y="2766300"/>
                <a:ext cx="3040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546" extrusionOk="0">
                    <a:moveTo>
                      <a:pt x="467" y="0"/>
                    </a:moveTo>
                    <a:cubicBezTo>
                      <a:pt x="397" y="0"/>
                      <a:pt x="283" y="123"/>
                      <a:pt x="227" y="188"/>
                    </a:cubicBezTo>
                    <a:cubicBezTo>
                      <a:pt x="156" y="260"/>
                      <a:pt x="84" y="343"/>
                      <a:pt x="13" y="450"/>
                    </a:cubicBezTo>
                    <a:cubicBezTo>
                      <a:pt x="1" y="462"/>
                      <a:pt x="1" y="510"/>
                      <a:pt x="13" y="522"/>
                    </a:cubicBezTo>
                    <a:cubicBezTo>
                      <a:pt x="37" y="545"/>
                      <a:pt x="60" y="545"/>
                      <a:pt x="60" y="545"/>
                    </a:cubicBezTo>
                    <a:cubicBezTo>
                      <a:pt x="465" y="462"/>
                      <a:pt x="870" y="379"/>
                      <a:pt x="1215" y="153"/>
                    </a:cubicBezTo>
                    <a:lnTo>
                      <a:pt x="1215" y="153"/>
                    </a:lnTo>
                    <a:cubicBezTo>
                      <a:pt x="1205" y="153"/>
                      <a:pt x="1196" y="154"/>
                      <a:pt x="1186" y="154"/>
                    </a:cubicBezTo>
                    <a:cubicBezTo>
                      <a:pt x="1049" y="154"/>
                      <a:pt x="919" y="89"/>
                      <a:pt x="791" y="89"/>
                    </a:cubicBezTo>
                    <a:cubicBezTo>
                      <a:pt x="774" y="89"/>
                      <a:pt x="756" y="90"/>
                      <a:pt x="739" y="93"/>
                    </a:cubicBezTo>
                    <a:cubicBezTo>
                      <a:pt x="703" y="100"/>
                      <a:pt x="680" y="192"/>
                      <a:pt x="635" y="192"/>
                    </a:cubicBezTo>
                    <a:cubicBezTo>
                      <a:pt x="606" y="192"/>
                      <a:pt x="569" y="154"/>
                      <a:pt x="513" y="33"/>
                    </a:cubicBezTo>
                    <a:cubicBezTo>
                      <a:pt x="502" y="10"/>
                      <a:pt x="486" y="0"/>
                      <a:pt x="467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5"/>
              <p:cNvSpPr/>
              <p:nvPr/>
            </p:nvSpPr>
            <p:spPr>
              <a:xfrm>
                <a:off x="2683950" y="2777250"/>
                <a:ext cx="214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22" extrusionOk="0">
                    <a:moveTo>
                      <a:pt x="858" y="0"/>
                    </a:moveTo>
                    <a:lnTo>
                      <a:pt x="858" y="0"/>
                    </a:lnTo>
                    <a:cubicBezTo>
                      <a:pt x="536" y="12"/>
                      <a:pt x="239" y="131"/>
                      <a:pt x="0" y="322"/>
                    </a:cubicBezTo>
                    <a:lnTo>
                      <a:pt x="239" y="191"/>
                    </a:lnTo>
                    <a:cubicBezTo>
                      <a:pt x="465" y="179"/>
                      <a:pt x="679" y="119"/>
                      <a:pt x="85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5"/>
              <p:cNvSpPr/>
              <p:nvPr/>
            </p:nvSpPr>
            <p:spPr>
              <a:xfrm>
                <a:off x="2381825" y="2489450"/>
                <a:ext cx="34850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571" extrusionOk="0">
                    <a:moveTo>
                      <a:pt x="699" y="1"/>
                    </a:moveTo>
                    <a:cubicBezTo>
                      <a:pt x="685" y="1"/>
                      <a:pt x="670" y="3"/>
                      <a:pt x="655" y="11"/>
                    </a:cubicBezTo>
                    <a:cubicBezTo>
                      <a:pt x="584" y="23"/>
                      <a:pt x="536" y="94"/>
                      <a:pt x="513" y="154"/>
                    </a:cubicBezTo>
                    <a:cubicBezTo>
                      <a:pt x="382" y="404"/>
                      <a:pt x="227" y="678"/>
                      <a:pt x="96" y="928"/>
                    </a:cubicBezTo>
                    <a:cubicBezTo>
                      <a:pt x="48" y="1023"/>
                      <a:pt x="1" y="1118"/>
                      <a:pt x="48" y="1213"/>
                    </a:cubicBezTo>
                    <a:cubicBezTo>
                      <a:pt x="84" y="1273"/>
                      <a:pt x="167" y="1321"/>
                      <a:pt x="239" y="1344"/>
                    </a:cubicBezTo>
                    <a:cubicBezTo>
                      <a:pt x="501" y="1451"/>
                      <a:pt x="763" y="1511"/>
                      <a:pt x="1036" y="1571"/>
                    </a:cubicBezTo>
                    <a:lnTo>
                      <a:pt x="1394" y="178"/>
                    </a:lnTo>
                    <a:cubicBezTo>
                      <a:pt x="1191" y="118"/>
                      <a:pt x="989" y="82"/>
                      <a:pt x="774" y="23"/>
                    </a:cubicBezTo>
                    <a:cubicBezTo>
                      <a:pt x="758" y="15"/>
                      <a:pt x="730" y="1"/>
                      <a:pt x="6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5"/>
              <p:cNvSpPr/>
              <p:nvPr/>
            </p:nvSpPr>
            <p:spPr>
              <a:xfrm>
                <a:off x="2386000" y="2494075"/>
                <a:ext cx="1967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230" extrusionOk="0">
                    <a:moveTo>
                      <a:pt x="680" y="1"/>
                    </a:moveTo>
                    <a:cubicBezTo>
                      <a:pt x="617" y="1"/>
                      <a:pt x="546" y="28"/>
                      <a:pt x="488" y="64"/>
                    </a:cubicBezTo>
                    <a:cubicBezTo>
                      <a:pt x="405" y="135"/>
                      <a:pt x="346" y="219"/>
                      <a:pt x="298" y="326"/>
                    </a:cubicBezTo>
                    <a:cubicBezTo>
                      <a:pt x="179" y="564"/>
                      <a:pt x="48" y="802"/>
                      <a:pt x="0" y="1052"/>
                    </a:cubicBezTo>
                    <a:cubicBezTo>
                      <a:pt x="96" y="1076"/>
                      <a:pt x="155" y="1147"/>
                      <a:pt x="238" y="1171"/>
                    </a:cubicBezTo>
                    <a:cubicBezTo>
                      <a:pt x="281" y="1207"/>
                      <a:pt x="341" y="1230"/>
                      <a:pt x="394" y="1230"/>
                    </a:cubicBezTo>
                    <a:cubicBezTo>
                      <a:pt x="431" y="1230"/>
                      <a:pt x="464" y="1219"/>
                      <a:pt x="488" y="1195"/>
                    </a:cubicBezTo>
                    <a:cubicBezTo>
                      <a:pt x="536" y="1159"/>
                      <a:pt x="536" y="1088"/>
                      <a:pt x="536" y="1028"/>
                    </a:cubicBezTo>
                    <a:cubicBezTo>
                      <a:pt x="548" y="683"/>
                      <a:pt x="596" y="326"/>
                      <a:pt x="786" y="40"/>
                    </a:cubicBezTo>
                    <a:cubicBezTo>
                      <a:pt x="758" y="12"/>
                      <a:pt x="721" y="1"/>
                      <a:pt x="68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5"/>
              <p:cNvSpPr/>
              <p:nvPr/>
            </p:nvSpPr>
            <p:spPr>
              <a:xfrm>
                <a:off x="2397600" y="2498000"/>
                <a:ext cx="1460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979" extrusionOk="0">
                    <a:moveTo>
                      <a:pt x="1" y="693"/>
                    </a:moveTo>
                    <a:lnTo>
                      <a:pt x="1" y="693"/>
                    </a:lnTo>
                    <a:cubicBezTo>
                      <a:pt x="10" y="752"/>
                      <a:pt x="36" y="810"/>
                      <a:pt x="78" y="863"/>
                    </a:cubicBezTo>
                    <a:lnTo>
                      <a:pt x="78" y="863"/>
                    </a:lnTo>
                    <a:lnTo>
                      <a:pt x="1" y="693"/>
                    </a:lnTo>
                    <a:close/>
                    <a:moveTo>
                      <a:pt x="459" y="1"/>
                    </a:moveTo>
                    <a:cubicBezTo>
                      <a:pt x="397" y="1"/>
                      <a:pt x="354" y="54"/>
                      <a:pt x="310" y="97"/>
                    </a:cubicBezTo>
                    <a:cubicBezTo>
                      <a:pt x="136" y="316"/>
                      <a:pt x="61" y="624"/>
                      <a:pt x="114" y="903"/>
                    </a:cubicBezTo>
                    <a:lnTo>
                      <a:pt x="114" y="903"/>
                    </a:lnTo>
                    <a:cubicBezTo>
                      <a:pt x="142" y="933"/>
                      <a:pt x="194" y="957"/>
                      <a:pt x="246" y="957"/>
                    </a:cubicBezTo>
                    <a:cubicBezTo>
                      <a:pt x="268" y="957"/>
                      <a:pt x="290" y="953"/>
                      <a:pt x="310" y="943"/>
                    </a:cubicBezTo>
                    <a:cubicBezTo>
                      <a:pt x="382" y="895"/>
                      <a:pt x="417" y="812"/>
                      <a:pt x="441" y="740"/>
                    </a:cubicBezTo>
                    <a:cubicBezTo>
                      <a:pt x="489" y="574"/>
                      <a:pt x="548" y="407"/>
                      <a:pt x="560" y="228"/>
                    </a:cubicBezTo>
                    <a:cubicBezTo>
                      <a:pt x="584" y="181"/>
                      <a:pt x="584" y="145"/>
                      <a:pt x="560" y="97"/>
                    </a:cubicBezTo>
                    <a:cubicBezTo>
                      <a:pt x="548" y="50"/>
                      <a:pt x="524" y="26"/>
                      <a:pt x="477" y="2"/>
                    </a:cubicBezTo>
                    <a:cubicBezTo>
                      <a:pt x="471" y="1"/>
                      <a:pt x="464" y="1"/>
                      <a:pt x="459" y="1"/>
                    </a:cubicBezTo>
                    <a:close/>
                    <a:moveTo>
                      <a:pt x="78" y="863"/>
                    </a:moveTo>
                    <a:lnTo>
                      <a:pt x="132" y="979"/>
                    </a:lnTo>
                    <a:cubicBezTo>
                      <a:pt x="125" y="953"/>
                      <a:pt x="119" y="928"/>
                      <a:pt x="114" y="903"/>
                    </a:cubicBezTo>
                    <a:lnTo>
                      <a:pt x="114" y="903"/>
                    </a:lnTo>
                    <a:cubicBezTo>
                      <a:pt x="112" y="900"/>
                      <a:pt x="110" y="898"/>
                      <a:pt x="108" y="895"/>
                    </a:cubicBezTo>
                    <a:cubicBezTo>
                      <a:pt x="97" y="885"/>
                      <a:pt x="87" y="874"/>
                      <a:pt x="78" y="863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5"/>
              <p:cNvSpPr/>
              <p:nvPr/>
            </p:nvSpPr>
            <p:spPr>
              <a:xfrm>
                <a:off x="2576800" y="2564000"/>
                <a:ext cx="40200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62" extrusionOk="0">
                    <a:moveTo>
                      <a:pt x="974" y="1"/>
                    </a:moveTo>
                    <a:cubicBezTo>
                      <a:pt x="857" y="1"/>
                      <a:pt x="735" y="34"/>
                      <a:pt x="631" y="89"/>
                    </a:cubicBezTo>
                    <a:cubicBezTo>
                      <a:pt x="417" y="184"/>
                      <a:pt x="226" y="327"/>
                      <a:pt x="0" y="363"/>
                    </a:cubicBezTo>
                    <a:cubicBezTo>
                      <a:pt x="286" y="803"/>
                      <a:pt x="584" y="910"/>
                      <a:pt x="619" y="1458"/>
                    </a:cubicBezTo>
                    <a:cubicBezTo>
                      <a:pt x="674" y="1460"/>
                      <a:pt x="730" y="1462"/>
                      <a:pt x="787" y="1462"/>
                    </a:cubicBezTo>
                    <a:cubicBezTo>
                      <a:pt x="1042" y="1462"/>
                      <a:pt x="1307" y="1426"/>
                      <a:pt x="1453" y="1232"/>
                    </a:cubicBezTo>
                    <a:cubicBezTo>
                      <a:pt x="1608" y="1017"/>
                      <a:pt x="1536" y="696"/>
                      <a:pt x="1453" y="434"/>
                    </a:cubicBezTo>
                    <a:cubicBezTo>
                      <a:pt x="1405" y="315"/>
                      <a:pt x="1357" y="196"/>
                      <a:pt x="1274" y="101"/>
                    </a:cubicBezTo>
                    <a:cubicBezTo>
                      <a:pt x="1193" y="31"/>
                      <a:pt x="1086" y="1"/>
                      <a:pt x="9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5"/>
              <p:cNvSpPr/>
              <p:nvPr/>
            </p:nvSpPr>
            <p:spPr>
              <a:xfrm>
                <a:off x="2583650" y="2568900"/>
                <a:ext cx="2857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06" extrusionOk="0">
                    <a:moveTo>
                      <a:pt x="588" y="1"/>
                    </a:moveTo>
                    <a:cubicBezTo>
                      <a:pt x="459" y="1"/>
                      <a:pt x="321" y="40"/>
                      <a:pt x="191" y="83"/>
                    </a:cubicBezTo>
                    <a:cubicBezTo>
                      <a:pt x="119" y="119"/>
                      <a:pt x="24" y="167"/>
                      <a:pt x="12" y="238"/>
                    </a:cubicBezTo>
                    <a:cubicBezTo>
                      <a:pt x="0" y="298"/>
                      <a:pt x="36" y="357"/>
                      <a:pt x="48" y="405"/>
                    </a:cubicBezTo>
                    <a:cubicBezTo>
                      <a:pt x="107" y="548"/>
                      <a:pt x="179" y="702"/>
                      <a:pt x="262" y="833"/>
                    </a:cubicBezTo>
                    <a:cubicBezTo>
                      <a:pt x="357" y="964"/>
                      <a:pt x="488" y="1071"/>
                      <a:pt x="655" y="1095"/>
                    </a:cubicBezTo>
                    <a:cubicBezTo>
                      <a:pt x="682" y="1102"/>
                      <a:pt x="711" y="1105"/>
                      <a:pt x="740" y="1105"/>
                    </a:cubicBezTo>
                    <a:cubicBezTo>
                      <a:pt x="863" y="1105"/>
                      <a:pt x="995" y="1046"/>
                      <a:pt x="1072" y="940"/>
                    </a:cubicBezTo>
                    <a:cubicBezTo>
                      <a:pt x="1143" y="798"/>
                      <a:pt x="1131" y="655"/>
                      <a:pt x="1095" y="500"/>
                    </a:cubicBezTo>
                    <a:cubicBezTo>
                      <a:pt x="1060" y="321"/>
                      <a:pt x="976" y="143"/>
                      <a:pt x="822" y="59"/>
                    </a:cubicBezTo>
                    <a:cubicBezTo>
                      <a:pt x="751" y="17"/>
                      <a:pt x="672" y="1"/>
                      <a:pt x="588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5"/>
              <p:cNvSpPr/>
              <p:nvPr/>
            </p:nvSpPr>
            <p:spPr>
              <a:xfrm>
                <a:off x="2571725" y="2437575"/>
                <a:ext cx="375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027" extrusionOk="0">
                    <a:moveTo>
                      <a:pt x="1250" y="1"/>
                    </a:moveTo>
                    <a:cubicBezTo>
                      <a:pt x="1201" y="1"/>
                      <a:pt x="1147" y="13"/>
                      <a:pt x="1096" y="26"/>
                    </a:cubicBezTo>
                    <a:cubicBezTo>
                      <a:pt x="763" y="133"/>
                      <a:pt x="406" y="217"/>
                      <a:pt x="60" y="324"/>
                    </a:cubicBezTo>
                    <a:cubicBezTo>
                      <a:pt x="25" y="550"/>
                      <a:pt x="1" y="812"/>
                      <a:pt x="179" y="955"/>
                    </a:cubicBezTo>
                    <a:cubicBezTo>
                      <a:pt x="287" y="1026"/>
                      <a:pt x="441" y="1026"/>
                      <a:pt x="584" y="1026"/>
                    </a:cubicBezTo>
                    <a:cubicBezTo>
                      <a:pt x="822" y="1014"/>
                      <a:pt x="1072" y="1014"/>
                      <a:pt x="1322" y="990"/>
                    </a:cubicBezTo>
                    <a:cubicBezTo>
                      <a:pt x="1370" y="990"/>
                      <a:pt x="1430" y="990"/>
                      <a:pt x="1453" y="967"/>
                    </a:cubicBezTo>
                    <a:cubicBezTo>
                      <a:pt x="1501" y="919"/>
                      <a:pt x="1501" y="848"/>
                      <a:pt x="1477" y="788"/>
                    </a:cubicBezTo>
                    <a:cubicBezTo>
                      <a:pt x="1453" y="598"/>
                      <a:pt x="1430" y="395"/>
                      <a:pt x="1418" y="205"/>
                    </a:cubicBezTo>
                    <a:cubicBezTo>
                      <a:pt x="1394" y="145"/>
                      <a:pt x="1394" y="86"/>
                      <a:pt x="1358" y="38"/>
                    </a:cubicBezTo>
                    <a:cubicBezTo>
                      <a:pt x="1330" y="10"/>
                      <a:pt x="1292" y="1"/>
                      <a:pt x="1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5"/>
              <p:cNvSpPr/>
              <p:nvPr/>
            </p:nvSpPr>
            <p:spPr>
              <a:xfrm>
                <a:off x="2573225" y="2442075"/>
                <a:ext cx="2800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93" extrusionOk="0">
                    <a:moveTo>
                      <a:pt x="965" y="1"/>
                    </a:moveTo>
                    <a:cubicBezTo>
                      <a:pt x="655" y="37"/>
                      <a:pt x="357" y="132"/>
                      <a:pt x="72" y="275"/>
                    </a:cubicBezTo>
                    <a:cubicBezTo>
                      <a:pt x="48" y="298"/>
                      <a:pt x="0" y="322"/>
                      <a:pt x="0" y="370"/>
                    </a:cubicBezTo>
                    <a:cubicBezTo>
                      <a:pt x="0" y="418"/>
                      <a:pt x="48" y="429"/>
                      <a:pt x="72" y="441"/>
                    </a:cubicBezTo>
                    <a:cubicBezTo>
                      <a:pt x="165" y="476"/>
                      <a:pt x="263" y="492"/>
                      <a:pt x="361" y="492"/>
                    </a:cubicBezTo>
                    <a:cubicBezTo>
                      <a:pt x="635" y="492"/>
                      <a:pt x="905" y="363"/>
                      <a:pt x="1072" y="144"/>
                    </a:cubicBezTo>
                    <a:cubicBezTo>
                      <a:pt x="1096" y="120"/>
                      <a:pt x="1119" y="72"/>
                      <a:pt x="1096" y="37"/>
                    </a:cubicBezTo>
                    <a:cubicBezTo>
                      <a:pt x="1084" y="1"/>
                      <a:pt x="1012" y="1"/>
                      <a:pt x="965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5"/>
              <p:cNvSpPr/>
              <p:nvPr/>
            </p:nvSpPr>
            <p:spPr>
              <a:xfrm>
                <a:off x="2575900" y="2458450"/>
                <a:ext cx="14300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08" extrusionOk="0">
                    <a:moveTo>
                      <a:pt x="243" y="1"/>
                    </a:moveTo>
                    <a:cubicBezTo>
                      <a:pt x="161" y="1"/>
                      <a:pt x="78" y="8"/>
                      <a:pt x="0" y="13"/>
                    </a:cubicBezTo>
                    <a:cubicBezTo>
                      <a:pt x="95" y="78"/>
                      <a:pt x="215" y="108"/>
                      <a:pt x="338" y="108"/>
                    </a:cubicBezTo>
                    <a:cubicBezTo>
                      <a:pt x="417" y="108"/>
                      <a:pt x="497" y="95"/>
                      <a:pt x="572" y="72"/>
                    </a:cubicBezTo>
                    <a:cubicBezTo>
                      <a:pt x="480" y="16"/>
                      <a:pt x="363" y="1"/>
                      <a:pt x="243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5"/>
              <p:cNvSpPr/>
              <p:nvPr/>
            </p:nvSpPr>
            <p:spPr>
              <a:xfrm>
                <a:off x="2756575" y="2228675"/>
                <a:ext cx="434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572" extrusionOk="0">
                    <a:moveTo>
                      <a:pt x="1370" y="0"/>
                    </a:moveTo>
                    <a:cubicBezTo>
                      <a:pt x="882" y="202"/>
                      <a:pt x="405" y="476"/>
                      <a:pt x="1" y="822"/>
                    </a:cubicBezTo>
                    <a:cubicBezTo>
                      <a:pt x="179" y="1036"/>
                      <a:pt x="286" y="1298"/>
                      <a:pt x="334" y="1572"/>
                    </a:cubicBezTo>
                    <a:cubicBezTo>
                      <a:pt x="774" y="1310"/>
                      <a:pt x="1251" y="1107"/>
                      <a:pt x="1739" y="953"/>
                    </a:cubicBezTo>
                    <a:cubicBezTo>
                      <a:pt x="1620" y="643"/>
                      <a:pt x="1489" y="333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5"/>
              <p:cNvSpPr/>
              <p:nvPr/>
            </p:nvSpPr>
            <p:spPr>
              <a:xfrm>
                <a:off x="2758350" y="2232350"/>
                <a:ext cx="357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32" extrusionOk="0">
                    <a:moveTo>
                      <a:pt x="1186" y="0"/>
                    </a:moveTo>
                    <a:cubicBezTo>
                      <a:pt x="1131" y="0"/>
                      <a:pt x="1072" y="34"/>
                      <a:pt x="1013" y="67"/>
                    </a:cubicBezTo>
                    <a:cubicBezTo>
                      <a:pt x="811" y="186"/>
                      <a:pt x="584" y="317"/>
                      <a:pt x="358" y="436"/>
                    </a:cubicBezTo>
                    <a:cubicBezTo>
                      <a:pt x="263" y="496"/>
                      <a:pt x="156" y="556"/>
                      <a:pt x="96" y="651"/>
                    </a:cubicBezTo>
                    <a:cubicBezTo>
                      <a:pt x="25" y="734"/>
                      <a:pt x="1" y="865"/>
                      <a:pt x="84" y="960"/>
                    </a:cubicBezTo>
                    <a:cubicBezTo>
                      <a:pt x="120" y="1020"/>
                      <a:pt x="215" y="1032"/>
                      <a:pt x="287" y="1032"/>
                    </a:cubicBezTo>
                    <a:cubicBezTo>
                      <a:pt x="358" y="1032"/>
                      <a:pt x="442" y="1008"/>
                      <a:pt x="513" y="984"/>
                    </a:cubicBezTo>
                    <a:cubicBezTo>
                      <a:pt x="715" y="925"/>
                      <a:pt x="942" y="853"/>
                      <a:pt x="1156" y="794"/>
                    </a:cubicBezTo>
                    <a:cubicBezTo>
                      <a:pt x="1227" y="782"/>
                      <a:pt x="1299" y="746"/>
                      <a:pt x="1358" y="687"/>
                    </a:cubicBezTo>
                    <a:cubicBezTo>
                      <a:pt x="1418" y="627"/>
                      <a:pt x="1430" y="544"/>
                      <a:pt x="1430" y="448"/>
                    </a:cubicBezTo>
                    <a:cubicBezTo>
                      <a:pt x="1430" y="365"/>
                      <a:pt x="1406" y="294"/>
                      <a:pt x="1370" y="198"/>
                    </a:cubicBezTo>
                    <a:cubicBezTo>
                      <a:pt x="1346" y="127"/>
                      <a:pt x="1311" y="55"/>
                      <a:pt x="1251" y="20"/>
                    </a:cubicBezTo>
                    <a:cubicBezTo>
                      <a:pt x="1230" y="6"/>
                      <a:pt x="1208" y="0"/>
                      <a:pt x="118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5"/>
              <p:cNvSpPr/>
              <p:nvPr/>
            </p:nvSpPr>
            <p:spPr>
              <a:xfrm>
                <a:off x="2616075" y="2497525"/>
                <a:ext cx="452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558" extrusionOk="0">
                    <a:moveTo>
                      <a:pt x="625" y="1"/>
                    </a:moveTo>
                    <a:cubicBezTo>
                      <a:pt x="474" y="1"/>
                      <a:pt x="344" y="134"/>
                      <a:pt x="251" y="259"/>
                    </a:cubicBezTo>
                    <a:cubicBezTo>
                      <a:pt x="156" y="426"/>
                      <a:pt x="120" y="617"/>
                      <a:pt x="1" y="747"/>
                    </a:cubicBezTo>
                    <a:cubicBezTo>
                      <a:pt x="418" y="1021"/>
                      <a:pt x="810" y="1283"/>
                      <a:pt x="1227" y="1557"/>
                    </a:cubicBezTo>
                    <a:cubicBezTo>
                      <a:pt x="1382" y="1379"/>
                      <a:pt x="1584" y="1224"/>
                      <a:pt x="1811" y="1140"/>
                    </a:cubicBezTo>
                    <a:lnTo>
                      <a:pt x="965" y="200"/>
                    </a:lnTo>
                    <a:cubicBezTo>
                      <a:pt x="894" y="128"/>
                      <a:pt x="810" y="45"/>
                      <a:pt x="691" y="9"/>
                    </a:cubicBezTo>
                    <a:cubicBezTo>
                      <a:pt x="669" y="3"/>
                      <a:pt x="647" y="1"/>
                      <a:pt x="6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5"/>
              <p:cNvSpPr/>
              <p:nvPr/>
            </p:nvSpPr>
            <p:spPr>
              <a:xfrm>
                <a:off x="2621450" y="2503900"/>
                <a:ext cx="3245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057" extrusionOk="0">
                    <a:moveTo>
                      <a:pt x="268" y="0"/>
                    </a:moveTo>
                    <a:cubicBezTo>
                      <a:pt x="254" y="0"/>
                      <a:pt x="240" y="2"/>
                      <a:pt x="226" y="4"/>
                    </a:cubicBezTo>
                    <a:cubicBezTo>
                      <a:pt x="83" y="40"/>
                      <a:pt x="0" y="231"/>
                      <a:pt x="36" y="397"/>
                    </a:cubicBezTo>
                    <a:cubicBezTo>
                      <a:pt x="60" y="540"/>
                      <a:pt x="203" y="659"/>
                      <a:pt x="322" y="754"/>
                    </a:cubicBezTo>
                    <a:cubicBezTo>
                      <a:pt x="476" y="873"/>
                      <a:pt x="643" y="957"/>
                      <a:pt x="834" y="1016"/>
                    </a:cubicBezTo>
                    <a:cubicBezTo>
                      <a:pt x="905" y="1043"/>
                      <a:pt x="963" y="1057"/>
                      <a:pt x="1018" y="1057"/>
                    </a:cubicBezTo>
                    <a:cubicBezTo>
                      <a:pt x="1036" y="1057"/>
                      <a:pt x="1054" y="1055"/>
                      <a:pt x="1072" y="1052"/>
                    </a:cubicBezTo>
                    <a:cubicBezTo>
                      <a:pt x="1155" y="1040"/>
                      <a:pt x="1226" y="993"/>
                      <a:pt x="1250" y="921"/>
                    </a:cubicBezTo>
                    <a:cubicBezTo>
                      <a:pt x="1298" y="838"/>
                      <a:pt x="1274" y="743"/>
                      <a:pt x="1226" y="659"/>
                    </a:cubicBezTo>
                    <a:cubicBezTo>
                      <a:pt x="1179" y="588"/>
                      <a:pt x="1107" y="540"/>
                      <a:pt x="1036" y="481"/>
                    </a:cubicBezTo>
                    <a:cubicBezTo>
                      <a:pt x="881" y="362"/>
                      <a:pt x="714" y="266"/>
                      <a:pt x="572" y="147"/>
                    </a:cubicBezTo>
                    <a:cubicBezTo>
                      <a:pt x="477" y="74"/>
                      <a:pt x="373" y="0"/>
                      <a:pt x="268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5"/>
              <p:cNvSpPr/>
              <p:nvPr/>
            </p:nvSpPr>
            <p:spPr>
              <a:xfrm>
                <a:off x="2802125" y="2699375"/>
                <a:ext cx="37225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830" extrusionOk="0">
                    <a:moveTo>
                      <a:pt x="1121" y="1"/>
                    </a:moveTo>
                    <a:cubicBezTo>
                      <a:pt x="1086" y="1"/>
                      <a:pt x="1053" y="12"/>
                      <a:pt x="1024" y="20"/>
                    </a:cubicBezTo>
                    <a:cubicBezTo>
                      <a:pt x="679" y="79"/>
                      <a:pt x="334" y="151"/>
                      <a:pt x="0" y="222"/>
                    </a:cubicBezTo>
                    <a:cubicBezTo>
                      <a:pt x="155" y="746"/>
                      <a:pt x="250" y="1282"/>
                      <a:pt x="238" y="1829"/>
                    </a:cubicBezTo>
                    <a:cubicBezTo>
                      <a:pt x="631" y="1710"/>
                      <a:pt x="1072" y="1651"/>
                      <a:pt x="1488" y="1651"/>
                    </a:cubicBezTo>
                    <a:cubicBezTo>
                      <a:pt x="1429" y="1198"/>
                      <a:pt x="1369" y="722"/>
                      <a:pt x="1310" y="258"/>
                    </a:cubicBezTo>
                    <a:cubicBezTo>
                      <a:pt x="1286" y="163"/>
                      <a:pt x="1274" y="67"/>
                      <a:pt x="1191" y="20"/>
                    </a:cubicBezTo>
                    <a:cubicBezTo>
                      <a:pt x="1167" y="6"/>
                      <a:pt x="1144" y="1"/>
                      <a:pt x="1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5"/>
              <p:cNvSpPr/>
              <p:nvPr/>
            </p:nvSpPr>
            <p:spPr>
              <a:xfrm>
                <a:off x="2805975" y="2704825"/>
                <a:ext cx="253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42" extrusionOk="0">
                    <a:moveTo>
                      <a:pt x="534" y="0"/>
                    </a:moveTo>
                    <a:cubicBezTo>
                      <a:pt x="447" y="0"/>
                      <a:pt x="354" y="27"/>
                      <a:pt x="275" y="64"/>
                    </a:cubicBezTo>
                    <a:cubicBezTo>
                      <a:pt x="180" y="99"/>
                      <a:pt x="96" y="147"/>
                      <a:pt x="49" y="218"/>
                    </a:cubicBezTo>
                    <a:cubicBezTo>
                      <a:pt x="1" y="290"/>
                      <a:pt x="1" y="397"/>
                      <a:pt x="25" y="480"/>
                    </a:cubicBezTo>
                    <a:cubicBezTo>
                      <a:pt x="37" y="659"/>
                      <a:pt x="49" y="861"/>
                      <a:pt x="120" y="1040"/>
                    </a:cubicBezTo>
                    <a:cubicBezTo>
                      <a:pt x="203" y="1218"/>
                      <a:pt x="334" y="1361"/>
                      <a:pt x="513" y="1421"/>
                    </a:cubicBezTo>
                    <a:cubicBezTo>
                      <a:pt x="554" y="1435"/>
                      <a:pt x="598" y="1441"/>
                      <a:pt x="643" y="1441"/>
                    </a:cubicBezTo>
                    <a:cubicBezTo>
                      <a:pt x="788" y="1441"/>
                      <a:pt x="934" y="1368"/>
                      <a:pt x="989" y="1230"/>
                    </a:cubicBezTo>
                    <a:cubicBezTo>
                      <a:pt x="1013" y="1135"/>
                      <a:pt x="1013" y="1016"/>
                      <a:pt x="1001" y="921"/>
                    </a:cubicBezTo>
                    <a:cubicBezTo>
                      <a:pt x="953" y="683"/>
                      <a:pt x="894" y="445"/>
                      <a:pt x="823" y="230"/>
                    </a:cubicBezTo>
                    <a:cubicBezTo>
                      <a:pt x="799" y="159"/>
                      <a:pt x="763" y="87"/>
                      <a:pt x="692" y="40"/>
                    </a:cubicBezTo>
                    <a:cubicBezTo>
                      <a:pt x="645" y="12"/>
                      <a:pt x="590" y="0"/>
                      <a:pt x="534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5"/>
              <p:cNvSpPr/>
              <p:nvPr/>
            </p:nvSpPr>
            <p:spPr>
              <a:xfrm>
                <a:off x="2822350" y="2701075"/>
                <a:ext cx="119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940" extrusionOk="0">
                    <a:moveTo>
                      <a:pt x="160" y="0"/>
                    </a:moveTo>
                    <a:cubicBezTo>
                      <a:pt x="118" y="0"/>
                      <a:pt x="77" y="11"/>
                      <a:pt x="48" y="35"/>
                    </a:cubicBezTo>
                    <a:cubicBezTo>
                      <a:pt x="1" y="333"/>
                      <a:pt x="215" y="773"/>
                      <a:pt x="453" y="940"/>
                    </a:cubicBezTo>
                    <a:cubicBezTo>
                      <a:pt x="418" y="845"/>
                      <a:pt x="441" y="737"/>
                      <a:pt x="453" y="630"/>
                    </a:cubicBezTo>
                    <a:cubicBezTo>
                      <a:pt x="465" y="535"/>
                      <a:pt x="477" y="428"/>
                      <a:pt x="465" y="321"/>
                    </a:cubicBezTo>
                    <a:cubicBezTo>
                      <a:pt x="453" y="214"/>
                      <a:pt x="406" y="118"/>
                      <a:pt x="334" y="59"/>
                    </a:cubicBezTo>
                    <a:cubicBezTo>
                      <a:pt x="292" y="23"/>
                      <a:pt x="224" y="0"/>
                      <a:pt x="16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5"/>
              <p:cNvSpPr/>
              <p:nvPr/>
            </p:nvSpPr>
            <p:spPr>
              <a:xfrm>
                <a:off x="2850350" y="2498050"/>
                <a:ext cx="32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30" extrusionOk="0">
                    <a:moveTo>
                      <a:pt x="661" y="1"/>
                    </a:moveTo>
                    <a:cubicBezTo>
                      <a:pt x="577" y="1"/>
                      <a:pt x="489" y="27"/>
                      <a:pt x="417" y="60"/>
                    </a:cubicBezTo>
                    <a:cubicBezTo>
                      <a:pt x="286" y="143"/>
                      <a:pt x="155" y="226"/>
                      <a:pt x="0" y="238"/>
                    </a:cubicBezTo>
                    <a:cubicBezTo>
                      <a:pt x="191" y="453"/>
                      <a:pt x="119" y="834"/>
                      <a:pt x="345" y="1036"/>
                    </a:cubicBezTo>
                    <a:cubicBezTo>
                      <a:pt x="431" y="1109"/>
                      <a:pt x="539" y="1129"/>
                      <a:pt x="656" y="1129"/>
                    </a:cubicBezTo>
                    <a:cubicBezTo>
                      <a:pt x="802" y="1129"/>
                      <a:pt x="963" y="1098"/>
                      <a:pt x="1114" y="1098"/>
                    </a:cubicBezTo>
                    <a:cubicBezTo>
                      <a:pt x="1177" y="1098"/>
                      <a:pt x="1239" y="1104"/>
                      <a:pt x="1298" y="1119"/>
                    </a:cubicBezTo>
                    <a:cubicBezTo>
                      <a:pt x="1191" y="834"/>
                      <a:pt x="1083" y="536"/>
                      <a:pt x="964" y="262"/>
                    </a:cubicBezTo>
                    <a:cubicBezTo>
                      <a:pt x="941" y="203"/>
                      <a:pt x="905" y="107"/>
                      <a:pt x="845" y="60"/>
                    </a:cubicBezTo>
                    <a:cubicBezTo>
                      <a:pt x="792" y="17"/>
                      <a:pt x="728" y="1"/>
                      <a:pt x="6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5"/>
              <p:cNvSpPr/>
              <p:nvPr/>
            </p:nvSpPr>
            <p:spPr>
              <a:xfrm>
                <a:off x="2856000" y="2504400"/>
                <a:ext cx="178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98" extrusionOk="0">
                    <a:moveTo>
                      <a:pt x="276" y="0"/>
                    </a:moveTo>
                    <a:cubicBezTo>
                      <a:pt x="189" y="0"/>
                      <a:pt x="109" y="26"/>
                      <a:pt x="36" y="44"/>
                    </a:cubicBezTo>
                    <a:cubicBezTo>
                      <a:pt x="0" y="222"/>
                      <a:pt x="60" y="425"/>
                      <a:pt x="191" y="544"/>
                    </a:cubicBezTo>
                    <a:cubicBezTo>
                      <a:pt x="287" y="640"/>
                      <a:pt x="429" y="697"/>
                      <a:pt x="574" y="697"/>
                    </a:cubicBezTo>
                    <a:cubicBezTo>
                      <a:pt x="609" y="697"/>
                      <a:pt x="644" y="694"/>
                      <a:pt x="679" y="687"/>
                    </a:cubicBezTo>
                    <a:cubicBezTo>
                      <a:pt x="619" y="520"/>
                      <a:pt x="715" y="318"/>
                      <a:pt x="619" y="151"/>
                    </a:cubicBezTo>
                    <a:cubicBezTo>
                      <a:pt x="560" y="68"/>
                      <a:pt x="441" y="20"/>
                      <a:pt x="357" y="8"/>
                    </a:cubicBezTo>
                    <a:cubicBezTo>
                      <a:pt x="330" y="3"/>
                      <a:pt x="303" y="0"/>
                      <a:pt x="27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5"/>
              <p:cNvSpPr/>
              <p:nvPr/>
            </p:nvSpPr>
            <p:spPr>
              <a:xfrm>
                <a:off x="2466650" y="2442150"/>
                <a:ext cx="1349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2061" extrusionOk="0">
                    <a:moveTo>
                      <a:pt x="1747" y="1"/>
                    </a:moveTo>
                    <a:cubicBezTo>
                      <a:pt x="1661" y="1"/>
                      <a:pt x="1575" y="4"/>
                      <a:pt x="1489" y="10"/>
                    </a:cubicBezTo>
                    <a:cubicBezTo>
                      <a:pt x="1001" y="34"/>
                      <a:pt x="501" y="188"/>
                      <a:pt x="203" y="605"/>
                    </a:cubicBezTo>
                    <a:cubicBezTo>
                      <a:pt x="60" y="796"/>
                      <a:pt x="1" y="1022"/>
                      <a:pt x="48" y="1260"/>
                    </a:cubicBezTo>
                    <a:cubicBezTo>
                      <a:pt x="140" y="1718"/>
                      <a:pt x="541" y="1868"/>
                      <a:pt x="931" y="1868"/>
                    </a:cubicBezTo>
                    <a:cubicBezTo>
                      <a:pt x="947" y="1868"/>
                      <a:pt x="962" y="1868"/>
                      <a:pt x="977" y="1867"/>
                    </a:cubicBezTo>
                    <a:cubicBezTo>
                      <a:pt x="1239" y="1855"/>
                      <a:pt x="1513" y="1760"/>
                      <a:pt x="1763" y="1700"/>
                    </a:cubicBezTo>
                    <a:cubicBezTo>
                      <a:pt x="2093" y="1627"/>
                      <a:pt x="2431" y="1591"/>
                      <a:pt x="2770" y="1591"/>
                    </a:cubicBezTo>
                    <a:cubicBezTo>
                      <a:pt x="3313" y="1591"/>
                      <a:pt x="3857" y="1684"/>
                      <a:pt x="4370" y="1867"/>
                    </a:cubicBezTo>
                    <a:cubicBezTo>
                      <a:pt x="4561" y="1939"/>
                      <a:pt x="4763" y="2034"/>
                      <a:pt x="4978" y="2058"/>
                    </a:cubicBezTo>
                    <a:cubicBezTo>
                      <a:pt x="4991" y="2059"/>
                      <a:pt x="5004" y="2060"/>
                      <a:pt x="5017" y="2060"/>
                    </a:cubicBezTo>
                    <a:cubicBezTo>
                      <a:pt x="5276" y="2060"/>
                      <a:pt x="5397" y="1727"/>
                      <a:pt x="5204" y="1546"/>
                    </a:cubicBezTo>
                    <a:cubicBezTo>
                      <a:pt x="4255" y="663"/>
                      <a:pt x="3043" y="1"/>
                      <a:pt x="17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5"/>
              <p:cNvSpPr/>
              <p:nvPr/>
            </p:nvSpPr>
            <p:spPr>
              <a:xfrm>
                <a:off x="2488675" y="2445100"/>
                <a:ext cx="935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154" extrusionOk="0">
                    <a:moveTo>
                      <a:pt x="784" y="0"/>
                    </a:moveTo>
                    <a:cubicBezTo>
                      <a:pt x="489" y="0"/>
                      <a:pt x="194" y="70"/>
                      <a:pt x="1" y="273"/>
                    </a:cubicBezTo>
                    <a:cubicBezTo>
                      <a:pt x="133" y="207"/>
                      <a:pt x="280" y="185"/>
                      <a:pt x="425" y="185"/>
                    </a:cubicBezTo>
                    <a:cubicBezTo>
                      <a:pt x="462" y="185"/>
                      <a:pt x="500" y="187"/>
                      <a:pt x="537" y="189"/>
                    </a:cubicBezTo>
                    <a:cubicBezTo>
                      <a:pt x="715" y="201"/>
                      <a:pt x="906" y="249"/>
                      <a:pt x="1084" y="261"/>
                    </a:cubicBezTo>
                    <a:cubicBezTo>
                      <a:pt x="1186" y="267"/>
                      <a:pt x="1284" y="267"/>
                      <a:pt x="1381" y="267"/>
                    </a:cubicBezTo>
                    <a:cubicBezTo>
                      <a:pt x="1477" y="267"/>
                      <a:pt x="1573" y="267"/>
                      <a:pt x="1668" y="273"/>
                    </a:cubicBezTo>
                    <a:cubicBezTo>
                      <a:pt x="2013" y="308"/>
                      <a:pt x="2346" y="439"/>
                      <a:pt x="2668" y="558"/>
                    </a:cubicBezTo>
                    <a:cubicBezTo>
                      <a:pt x="2979" y="694"/>
                      <a:pt x="3297" y="815"/>
                      <a:pt x="3566" y="1009"/>
                    </a:cubicBezTo>
                    <a:lnTo>
                      <a:pt x="3566" y="1009"/>
                    </a:lnTo>
                    <a:cubicBezTo>
                      <a:pt x="2832" y="429"/>
                      <a:pt x="1926" y="77"/>
                      <a:pt x="989" y="11"/>
                    </a:cubicBezTo>
                    <a:cubicBezTo>
                      <a:pt x="922" y="4"/>
                      <a:pt x="853" y="0"/>
                      <a:pt x="784" y="0"/>
                    </a:cubicBezTo>
                    <a:close/>
                    <a:moveTo>
                      <a:pt x="3566" y="1009"/>
                    </a:moveTo>
                    <a:lnTo>
                      <a:pt x="3566" y="1009"/>
                    </a:lnTo>
                    <a:cubicBezTo>
                      <a:pt x="3625" y="1056"/>
                      <a:pt x="3683" y="1104"/>
                      <a:pt x="3739" y="1154"/>
                    </a:cubicBezTo>
                    <a:cubicBezTo>
                      <a:pt x="3685" y="1101"/>
                      <a:pt x="3627" y="1053"/>
                      <a:pt x="3566" y="10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5"/>
              <p:cNvSpPr/>
              <p:nvPr/>
            </p:nvSpPr>
            <p:spPr>
              <a:xfrm>
                <a:off x="2468750" y="2473925"/>
                <a:ext cx="13040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7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9" y="433"/>
                      <a:pt x="456" y="587"/>
                      <a:pt x="823" y="587"/>
                    </a:cubicBezTo>
                    <a:cubicBezTo>
                      <a:pt x="851" y="587"/>
                      <a:pt x="878" y="586"/>
                      <a:pt x="905" y="584"/>
                    </a:cubicBezTo>
                    <a:cubicBezTo>
                      <a:pt x="1167" y="572"/>
                      <a:pt x="1441" y="477"/>
                      <a:pt x="1691" y="418"/>
                    </a:cubicBezTo>
                    <a:cubicBezTo>
                      <a:pt x="2025" y="344"/>
                      <a:pt x="2364" y="308"/>
                      <a:pt x="2703" y="308"/>
                    </a:cubicBezTo>
                    <a:cubicBezTo>
                      <a:pt x="3245" y="308"/>
                      <a:pt x="3785" y="401"/>
                      <a:pt x="4298" y="584"/>
                    </a:cubicBezTo>
                    <a:cubicBezTo>
                      <a:pt x="4489" y="656"/>
                      <a:pt x="4703" y="739"/>
                      <a:pt x="4906" y="775"/>
                    </a:cubicBezTo>
                    <a:cubicBezTo>
                      <a:pt x="4915" y="775"/>
                      <a:pt x="4924" y="776"/>
                      <a:pt x="4933" y="776"/>
                    </a:cubicBezTo>
                    <a:cubicBezTo>
                      <a:pt x="5085" y="776"/>
                      <a:pt x="5193" y="683"/>
                      <a:pt x="5215" y="548"/>
                    </a:cubicBezTo>
                    <a:lnTo>
                      <a:pt x="5215" y="548"/>
                    </a:lnTo>
                    <a:cubicBezTo>
                      <a:pt x="5148" y="578"/>
                      <a:pt x="5079" y="590"/>
                      <a:pt x="5015" y="590"/>
                    </a:cubicBezTo>
                    <a:cubicBezTo>
                      <a:pt x="4899" y="590"/>
                      <a:pt x="4801" y="551"/>
                      <a:pt x="4763" y="513"/>
                    </a:cubicBezTo>
                    <a:cubicBezTo>
                      <a:pt x="4207" y="249"/>
                      <a:pt x="3668" y="179"/>
                      <a:pt x="3127" y="179"/>
                    </a:cubicBezTo>
                    <a:cubicBezTo>
                      <a:pt x="2516" y="179"/>
                      <a:pt x="1904" y="268"/>
                      <a:pt x="1262" y="268"/>
                    </a:cubicBezTo>
                    <a:cubicBezTo>
                      <a:pt x="1036" y="268"/>
                      <a:pt x="806" y="257"/>
                      <a:pt x="572" y="227"/>
                    </a:cubicBezTo>
                    <a:cubicBezTo>
                      <a:pt x="357" y="191"/>
                      <a:pt x="167" y="108"/>
                      <a:pt x="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5"/>
              <p:cNvSpPr/>
              <p:nvPr/>
            </p:nvSpPr>
            <p:spPr>
              <a:xfrm>
                <a:off x="2714300" y="2592525"/>
                <a:ext cx="124775" cy="128575"/>
              </a:xfrm>
              <a:custGeom>
                <a:avLst/>
                <a:gdLst/>
                <a:ahLst/>
                <a:cxnLst/>
                <a:rect l="l" t="t" r="r" b="b"/>
                <a:pathLst>
                  <a:path w="4991" h="5143" extrusionOk="0">
                    <a:moveTo>
                      <a:pt x="4710" y="1"/>
                    </a:moveTo>
                    <a:cubicBezTo>
                      <a:pt x="4646" y="1"/>
                      <a:pt x="4580" y="24"/>
                      <a:pt x="4525" y="79"/>
                    </a:cubicBezTo>
                    <a:cubicBezTo>
                      <a:pt x="3156" y="1496"/>
                      <a:pt x="1680" y="2817"/>
                      <a:pt x="120" y="4020"/>
                    </a:cubicBezTo>
                    <a:cubicBezTo>
                      <a:pt x="37" y="4079"/>
                      <a:pt x="1" y="4186"/>
                      <a:pt x="13" y="4282"/>
                    </a:cubicBezTo>
                    <a:cubicBezTo>
                      <a:pt x="114" y="4755"/>
                      <a:pt x="567" y="5143"/>
                      <a:pt x="1060" y="5143"/>
                    </a:cubicBezTo>
                    <a:cubicBezTo>
                      <a:pt x="1088" y="5143"/>
                      <a:pt x="1116" y="5142"/>
                      <a:pt x="1144" y="5139"/>
                    </a:cubicBezTo>
                    <a:cubicBezTo>
                      <a:pt x="1620" y="5091"/>
                      <a:pt x="2001" y="4734"/>
                      <a:pt x="2346" y="4413"/>
                    </a:cubicBezTo>
                    <a:cubicBezTo>
                      <a:pt x="3037" y="3758"/>
                      <a:pt x="3716" y="3079"/>
                      <a:pt x="4228" y="2281"/>
                    </a:cubicBezTo>
                    <a:cubicBezTo>
                      <a:pt x="4609" y="1674"/>
                      <a:pt x="4894" y="984"/>
                      <a:pt x="4966" y="269"/>
                    </a:cubicBezTo>
                    <a:cubicBezTo>
                      <a:pt x="4991" y="121"/>
                      <a:pt x="4855" y="1"/>
                      <a:pt x="4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5"/>
              <p:cNvSpPr/>
              <p:nvPr/>
            </p:nvSpPr>
            <p:spPr>
              <a:xfrm>
                <a:off x="2750325" y="2654900"/>
                <a:ext cx="5837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776" extrusionOk="0">
                    <a:moveTo>
                      <a:pt x="2334" y="1"/>
                    </a:moveTo>
                    <a:lnTo>
                      <a:pt x="2334" y="1"/>
                    </a:lnTo>
                    <a:cubicBezTo>
                      <a:pt x="1798" y="810"/>
                      <a:pt x="953" y="1406"/>
                      <a:pt x="1" y="1644"/>
                    </a:cubicBezTo>
                    <a:cubicBezTo>
                      <a:pt x="91" y="1734"/>
                      <a:pt x="209" y="1776"/>
                      <a:pt x="333" y="1776"/>
                    </a:cubicBezTo>
                    <a:cubicBezTo>
                      <a:pt x="437" y="1776"/>
                      <a:pt x="545" y="1746"/>
                      <a:pt x="643" y="1691"/>
                    </a:cubicBezTo>
                    <a:cubicBezTo>
                      <a:pt x="774" y="1608"/>
                      <a:pt x="893" y="1489"/>
                      <a:pt x="1036" y="1394"/>
                    </a:cubicBezTo>
                    <a:cubicBezTo>
                      <a:pt x="1144" y="1334"/>
                      <a:pt x="1251" y="1310"/>
                      <a:pt x="1358" y="1263"/>
                    </a:cubicBezTo>
                    <a:cubicBezTo>
                      <a:pt x="1513" y="1168"/>
                      <a:pt x="1655" y="1013"/>
                      <a:pt x="1775" y="858"/>
                    </a:cubicBezTo>
                    <a:cubicBezTo>
                      <a:pt x="1977" y="596"/>
                      <a:pt x="2203" y="310"/>
                      <a:pt x="2334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5"/>
              <p:cNvSpPr/>
              <p:nvPr/>
            </p:nvSpPr>
            <p:spPr>
              <a:xfrm>
                <a:off x="2714600" y="2668900"/>
                <a:ext cx="91400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100" extrusionOk="0">
                    <a:moveTo>
                      <a:pt x="3656" y="0"/>
                    </a:moveTo>
                    <a:lnTo>
                      <a:pt x="3656" y="0"/>
                    </a:lnTo>
                    <a:cubicBezTo>
                      <a:pt x="3096" y="631"/>
                      <a:pt x="2453" y="1179"/>
                      <a:pt x="1620" y="1465"/>
                    </a:cubicBezTo>
                    <a:cubicBezTo>
                      <a:pt x="1493" y="1497"/>
                      <a:pt x="1361" y="1512"/>
                      <a:pt x="1227" y="1512"/>
                    </a:cubicBezTo>
                    <a:cubicBezTo>
                      <a:pt x="809" y="1512"/>
                      <a:pt x="373" y="1366"/>
                      <a:pt x="13" y="1131"/>
                    </a:cubicBezTo>
                    <a:cubicBezTo>
                      <a:pt x="1" y="1167"/>
                      <a:pt x="1" y="1203"/>
                      <a:pt x="13" y="1239"/>
                    </a:cubicBezTo>
                    <a:cubicBezTo>
                      <a:pt x="114" y="1712"/>
                      <a:pt x="567" y="2100"/>
                      <a:pt x="1060" y="2100"/>
                    </a:cubicBezTo>
                    <a:cubicBezTo>
                      <a:pt x="1087" y="2100"/>
                      <a:pt x="1116" y="2098"/>
                      <a:pt x="1144" y="2096"/>
                    </a:cubicBezTo>
                    <a:cubicBezTo>
                      <a:pt x="1620" y="2060"/>
                      <a:pt x="2013" y="1691"/>
                      <a:pt x="2346" y="1370"/>
                    </a:cubicBezTo>
                    <a:cubicBezTo>
                      <a:pt x="2799" y="929"/>
                      <a:pt x="3263" y="477"/>
                      <a:pt x="3656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5"/>
              <p:cNvSpPr/>
              <p:nvPr/>
            </p:nvSpPr>
            <p:spPr>
              <a:xfrm>
                <a:off x="2638400" y="2387175"/>
                <a:ext cx="156075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5326" extrusionOk="0">
                    <a:moveTo>
                      <a:pt x="456" y="0"/>
                    </a:moveTo>
                    <a:cubicBezTo>
                      <a:pt x="403" y="0"/>
                      <a:pt x="352" y="6"/>
                      <a:pt x="310" y="18"/>
                    </a:cubicBezTo>
                    <a:cubicBezTo>
                      <a:pt x="1" y="137"/>
                      <a:pt x="25" y="494"/>
                      <a:pt x="120" y="780"/>
                    </a:cubicBezTo>
                    <a:cubicBezTo>
                      <a:pt x="537" y="2018"/>
                      <a:pt x="1620" y="2911"/>
                      <a:pt x="2739" y="3578"/>
                    </a:cubicBezTo>
                    <a:cubicBezTo>
                      <a:pt x="3727" y="4161"/>
                      <a:pt x="4787" y="4614"/>
                      <a:pt x="5728" y="5269"/>
                    </a:cubicBezTo>
                    <a:cubicBezTo>
                      <a:pt x="5785" y="5308"/>
                      <a:pt x="5848" y="5326"/>
                      <a:pt x="5908" y="5326"/>
                    </a:cubicBezTo>
                    <a:cubicBezTo>
                      <a:pt x="6084" y="5326"/>
                      <a:pt x="6242" y="5175"/>
                      <a:pt x="6216" y="4971"/>
                    </a:cubicBezTo>
                    <a:cubicBezTo>
                      <a:pt x="6192" y="4757"/>
                      <a:pt x="6097" y="4519"/>
                      <a:pt x="5990" y="4304"/>
                    </a:cubicBezTo>
                    <a:cubicBezTo>
                      <a:pt x="4906" y="2209"/>
                      <a:pt x="2918" y="601"/>
                      <a:pt x="620" y="18"/>
                    </a:cubicBezTo>
                    <a:cubicBezTo>
                      <a:pt x="566" y="6"/>
                      <a:pt x="510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5"/>
              <p:cNvSpPr/>
              <p:nvPr/>
            </p:nvSpPr>
            <p:spPr>
              <a:xfrm>
                <a:off x="2647925" y="2391850"/>
                <a:ext cx="133675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046" extrusionOk="0">
                    <a:moveTo>
                      <a:pt x="451" y="0"/>
                    </a:moveTo>
                    <a:cubicBezTo>
                      <a:pt x="307" y="0"/>
                      <a:pt x="167" y="50"/>
                      <a:pt x="72" y="164"/>
                    </a:cubicBezTo>
                    <a:cubicBezTo>
                      <a:pt x="36" y="224"/>
                      <a:pt x="1" y="295"/>
                      <a:pt x="60" y="343"/>
                    </a:cubicBezTo>
                    <a:cubicBezTo>
                      <a:pt x="78" y="365"/>
                      <a:pt x="102" y="373"/>
                      <a:pt x="128" y="373"/>
                    </a:cubicBezTo>
                    <a:cubicBezTo>
                      <a:pt x="189" y="373"/>
                      <a:pt x="264" y="329"/>
                      <a:pt x="322" y="295"/>
                    </a:cubicBezTo>
                    <a:cubicBezTo>
                      <a:pt x="402" y="240"/>
                      <a:pt x="497" y="213"/>
                      <a:pt x="596" y="213"/>
                    </a:cubicBezTo>
                    <a:cubicBezTo>
                      <a:pt x="688" y="213"/>
                      <a:pt x="783" y="237"/>
                      <a:pt x="870" y="283"/>
                    </a:cubicBezTo>
                    <a:cubicBezTo>
                      <a:pt x="775" y="295"/>
                      <a:pt x="739" y="426"/>
                      <a:pt x="775" y="498"/>
                    </a:cubicBezTo>
                    <a:cubicBezTo>
                      <a:pt x="822" y="593"/>
                      <a:pt x="929" y="641"/>
                      <a:pt x="1013" y="653"/>
                    </a:cubicBezTo>
                    <a:cubicBezTo>
                      <a:pt x="1108" y="664"/>
                      <a:pt x="1215" y="664"/>
                      <a:pt x="1299" y="676"/>
                    </a:cubicBezTo>
                    <a:cubicBezTo>
                      <a:pt x="1430" y="712"/>
                      <a:pt x="1572" y="795"/>
                      <a:pt x="1668" y="891"/>
                    </a:cubicBezTo>
                    <a:cubicBezTo>
                      <a:pt x="2251" y="1307"/>
                      <a:pt x="2834" y="1736"/>
                      <a:pt x="3394" y="2153"/>
                    </a:cubicBezTo>
                    <a:cubicBezTo>
                      <a:pt x="3477" y="2212"/>
                      <a:pt x="3561" y="2272"/>
                      <a:pt x="3596" y="2367"/>
                    </a:cubicBezTo>
                    <a:cubicBezTo>
                      <a:pt x="3680" y="2558"/>
                      <a:pt x="3549" y="2819"/>
                      <a:pt x="3716" y="2962"/>
                    </a:cubicBezTo>
                    <a:cubicBezTo>
                      <a:pt x="3758" y="2999"/>
                      <a:pt x="3814" y="3010"/>
                      <a:pt x="3875" y="3010"/>
                    </a:cubicBezTo>
                    <a:cubicBezTo>
                      <a:pt x="3951" y="3010"/>
                      <a:pt x="4035" y="2993"/>
                      <a:pt x="4108" y="2986"/>
                    </a:cubicBezTo>
                    <a:cubicBezTo>
                      <a:pt x="4122" y="2985"/>
                      <a:pt x="4137" y="2984"/>
                      <a:pt x="4152" y="2984"/>
                    </a:cubicBezTo>
                    <a:cubicBezTo>
                      <a:pt x="4287" y="2984"/>
                      <a:pt x="4443" y="3035"/>
                      <a:pt x="4454" y="3153"/>
                    </a:cubicBezTo>
                    <a:cubicBezTo>
                      <a:pt x="4454" y="3200"/>
                      <a:pt x="4442" y="3236"/>
                      <a:pt x="4454" y="3284"/>
                    </a:cubicBezTo>
                    <a:cubicBezTo>
                      <a:pt x="4466" y="3403"/>
                      <a:pt x="4608" y="3450"/>
                      <a:pt x="4704" y="3474"/>
                    </a:cubicBezTo>
                    <a:cubicBezTo>
                      <a:pt x="4989" y="3581"/>
                      <a:pt x="5216" y="3796"/>
                      <a:pt x="5347" y="4046"/>
                    </a:cubicBezTo>
                    <a:cubicBezTo>
                      <a:pt x="5204" y="3677"/>
                      <a:pt x="4942" y="3343"/>
                      <a:pt x="4620" y="3093"/>
                    </a:cubicBezTo>
                    <a:cubicBezTo>
                      <a:pt x="4513" y="2998"/>
                      <a:pt x="4358" y="2903"/>
                      <a:pt x="4263" y="2784"/>
                    </a:cubicBezTo>
                    <a:cubicBezTo>
                      <a:pt x="4168" y="2665"/>
                      <a:pt x="4108" y="2522"/>
                      <a:pt x="4025" y="2403"/>
                    </a:cubicBezTo>
                    <a:cubicBezTo>
                      <a:pt x="3941" y="2297"/>
                      <a:pt x="3819" y="2220"/>
                      <a:pt x="3694" y="2220"/>
                    </a:cubicBezTo>
                    <a:cubicBezTo>
                      <a:pt x="3677" y="2220"/>
                      <a:pt x="3661" y="2221"/>
                      <a:pt x="3644" y="2224"/>
                    </a:cubicBezTo>
                    <a:cubicBezTo>
                      <a:pt x="3751" y="2153"/>
                      <a:pt x="3680" y="1974"/>
                      <a:pt x="3561" y="1915"/>
                    </a:cubicBezTo>
                    <a:cubicBezTo>
                      <a:pt x="3454" y="1843"/>
                      <a:pt x="3323" y="1796"/>
                      <a:pt x="3263" y="1688"/>
                    </a:cubicBezTo>
                    <a:cubicBezTo>
                      <a:pt x="3227" y="1653"/>
                      <a:pt x="3227" y="1593"/>
                      <a:pt x="3204" y="1546"/>
                    </a:cubicBezTo>
                    <a:cubicBezTo>
                      <a:pt x="3144" y="1438"/>
                      <a:pt x="3013" y="1391"/>
                      <a:pt x="2894" y="1391"/>
                    </a:cubicBezTo>
                    <a:cubicBezTo>
                      <a:pt x="2775" y="1379"/>
                      <a:pt x="2632" y="1379"/>
                      <a:pt x="2537" y="1307"/>
                    </a:cubicBezTo>
                    <a:cubicBezTo>
                      <a:pt x="2418" y="1236"/>
                      <a:pt x="2370" y="1069"/>
                      <a:pt x="2263" y="974"/>
                    </a:cubicBezTo>
                    <a:cubicBezTo>
                      <a:pt x="2156" y="891"/>
                      <a:pt x="2025" y="843"/>
                      <a:pt x="1906" y="795"/>
                    </a:cubicBezTo>
                    <a:cubicBezTo>
                      <a:pt x="1727" y="736"/>
                      <a:pt x="1549" y="653"/>
                      <a:pt x="1382" y="533"/>
                    </a:cubicBezTo>
                    <a:cubicBezTo>
                      <a:pt x="1179" y="379"/>
                      <a:pt x="1001" y="188"/>
                      <a:pt x="775" y="81"/>
                    </a:cubicBezTo>
                    <a:cubicBezTo>
                      <a:pt x="676" y="29"/>
                      <a:pt x="563" y="0"/>
                      <a:pt x="45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5"/>
              <p:cNvSpPr/>
              <p:nvPr/>
            </p:nvSpPr>
            <p:spPr>
              <a:xfrm>
                <a:off x="2639900" y="2400700"/>
                <a:ext cx="153300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4787" extrusionOk="0">
                    <a:moveTo>
                      <a:pt x="0" y="1"/>
                    </a:moveTo>
                    <a:cubicBezTo>
                      <a:pt x="12" y="84"/>
                      <a:pt x="24" y="168"/>
                      <a:pt x="60" y="239"/>
                    </a:cubicBezTo>
                    <a:cubicBezTo>
                      <a:pt x="477" y="1477"/>
                      <a:pt x="1560" y="2370"/>
                      <a:pt x="2679" y="3037"/>
                    </a:cubicBezTo>
                    <a:cubicBezTo>
                      <a:pt x="3667" y="3620"/>
                      <a:pt x="4727" y="4073"/>
                      <a:pt x="5668" y="4728"/>
                    </a:cubicBezTo>
                    <a:cubicBezTo>
                      <a:pt x="5725" y="4768"/>
                      <a:pt x="5787" y="4787"/>
                      <a:pt x="5848" y="4787"/>
                    </a:cubicBezTo>
                    <a:cubicBezTo>
                      <a:pt x="5966" y="4787"/>
                      <a:pt x="6077" y="4718"/>
                      <a:pt x="6132" y="4609"/>
                    </a:cubicBezTo>
                    <a:cubicBezTo>
                      <a:pt x="5358" y="4156"/>
                      <a:pt x="4620" y="3644"/>
                      <a:pt x="3870" y="3239"/>
                    </a:cubicBezTo>
                    <a:cubicBezTo>
                      <a:pt x="3489" y="3061"/>
                      <a:pt x="3120" y="2692"/>
                      <a:pt x="2834" y="2406"/>
                    </a:cubicBezTo>
                    <a:cubicBezTo>
                      <a:pt x="1989" y="1715"/>
                      <a:pt x="215" y="1144"/>
                      <a:pt x="0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5"/>
              <p:cNvSpPr/>
              <p:nvPr/>
            </p:nvSpPr>
            <p:spPr>
              <a:xfrm>
                <a:off x="2572325" y="2635850"/>
                <a:ext cx="6997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168" extrusionOk="0">
                    <a:moveTo>
                      <a:pt x="441" y="1"/>
                    </a:moveTo>
                    <a:cubicBezTo>
                      <a:pt x="167" y="1"/>
                      <a:pt x="1" y="298"/>
                      <a:pt x="143" y="525"/>
                    </a:cubicBezTo>
                    <a:cubicBezTo>
                      <a:pt x="203" y="620"/>
                      <a:pt x="227" y="727"/>
                      <a:pt x="227" y="834"/>
                    </a:cubicBezTo>
                    <a:cubicBezTo>
                      <a:pt x="203" y="1013"/>
                      <a:pt x="120" y="1180"/>
                      <a:pt x="167" y="1322"/>
                    </a:cubicBezTo>
                    <a:cubicBezTo>
                      <a:pt x="227" y="1513"/>
                      <a:pt x="453" y="1608"/>
                      <a:pt x="644" y="1656"/>
                    </a:cubicBezTo>
                    <a:cubicBezTo>
                      <a:pt x="1215" y="1811"/>
                      <a:pt x="1775" y="1977"/>
                      <a:pt x="2358" y="2156"/>
                    </a:cubicBezTo>
                    <a:cubicBezTo>
                      <a:pt x="2390" y="2164"/>
                      <a:pt x="2421" y="2168"/>
                      <a:pt x="2451" y="2168"/>
                    </a:cubicBezTo>
                    <a:cubicBezTo>
                      <a:pt x="2640" y="2168"/>
                      <a:pt x="2799" y="2019"/>
                      <a:pt x="2799" y="1834"/>
                    </a:cubicBezTo>
                    <a:cubicBezTo>
                      <a:pt x="2799" y="1668"/>
                      <a:pt x="2763" y="1501"/>
                      <a:pt x="2668" y="1358"/>
                    </a:cubicBezTo>
                    <a:cubicBezTo>
                      <a:pt x="2525" y="1084"/>
                      <a:pt x="2263" y="882"/>
                      <a:pt x="2013" y="679"/>
                    </a:cubicBezTo>
                    <a:cubicBezTo>
                      <a:pt x="1703" y="441"/>
                      <a:pt x="1358" y="203"/>
                      <a:pt x="989" y="84"/>
                    </a:cubicBezTo>
                    <a:cubicBezTo>
                      <a:pt x="810" y="25"/>
                      <a:pt x="620" y="1"/>
                      <a:pt x="441" y="1"/>
                    </a:cubicBezTo>
                    <a:close/>
                  </a:path>
                </a:pathLst>
              </a:custGeom>
              <a:solidFill>
                <a:srgbClr val="D21F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5"/>
              <p:cNvSpPr/>
              <p:nvPr/>
            </p:nvSpPr>
            <p:spPr>
              <a:xfrm>
                <a:off x="2571725" y="2636150"/>
                <a:ext cx="7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2156" extrusionOk="0">
                    <a:moveTo>
                      <a:pt x="429" y="1"/>
                    </a:moveTo>
                    <a:cubicBezTo>
                      <a:pt x="167" y="1"/>
                      <a:pt x="1" y="298"/>
                      <a:pt x="132" y="525"/>
                    </a:cubicBezTo>
                    <a:cubicBezTo>
                      <a:pt x="191" y="632"/>
                      <a:pt x="227" y="727"/>
                      <a:pt x="227" y="834"/>
                    </a:cubicBezTo>
                    <a:cubicBezTo>
                      <a:pt x="227" y="1001"/>
                      <a:pt x="132" y="1144"/>
                      <a:pt x="179" y="1310"/>
                    </a:cubicBezTo>
                    <a:cubicBezTo>
                      <a:pt x="239" y="1501"/>
                      <a:pt x="465" y="1596"/>
                      <a:pt x="656" y="1644"/>
                    </a:cubicBezTo>
                    <a:cubicBezTo>
                      <a:pt x="1215" y="1799"/>
                      <a:pt x="1787" y="1965"/>
                      <a:pt x="2370" y="2144"/>
                    </a:cubicBezTo>
                    <a:cubicBezTo>
                      <a:pt x="2398" y="2152"/>
                      <a:pt x="2427" y="2156"/>
                      <a:pt x="2456" y="2156"/>
                    </a:cubicBezTo>
                    <a:cubicBezTo>
                      <a:pt x="2634" y="2156"/>
                      <a:pt x="2809" y="2007"/>
                      <a:pt x="2799" y="1822"/>
                    </a:cubicBezTo>
                    <a:lnTo>
                      <a:pt x="2799" y="1775"/>
                    </a:lnTo>
                    <a:cubicBezTo>
                      <a:pt x="2637" y="1833"/>
                      <a:pt x="2466" y="1860"/>
                      <a:pt x="2292" y="1860"/>
                    </a:cubicBezTo>
                    <a:cubicBezTo>
                      <a:pt x="1368" y="1860"/>
                      <a:pt x="381" y="1090"/>
                      <a:pt x="441" y="167"/>
                    </a:cubicBezTo>
                    <a:cubicBezTo>
                      <a:pt x="465" y="108"/>
                      <a:pt x="489" y="48"/>
                      <a:pt x="525" y="1"/>
                    </a:cubicBezTo>
                    <a:close/>
                  </a:path>
                </a:pathLst>
              </a:custGeom>
              <a:solidFill>
                <a:srgbClr val="4C2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5"/>
              <p:cNvSpPr/>
              <p:nvPr/>
            </p:nvSpPr>
            <p:spPr>
              <a:xfrm>
                <a:off x="2790200" y="2792125"/>
                <a:ext cx="72950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3789" extrusionOk="0">
                    <a:moveTo>
                      <a:pt x="2368" y="0"/>
                    </a:moveTo>
                    <a:cubicBezTo>
                      <a:pt x="2272" y="0"/>
                      <a:pt x="2177" y="61"/>
                      <a:pt x="2144" y="179"/>
                    </a:cubicBezTo>
                    <a:cubicBezTo>
                      <a:pt x="1870" y="1263"/>
                      <a:pt x="1203" y="2263"/>
                      <a:pt x="311" y="2929"/>
                    </a:cubicBezTo>
                    <a:cubicBezTo>
                      <a:pt x="1" y="3168"/>
                      <a:pt x="96" y="3680"/>
                      <a:pt x="489" y="3751"/>
                    </a:cubicBezTo>
                    <a:cubicBezTo>
                      <a:pt x="621" y="3776"/>
                      <a:pt x="758" y="3789"/>
                      <a:pt x="896" y="3789"/>
                    </a:cubicBezTo>
                    <a:cubicBezTo>
                      <a:pt x="1159" y="3789"/>
                      <a:pt x="1426" y="3741"/>
                      <a:pt x="1668" y="3632"/>
                    </a:cubicBezTo>
                    <a:cubicBezTo>
                      <a:pt x="2323" y="3346"/>
                      <a:pt x="2811" y="2691"/>
                      <a:pt x="2870" y="1977"/>
                    </a:cubicBezTo>
                    <a:cubicBezTo>
                      <a:pt x="2918" y="1429"/>
                      <a:pt x="2870" y="620"/>
                      <a:pt x="2573" y="120"/>
                    </a:cubicBezTo>
                    <a:cubicBezTo>
                      <a:pt x="2525" y="40"/>
                      <a:pt x="2446" y="0"/>
                      <a:pt x="23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2851225" y="2811475"/>
                <a:ext cx="9250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947" extrusionOk="0">
                    <a:moveTo>
                      <a:pt x="120" y="0"/>
                    </a:moveTo>
                    <a:cubicBezTo>
                      <a:pt x="36" y="262"/>
                      <a:pt x="1" y="560"/>
                      <a:pt x="13" y="846"/>
                    </a:cubicBezTo>
                    <a:cubicBezTo>
                      <a:pt x="13" y="882"/>
                      <a:pt x="13" y="917"/>
                      <a:pt x="36" y="929"/>
                    </a:cubicBezTo>
                    <a:cubicBezTo>
                      <a:pt x="52" y="941"/>
                      <a:pt x="68" y="946"/>
                      <a:pt x="85" y="946"/>
                    </a:cubicBezTo>
                    <a:cubicBezTo>
                      <a:pt x="135" y="946"/>
                      <a:pt x="188" y="902"/>
                      <a:pt x="215" y="858"/>
                    </a:cubicBezTo>
                    <a:cubicBezTo>
                      <a:pt x="370" y="596"/>
                      <a:pt x="322" y="227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2852775" y="2840700"/>
                <a:ext cx="472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5" extrusionOk="0">
                    <a:moveTo>
                      <a:pt x="146" y="1"/>
                    </a:moveTo>
                    <a:cubicBezTo>
                      <a:pt x="78" y="1"/>
                      <a:pt x="0" y="61"/>
                      <a:pt x="10" y="129"/>
                    </a:cubicBezTo>
                    <a:lnTo>
                      <a:pt x="58" y="165"/>
                    </a:lnTo>
                    <a:cubicBezTo>
                      <a:pt x="94" y="129"/>
                      <a:pt x="141" y="70"/>
                      <a:pt x="189" y="10"/>
                    </a:cubicBezTo>
                    <a:cubicBezTo>
                      <a:pt x="176" y="4"/>
                      <a:pt x="161" y="1"/>
                      <a:pt x="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2790500" y="2793625"/>
                <a:ext cx="5777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722" extrusionOk="0">
                    <a:moveTo>
                      <a:pt x="2215" y="0"/>
                    </a:moveTo>
                    <a:cubicBezTo>
                      <a:pt x="2168" y="24"/>
                      <a:pt x="2144" y="72"/>
                      <a:pt x="2144" y="119"/>
                    </a:cubicBezTo>
                    <a:cubicBezTo>
                      <a:pt x="1870" y="1203"/>
                      <a:pt x="1203" y="2203"/>
                      <a:pt x="310" y="2869"/>
                    </a:cubicBezTo>
                    <a:cubicBezTo>
                      <a:pt x="1" y="3108"/>
                      <a:pt x="108" y="3620"/>
                      <a:pt x="489" y="3691"/>
                    </a:cubicBezTo>
                    <a:cubicBezTo>
                      <a:pt x="610" y="3714"/>
                      <a:pt x="740" y="3722"/>
                      <a:pt x="868" y="3722"/>
                    </a:cubicBezTo>
                    <a:cubicBezTo>
                      <a:pt x="942" y="3722"/>
                      <a:pt x="1015" y="3719"/>
                      <a:pt x="1084" y="3715"/>
                    </a:cubicBezTo>
                    <a:cubicBezTo>
                      <a:pt x="1061" y="3655"/>
                      <a:pt x="1025" y="3596"/>
                      <a:pt x="1013" y="3536"/>
                    </a:cubicBezTo>
                    <a:cubicBezTo>
                      <a:pt x="620" y="2608"/>
                      <a:pt x="1739" y="1857"/>
                      <a:pt x="2215" y="1024"/>
                    </a:cubicBezTo>
                    <a:cubicBezTo>
                      <a:pt x="2311" y="774"/>
                      <a:pt x="2227" y="357"/>
                      <a:pt x="2215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3" name="Google Shape;1403;p35"/>
            <p:cNvGrpSpPr/>
            <p:nvPr/>
          </p:nvGrpSpPr>
          <p:grpSpPr>
            <a:xfrm rot="-2700000">
              <a:off x="2823204" y="2858192"/>
              <a:ext cx="926224" cy="646177"/>
              <a:chOff x="758425" y="672072"/>
              <a:chExt cx="848147" cy="591707"/>
            </a:xfrm>
          </p:grpSpPr>
          <p:sp>
            <p:nvSpPr>
              <p:cNvPr id="1404" name="Google Shape;1404;p35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466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-4232" r="33286"/>
          <a:stretch/>
        </p:blipFill>
        <p:spPr>
          <a:xfrm>
            <a:off x="4693920" y="0"/>
            <a:ext cx="4450080" cy="5157696"/>
          </a:xfrm>
          <a:prstGeom prst="rect">
            <a:avLst/>
          </a:prstGeom>
        </p:spPr>
      </p:pic>
      <p:sp>
        <p:nvSpPr>
          <p:cNvPr id="1544" name="Google Shape;1544;p3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Смета расходов</a:t>
            </a:r>
            <a:endParaRPr dirty="0"/>
          </a:p>
        </p:txBody>
      </p:sp>
      <p:sp>
        <p:nvSpPr>
          <p:cNvPr id="1545" name="Google Shape;1545;p37"/>
          <p:cNvSpPr txBox="1">
            <a:spLocks noGrp="1"/>
          </p:cNvSpPr>
          <p:nvPr>
            <p:ph type="body" idx="1"/>
          </p:nvPr>
        </p:nvSpPr>
        <p:spPr>
          <a:xfrm>
            <a:off x="456020" y="1396847"/>
            <a:ext cx="4237900" cy="27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None/>
            </a:pPr>
            <a:r>
              <a:rPr lang="ru-RU" dirty="0" smtClean="0">
                <a:solidFill>
                  <a:schemeClr val="dk1"/>
                </a:solidFill>
              </a:rPr>
              <a:t>Расходы </a:t>
            </a:r>
            <a:r>
              <a:rPr lang="ru-RU" dirty="0">
                <a:solidFill>
                  <a:schemeClr val="dk1"/>
                </a:solidFill>
              </a:rPr>
              <a:t>на ингредиенты | </a:t>
            </a:r>
            <a:r>
              <a:rPr lang="ru-RU" dirty="0" smtClean="0">
                <a:solidFill>
                  <a:schemeClr val="dk1"/>
                </a:solidFill>
              </a:rPr>
              <a:t>150,000 руб. </a:t>
            </a:r>
            <a:r>
              <a:rPr lang="ru-RU" dirty="0">
                <a:solidFill>
                  <a:schemeClr val="dk1"/>
                </a:solidFill>
              </a:rPr>
              <a:t>в </a:t>
            </a:r>
            <a:r>
              <a:rPr lang="ru-RU" dirty="0" smtClean="0">
                <a:solidFill>
                  <a:schemeClr val="dk1"/>
                </a:solidFill>
              </a:rPr>
              <a:t>месяц</a:t>
            </a:r>
            <a:endParaRPr lang="ru-RU" dirty="0">
              <a:solidFill>
                <a:schemeClr val="dk1"/>
              </a:solidFill>
            </a:endParaRP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dk1"/>
                </a:solidFill>
              </a:rPr>
              <a:t>Оплата </a:t>
            </a:r>
            <a:r>
              <a:rPr lang="ru-RU" dirty="0">
                <a:solidFill>
                  <a:schemeClr val="dk1"/>
                </a:solidFill>
              </a:rPr>
              <a:t>труда | </a:t>
            </a:r>
            <a:r>
              <a:rPr lang="ru-RU" dirty="0" smtClean="0">
                <a:solidFill>
                  <a:schemeClr val="dk1"/>
                </a:solidFill>
              </a:rPr>
              <a:t>150,000 руб. </a:t>
            </a:r>
            <a:r>
              <a:rPr lang="ru-RU" dirty="0">
                <a:solidFill>
                  <a:schemeClr val="dk1"/>
                </a:solidFill>
              </a:rPr>
              <a:t>в </a:t>
            </a:r>
            <a:r>
              <a:rPr lang="ru-RU" dirty="0" smtClean="0">
                <a:solidFill>
                  <a:schemeClr val="dk1"/>
                </a:solidFill>
              </a:rPr>
              <a:t>месяц</a:t>
            </a:r>
            <a:endParaRPr lang="ru-RU" dirty="0">
              <a:solidFill>
                <a:schemeClr val="dk1"/>
              </a:solidFill>
            </a:endParaRP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dk1"/>
                </a:solidFill>
              </a:rPr>
              <a:t>Реклама </a:t>
            </a:r>
            <a:r>
              <a:rPr lang="ru-RU" dirty="0">
                <a:solidFill>
                  <a:schemeClr val="dk1"/>
                </a:solidFill>
              </a:rPr>
              <a:t>и маркетинг | 3</a:t>
            </a:r>
            <a:r>
              <a:rPr lang="ru-RU" dirty="0" smtClean="0">
                <a:solidFill>
                  <a:schemeClr val="dk1"/>
                </a:solidFill>
              </a:rPr>
              <a:t>0,000 руб. </a:t>
            </a:r>
            <a:r>
              <a:rPr lang="ru-RU" dirty="0">
                <a:solidFill>
                  <a:schemeClr val="dk1"/>
                </a:solidFill>
              </a:rPr>
              <a:t>в месяц </a:t>
            </a:r>
            <a:r>
              <a:rPr lang="ru-RU" dirty="0" smtClean="0">
                <a:solidFill>
                  <a:schemeClr val="dk1"/>
                </a:solidFill>
              </a:rPr>
              <a:t>Программное </a:t>
            </a:r>
            <a:r>
              <a:rPr lang="ru-RU" dirty="0">
                <a:solidFill>
                  <a:schemeClr val="dk1"/>
                </a:solidFill>
              </a:rPr>
              <a:t>обеспечение | </a:t>
            </a:r>
            <a:r>
              <a:rPr lang="ru-RU" dirty="0" smtClean="0">
                <a:solidFill>
                  <a:schemeClr val="dk1"/>
                </a:solidFill>
              </a:rPr>
              <a:t>20,000 руб. одноразово</a:t>
            </a:r>
          </a:p>
          <a:p>
            <a:pPr marL="0" lvl="0" indent="0" algn="just">
              <a:buNone/>
            </a:pPr>
            <a:endParaRPr lang="ru-RU" dirty="0">
              <a:solidFill>
                <a:schemeClr val="dk1"/>
              </a:solidFill>
            </a:endParaRP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dk1"/>
                </a:solidFill>
              </a:rPr>
              <a:t>Итого ежемесячные расходы составят 330,000 руб. 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1546" name="Google Shape;1546;p37"/>
          <p:cNvCxnSpPr/>
          <p:nvPr/>
        </p:nvCxnSpPr>
        <p:spPr>
          <a:xfrm>
            <a:off x="791300" y="1120417"/>
            <a:ext cx="36663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48" name="Google Shape;1548;p37"/>
          <p:cNvGrpSpPr/>
          <p:nvPr/>
        </p:nvGrpSpPr>
        <p:grpSpPr>
          <a:xfrm>
            <a:off x="482776" y="4291523"/>
            <a:ext cx="1313652" cy="633959"/>
            <a:chOff x="5605600" y="132548"/>
            <a:chExt cx="1313652" cy="633959"/>
          </a:xfrm>
        </p:grpSpPr>
        <p:grpSp>
          <p:nvGrpSpPr>
            <p:cNvPr id="1549" name="Google Shape;1549;p37"/>
            <p:cNvGrpSpPr/>
            <p:nvPr/>
          </p:nvGrpSpPr>
          <p:grpSpPr>
            <a:xfrm>
              <a:off x="5605600" y="132548"/>
              <a:ext cx="749143" cy="633959"/>
              <a:chOff x="-1973175" y="2587950"/>
              <a:chExt cx="422100" cy="357200"/>
            </a:xfrm>
          </p:grpSpPr>
          <p:sp>
            <p:nvSpPr>
              <p:cNvPr id="1550" name="Google Shape;1550;p37"/>
              <p:cNvSpPr/>
              <p:nvPr/>
            </p:nvSpPr>
            <p:spPr>
              <a:xfrm>
                <a:off x="-1936275" y="2587950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204" y="0"/>
                      <a:pt x="1" y="3203"/>
                      <a:pt x="1" y="7144"/>
                    </a:cubicBezTo>
                    <a:cubicBezTo>
                      <a:pt x="1" y="11085"/>
                      <a:pt x="3204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203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7"/>
              <p:cNvSpPr/>
              <p:nvPr/>
            </p:nvSpPr>
            <p:spPr>
              <a:xfrm>
                <a:off x="-1914250" y="2609975"/>
                <a:ext cx="313175" cy="3128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12514" extrusionOk="0">
                    <a:moveTo>
                      <a:pt x="6264" y="0"/>
                    </a:moveTo>
                    <a:cubicBezTo>
                      <a:pt x="5037" y="0"/>
                      <a:pt x="3918" y="346"/>
                      <a:pt x="2954" y="941"/>
                    </a:cubicBezTo>
                    <a:cubicBezTo>
                      <a:pt x="1192" y="2036"/>
                      <a:pt x="1" y="4013"/>
                      <a:pt x="1" y="6251"/>
                    </a:cubicBezTo>
                    <a:cubicBezTo>
                      <a:pt x="1" y="9704"/>
                      <a:pt x="2799" y="12514"/>
                      <a:pt x="6264" y="12514"/>
                    </a:cubicBezTo>
                    <a:cubicBezTo>
                      <a:pt x="7347" y="12514"/>
                      <a:pt x="8359" y="12252"/>
                      <a:pt x="9240" y="11752"/>
                    </a:cubicBezTo>
                    <a:cubicBezTo>
                      <a:pt x="11205" y="10716"/>
                      <a:pt x="12526" y="8644"/>
                      <a:pt x="12526" y="6263"/>
                    </a:cubicBezTo>
                    <a:cubicBezTo>
                      <a:pt x="12526" y="2810"/>
                      <a:pt x="9728" y="0"/>
                      <a:pt x="6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7"/>
              <p:cNvSpPr/>
              <p:nvPr/>
            </p:nvSpPr>
            <p:spPr>
              <a:xfrm>
                <a:off x="-1840425" y="2609975"/>
                <a:ext cx="23935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1776" extrusionOk="0">
                    <a:moveTo>
                      <a:pt x="3311" y="0"/>
                    </a:moveTo>
                    <a:cubicBezTo>
                      <a:pt x="2084" y="0"/>
                      <a:pt x="965" y="346"/>
                      <a:pt x="1" y="941"/>
                    </a:cubicBezTo>
                    <a:cubicBezTo>
                      <a:pt x="1" y="941"/>
                      <a:pt x="5358" y="2632"/>
                      <a:pt x="6299" y="10692"/>
                    </a:cubicBezTo>
                    <a:lnTo>
                      <a:pt x="6299" y="11776"/>
                    </a:lnTo>
                    <a:cubicBezTo>
                      <a:pt x="8252" y="10716"/>
                      <a:pt x="9573" y="8644"/>
                      <a:pt x="9573" y="6263"/>
                    </a:cubicBezTo>
                    <a:cubicBezTo>
                      <a:pt x="9573" y="2810"/>
                      <a:pt x="6775" y="0"/>
                      <a:pt x="331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7"/>
              <p:cNvSpPr/>
              <p:nvPr/>
            </p:nvSpPr>
            <p:spPr>
              <a:xfrm>
                <a:off x="-1973175" y="2635250"/>
                <a:ext cx="422100" cy="249825"/>
              </a:xfrm>
              <a:custGeom>
                <a:avLst/>
                <a:gdLst/>
                <a:ahLst/>
                <a:cxnLst/>
                <a:rect l="l" t="t" r="r" b="b"/>
                <a:pathLst>
                  <a:path w="16884" h="9993" extrusionOk="0">
                    <a:moveTo>
                      <a:pt x="12742" y="0"/>
                    </a:moveTo>
                    <a:cubicBezTo>
                      <a:pt x="11056" y="0"/>
                      <a:pt x="8928" y="519"/>
                      <a:pt x="6787" y="1549"/>
                    </a:cubicBezTo>
                    <a:cubicBezTo>
                      <a:pt x="2620" y="3538"/>
                      <a:pt x="0" y="6705"/>
                      <a:pt x="905" y="8610"/>
                    </a:cubicBezTo>
                    <a:cubicBezTo>
                      <a:pt x="1350" y="9533"/>
                      <a:pt x="2544" y="9992"/>
                      <a:pt x="4130" y="9992"/>
                    </a:cubicBezTo>
                    <a:cubicBezTo>
                      <a:pt x="5816" y="9992"/>
                      <a:pt x="7944" y="9474"/>
                      <a:pt x="10085" y="8443"/>
                    </a:cubicBezTo>
                    <a:cubicBezTo>
                      <a:pt x="14252" y="6455"/>
                      <a:pt x="16884" y="3288"/>
                      <a:pt x="15967" y="1383"/>
                    </a:cubicBezTo>
                    <a:cubicBezTo>
                      <a:pt x="15522" y="459"/>
                      <a:pt x="14328" y="0"/>
                      <a:pt x="12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7"/>
              <p:cNvSpPr/>
              <p:nvPr/>
            </p:nvSpPr>
            <p:spPr>
              <a:xfrm>
                <a:off x="-1891625" y="2784675"/>
                <a:ext cx="427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624" extrusionOk="0">
                    <a:moveTo>
                      <a:pt x="54" y="0"/>
                    </a:moveTo>
                    <a:cubicBezTo>
                      <a:pt x="31" y="0"/>
                      <a:pt x="16" y="18"/>
                      <a:pt x="13" y="61"/>
                    </a:cubicBezTo>
                    <a:cubicBezTo>
                      <a:pt x="1" y="240"/>
                      <a:pt x="120" y="811"/>
                      <a:pt x="179" y="978"/>
                    </a:cubicBezTo>
                    <a:cubicBezTo>
                      <a:pt x="239" y="1133"/>
                      <a:pt x="537" y="1633"/>
                      <a:pt x="644" y="1764"/>
                    </a:cubicBezTo>
                    <a:cubicBezTo>
                      <a:pt x="727" y="1883"/>
                      <a:pt x="1370" y="2490"/>
                      <a:pt x="1513" y="2585"/>
                    </a:cubicBezTo>
                    <a:cubicBezTo>
                      <a:pt x="1561" y="2611"/>
                      <a:pt x="1600" y="2623"/>
                      <a:pt x="1629" y="2623"/>
                    </a:cubicBezTo>
                    <a:cubicBezTo>
                      <a:pt x="1693" y="2623"/>
                      <a:pt x="1709" y="2564"/>
                      <a:pt x="1668" y="2466"/>
                    </a:cubicBezTo>
                    <a:cubicBezTo>
                      <a:pt x="1608" y="2311"/>
                      <a:pt x="1358" y="1811"/>
                      <a:pt x="1263" y="1668"/>
                    </a:cubicBezTo>
                    <a:cubicBezTo>
                      <a:pt x="1191" y="1537"/>
                      <a:pt x="882" y="1061"/>
                      <a:pt x="787" y="918"/>
                    </a:cubicBezTo>
                    <a:lnTo>
                      <a:pt x="679" y="763"/>
                    </a:lnTo>
                    <a:cubicBezTo>
                      <a:pt x="584" y="621"/>
                      <a:pt x="429" y="394"/>
                      <a:pt x="346" y="263"/>
                    </a:cubicBezTo>
                    <a:cubicBezTo>
                      <a:pt x="274" y="173"/>
                      <a:pt x="126" y="0"/>
                      <a:pt x="54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7"/>
              <p:cNvSpPr/>
              <p:nvPr/>
            </p:nvSpPr>
            <p:spPr>
              <a:xfrm>
                <a:off x="-1854400" y="2751900"/>
                <a:ext cx="59925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3928" extrusionOk="0">
                    <a:moveTo>
                      <a:pt x="53" y="1"/>
                    </a:moveTo>
                    <a:cubicBezTo>
                      <a:pt x="42" y="1"/>
                      <a:pt x="32" y="12"/>
                      <a:pt x="24" y="38"/>
                    </a:cubicBezTo>
                    <a:cubicBezTo>
                      <a:pt x="0" y="158"/>
                      <a:pt x="24" y="574"/>
                      <a:pt x="48" y="693"/>
                    </a:cubicBezTo>
                    <a:cubicBezTo>
                      <a:pt x="72" y="812"/>
                      <a:pt x="238" y="1241"/>
                      <a:pt x="310" y="1408"/>
                    </a:cubicBezTo>
                    <a:lnTo>
                      <a:pt x="595" y="1955"/>
                    </a:lnTo>
                    <a:cubicBezTo>
                      <a:pt x="679" y="2098"/>
                      <a:pt x="845" y="2360"/>
                      <a:pt x="953" y="2503"/>
                    </a:cubicBezTo>
                    <a:lnTo>
                      <a:pt x="1322" y="2979"/>
                    </a:lnTo>
                    <a:cubicBezTo>
                      <a:pt x="1441" y="3122"/>
                      <a:pt x="1631" y="3336"/>
                      <a:pt x="1774" y="3479"/>
                    </a:cubicBezTo>
                    <a:lnTo>
                      <a:pt x="2227" y="3860"/>
                    </a:lnTo>
                    <a:cubicBezTo>
                      <a:pt x="2281" y="3906"/>
                      <a:pt x="2324" y="3927"/>
                      <a:pt x="2351" y="3927"/>
                    </a:cubicBezTo>
                    <a:cubicBezTo>
                      <a:pt x="2394" y="3927"/>
                      <a:pt x="2397" y="3872"/>
                      <a:pt x="2346" y="3777"/>
                    </a:cubicBezTo>
                    <a:lnTo>
                      <a:pt x="2084" y="3229"/>
                    </a:lnTo>
                    <a:cubicBezTo>
                      <a:pt x="1988" y="3075"/>
                      <a:pt x="1846" y="2825"/>
                      <a:pt x="1750" y="2670"/>
                    </a:cubicBezTo>
                    <a:lnTo>
                      <a:pt x="1453" y="2182"/>
                    </a:lnTo>
                    <a:cubicBezTo>
                      <a:pt x="1357" y="2027"/>
                      <a:pt x="1203" y="1777"/>
                      <a:pt x="1095" y="1634"/>
                    </a:cubicBezTo>
                    <a:lnTo>
                      <a:pt x="786" y="1170"/>
                    </a:lnTo>
                    <a:cubicBezTo>
                      <a:pt x="679" y="1015"/>
                      <a:pt x="548" y="824"/>
                      <a:pt x="488" y="717"/>
                    </a:cubicBezTo>
                    <a:cubicBezTo>
                      <a:pt x="429" y="634"/>
                      <a:pt x="238" y="300"/>
                      <a:pt x="191" y="205"/>
                    </a:cubicBezTo>
                    <a:cubicBezTo>
                      <a:pt x="144" y="131"/>
                      <a:pt x="91" y="1"/>
                      <a:pt x="53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7"/>
              <p:cNvSpPr/>
              <p:nvPr/>
            </p:nvSpPr>
            <p:spPr>
              <a:xfrm>
                <a:off x="-1786675" y="2707425"/>
                <a:ext cx="5447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4509" extrusionOk="0">
                    <a:moveTo>
                      <a:pt x="72" y="0"/>
                    </a:moveTo>
                    <a:cubicBezTo>
                      <a:pt x="26" y="0"/>
                      <a:pt x="1" y="17"/>
                      <a:pt x="30" y="55"/>
                    </a:cubicBezTo>
                    <a:cubicBezTo>
                      <a:pt x="89" y="163"/>
                      <a:pt x="268" y="555"/>
                      <a:pt x="315" y="651"/>
                    </a:cubicBezTo>
                    <a:cubicBezTo>
                      <a:pt x="351" y="770"/>
                      <a:pt x="530" y="1210"/>
                      <a:pt x="589" y="1365"/>
                    </a:cubicBezTo>
                    <a:lnTo>
                      <a:pt x="851" y="1996"/>
                    </a:lnTo>
                    <a:cubicBezTo>
                      <a:pt x="922" y="2163"/>
                      <a:pt x="1030" y="2437"/>
                      <a:pt x="1101" y="2603"/>
                    </a:cubicBezTo>
                    <a:lnTo>
                      <a:pt x="1387" y="3210"/>
                    </a:lnTo>
                    <a:cubicBezTo>
                      <a:pt x="1458" y="3377"/>
                      <a:pt x="1589" y="3651"/>
                      <a:pt x="1684" y="3794"/>
                    </a:cubicBezTo>
                    <a:lnTo>
                      <a:pt x="2042" y="4401"/>
                    </a:lnTo>
                    <a:cubicBezTo>
                      <a:pt x="2091" y="4473"/>
                      <a:pt x="2126" y="4509"/>
                      <a:pt x="2147" y="4509"/>
                    </a:cubicBezTo>
                    <a:cubicBezTo>
                      <a:pt x="2172" y="4509"/>
                      <a:pt x="2179" y="4461"/>
                      <a:pt x="2173" y="4365"/>
                    </a:cubicBezTo>
                    <a:lnTo>
                      <a:pt x="2054" y="3663"/>
                    </a:lnTo>
                    <a:cubicBezTo>
                      <a:pt x="2006" y="3484"/>
                      <a:pt x="1935" y="3199"/>
                      <a:pt x="1875" y="3020"/>
                    </a:cubicBezTo>
                    <a:lnTo>
                      <a:pt x="1637" y="2365"/>
                    </a:lnTo>
                    <a:cubicBezTo>
                      <a:pt x="1577" y="2198"/>
                      <a:pt x="1458" y="1925"/>
                      <a:pt x="1387" y="1758"/>
                    </a:cubicBezTo>
                    <a:lnTo>
                      <a:pt x="1053" y="1127"/>
                    </a:lnTo>
                    <a:cubicBezTo>
                      <a:pt x="970" y="972"/>
                      <a:pt x="827" y="758"/>
                      <a:pt x="756" y="651"/>
                    </a:cubicBezTo>
                    <a:cubicBezTo>
                      <a:pt x="684" y="555"/>
                      <a:pt x="399" y="210"/>
                      <a:pt x="315" y="103"/>
                    </a:cubicBezTo>
                    <a:cubicBezTo>
                      <a:pt x="258" y="39"/>
                      <a:pt x="141" y="0"/>
                      <a:pt x="7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7"/>
              <p:cNvSpPr/>
              <p:nvPr/>
            </p:nvSpPr>
            <p:spPr>
              <a:xfrm>
                <a:off x="-1733975" y="2681450"/>
                <a:ext cx="44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654" extrusionOk="0">
                    <a:moveTo>
                      <a:pt x="59" y="1"/>
                    </a:moveTo>
                    <a:cubicBezTo>
                      <a:pt x="1" y="1"/>
                      <a:pt x="1" y="62"/>
                      <a:pt x="65" y="166"/>
                    </a:cubicBezTo>
                    <a:lnTo>
                      <a:pt x="291" y="535"/>
                    </a:lnTo>
                    <a:cubicBezTo>
                      <a:pt x="362" y="701"/>
                      <a:pt x="481" y="963"/>
                      <a:pt x="553" y="1130"/>
                    </a:cubicBezTo>
                    <a:lnTo>
                      <a:pt x="719" y="1499"/>
                    </a:lnTo>
                    <a:cubicBezTo>
                      <a:pt x="791" y="1666"/>
                      <a:pt x="898" y="1952"/>
                      <a:pt x="970" y="2106"/>
                    </a:cubicBezTo>
                    <a:lnTo>
                      <a:pt x="1636" y="3535"/>
                    </a:lnTo>
                    <a:cubicBezTo>
                      <a:pt x="1676" y="3614"/>
                      <a:pt x="1713" y="3653"/>
                      <a:pt x="1740" y="3653"/>
                    </a:cubicBezTo>
                    <a:cubicBezTo>
                      <a:pt x="1771" y="3653"/>
                      <a:pt x="1791" y="3605"/>
                      <a:pt x="1791" y="3511"/>
                    </a:cubicBezTo>
                    <a:lnTo>
                      <a:pt x="1779" y="3023"/>
                    </a:lnTo>
                    <a:cubicBezTo>
                      <a:pt x="1743" y="2833"/>
                      <a:pt x="1696" y="2547"/>
                      <a:pt x="1660" y="2368"/>
                    </a:cubicBezTo>
                    <a:lnTo>
                      <a:pt x="1529" y="1904"/>
                    </a:lnTo>
                    <a:cubicBezTo>
                      <a:pt x="1470" y="1737"/>
                      <a:pt x="1339" y="1452"/>
                      <a:pt x="1267" y="1285"/>
                    </a:cubicBezTo>
                    <a:lnTo>
                      <a:pt x="1017" y="856"/>
                    </a:lnTo>
                    <a:cubicBezTo>
                      <a:pt x="910" y="713"/>
                      <a:pt x="731" y="475"/>
                      <a:pt x="612" y="344"/>
                    </a:cubicBezTo>
                    <a:lnTo>
                      <a:pt x="184" y="47"/>
                    </a:lnTo>
                    <a:cubicBezTo>
                      <a:pt x="129" y="15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7"/>
              <p:cNvSpPr/>
              <p:nvPr/>
            </p:nvSpPr>
            <p:spPr>
              <a:xfrm>
                <a:off x="-1673650" y="2674200"/>
                <a:ext cx="3715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2964" extrusionOk="0">
                    <a:moveTo>
                      <a:pt x="201" y="1"/>
                    </a:moveTo>
                    <a:cubicBezTo>
                      <a:pt x="107" y="1"/>
                      <a:pt x="0" y="58"/>
                      <a:pt x="57" y="87"/>
                    </a:cubicBezTo>
                    <a:cubicBezTo>
                      <a:pt x="116" y="134"/>
                      <a:pt x="271" y="360"/>
                      <a:pt x="307" y="420"/>
                    </a:cubicBezTo>
                    <a:lnTo>
                      <a:pt x="509" y="944"/>
                    </a:lnTo>
                    <a:cubicBezTo>
                      <a:pt x="569" y="1087"/>
                      <a:pt x="747" y="1599"/>
                      <a:pt x="807" y="1742"/>
                    </a:cubicBezTo>
                    <a:cubicBezTo>
                      <a:pt x="866" y="1920"/>
                      <a:pt x="1212" y="2718"/>
                      <a:pt x="1295" y="2861"/>
                    </a:cubicBezTo>
                    <a:cubicBezTo>
                      <a:pt x="1337" y="2930"/>
                      <a:pt x="1375" y="2963"/>
                      <a:pt x="1405" y="2963"/>
                    </a:cubicBezTo>
                    <a:cubicBezTo>
                      <a:pt x="1442" y="2963"/>
                      <a:pt x="1467" y="2912"/>
                      <a:pt x="1474" y="2813"/>
                    </a:cubicBezTo>
                    <a:cubicBezTo>
                      <a:pt x="1485" y="2634"/>
                      <a:pt x="1462" y="2051"/>
                      <a:pt x="1426" y="1872"/>
                    </a:cubicBezTo>
                    <a:cubicBezTo>
                      <a:pt x="1402" y="1718"/>
                      <a:pt x="1224" y="1146"/>
                      <a:pt x="1152" y="980"/>
                    </a:cubicBezTo>
                    <a:cubicBezTo>
                      <a:pt x="1069" y="825"/>
                      <a:pt x="759" y="372"/>
                      <a:pt x="700" y="313"/>
                    </a:cubicBezTo>
                    <a:cubicBezTo>
                      <a:pt x="640" y="241"/>
                      <a:pt x="354" y="63"/>
                      <a:pt x="271" y="15"/>
                    </a:cubicBezTo>
                    <a:cubicBezTo>
                      <a:pt x="251" y="5"/>
                      <a:pt x="226" y="1"/>
                      <a:pt x="2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7"/>
              <p:cNvSpPr/>
              <p:nvPr/>
            </p:nvSpPr>
            <p:spPr>
              <a:xfrm>
                <a:off x="-1950550" y="2669800"/>
                <a:ext cx="39947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8618" extrusionOk="0">
                    <a:moveTo>
                      <a:pt x="15062" y="1"/>
                    </a:moveTo>
                    <a:lnTo>
                      <a:pt x="0" y="7240"/>
                    </a:lnTo>
                    <a:cubicBezTo>
                      <a:pt x="444" y="8162"/>
                      <a:pt x="1638" y="8618"/>
                      <a:pt x="3223" y="8618"/>
                    </a:cubicBezTo>
                    <a:cubicBezTo>
                      <a:pt x="4913" y="8618"/>
                      <a:pt x="7048" y="8099"/>
                      <a:pt x="9192" y="7073"/>
                    </a:cubicBezTo>
                    <a:cubicBezTo>
                      <a:pt x="13335" y="5073"/>
                      <a:pt x="15979" y="1918"/>
                      <a:pt x="1506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37"/>
            <p:cNvGrpSpPr/>
            <p:nvPr/>
          </p:nvGrpSpPr>
          <p:grpSpPr>
            <a:xfrm>
              <a:off x="6507143" y="132549"/>
              <a:ext cx="412109" cy="412641"/>
              <a:chOff x="-1258500" y="2931150"/>
              <a:chExt cx="232200" cy="232500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-1258500" y="2931450"/>
                <a:ext cx="2322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9288" extrusionOk="0">
                    <a:moveTo>
                      <a:pt x="3715" y="0"/>
                    </a:moveTo>
                    <a:cubicBezTo>
                      <a:pt x="3156" y="0"/>
                      <a:pt x="2405" y="310"/>
                      <a:pt x="2024" y="703"/>
                    </a:cubicBezTo>
                    <a:lnTo>
                      <a:pt x="703" y="2024"/>
                    </a:lnTo>
                    <a:cubicBezTo>
                      <a:pt x="322" y="2405"/>
                      <a:pt x="0" y="3167"/>
                      <a:pt x="0" y="3703"/>
                    </a:cubicBezTo>
                    <a:lnTo>
                      <a:pt x="0" y="5584"/>
                    </a:lnTo>
                    <a:cubicBezTo>
                      <a:pt x="0" y="6132"/>
                      <a:pt x="322" y="6894"/>
                      <a:pt x="703" y="7263"/>
                    </a:cubicBezTo>
                    <a:lnTo>
                      <a:pt x="2024" y="8585"/>
                    </a:lnTo>
                    <a:cubicBezTo>
                      <a:pt x="2417" y="8977"/>
                      <a:pt x="3179" y="9287"/>
                      <a:pt x="3715" y="9287"/>
                    </a:cubicBezTo>
                    <a:lnTo>
                      <a:pt x="5584" y="9287"/>
                    </a:lnTo>
                    <a:cubicBezTo>
                      <a:pt x="6132" y="9287"/>
                      <a:pt x="6894" y="8977"/>
                      <a:pt x="7263" y="8585"/>
                    </a:cubicBezTo>
                    <a:lnTo>
                      <a:pt x="8597" y="7263"/>
                    </a:lnTo>
                    <a:cubicBezTo>
                      <a:pt x="8978" y="6870"/>
                      <a:pt x="9287" y="6120"/>
                      <a:pt x="9287" y="5584"/>
                    </a:cubicBezTo>
                    <a:lnTo>
                      <a:pt x="9287" y="3703"/>
                    </a:lnTo>
                    <a:cubicBezTo>
                      <a:pt x="9287" y="3155"/>
                      <a:pt x="8978" y="2393"/>
                      <a:pt x="8597" y="2024"/>
                    </a:cubicBezTo>
                    <a:lnTo>
                      <a:pt x="7263" y="703"/>
                    </a:lnTo>
                    <a:cubicBezTo>
                      <a:pt x="6882" y="310"/>
                      <a:pt x="6120" y="0"/>
                      <a:pt x="5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-1227550" y="2964175"/>
                <a:ext cx="17267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6907" extrusionOk="0">
                    <a:moveTo>
                      <a:pt x="3453" y="1"/>
                    </a:moveTo>
                    <a:cubicBezTo>
                      <a:pt x="1548" y="1"/>
                      <a:pt x="1" y="1549"/>
                      <a:pt x="1" y="3454"/>
                    </a:cubicBezTo>
                    <a:cubicBezTo>
                      <a:pt x="1" y="5359"/>
                      <a:pt x="1548" y="6906"/>
                      <a:pt x="3453" y="6906"/>
                    </a:cubicBezTo>
                    <a:cubicBezTo>
                      <a:pt x="5358" y="6906"/>
                      <a:pt x="6906" y="5359"/>
                      <a:pt x="6906" y="3454"/>
                    </a:cubicBezTo>
                    <a:cubicBezTo>
                      <a:pt x="6906" y="1549"/>
                      <a:pt x="5358" y="1"/>
                      <a:pt x="34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7"/>
              <p:cNvSpPr/>
              <p:nvPr/>
            </p:nvSpPr>
            <p:spPr>
              <a:xfrm>
                <a:off x="-1186175" y="2931150"/>
                <a:ext cx="1598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8822" extrusionOk="0">
                    <a:moveTo>
                      <a:pt x="822" y="0"/>
                    </a:moveTo>
                    <a:cubicBezTo>
                      <a:pt x="263" y="0"/>
                      <a:pt x="1" y="417"/>
                      <a:pt x="203" y="905"/>
                    </a:cubicBezTo>
                    <a:lnTo>
                      <a:pt x="3299" y="8370"/>
                    </a:lnTo>
                    <a:cubicBezTo>
                      <a:pt x="3424" y="8669"/>
                      <a:pt x="3642" y="8822"/>
                      <a:pt x="3875" y="8822"/>
                    </a:cubicBezTo>
                    <a:cubicBezTo>
                      <a:pt x="4042" y="8822"/>
                      <a:pt x="4216" y="8744"/>
                      <a:pt x="4370" y="8585"/>
                    </a:cubicBezTo>
                    <a:lnTo>
                      <a:pt x="5704" y="7263"/>
                    </a:lnTo>
                    <a:cubicBezTo>
                      <a:pt x="6085" y="6870"/>
                      <a:pt x="6394" y="6108"/>
                      <a:pt x="6394" y="5572"/>
                    </a:cubicBezTo>
                    <a:lnTo>
                      <a:pt x="6394" y="3703"/>
                    </a:lnTo>
                    <a:cubicBezTo>
                      <a:pt x="6394" y="3155"/>
                      <a:pt x="6085" y="2393"/>
                      <a:pt x="5704" y="2024"/>
                    </a:cubicBezTo>
                    <a:lnTo>
                      <a:pt x="4370" y="691"/>
                    </a:lnTo>
                    <a:cubicBezTo>
                      <a:pt x="3989" y="310"/>
                      <a:pt x="3227" y="0"/>
                      <a:pt x="269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4" name="Google Shape;1564;p37"/>
          <p:cNvGrpSpPr/>
          <p:nvPr/>
        </p:nvGrpSpPr>
        <p:grpSpPr>
          <a:xfrm rot="2700000">
            <a:off x="8044229" y="266635"/>
            <a:ext cx="769334" cy="536723"/>
            <a:chOff x="758425" y="672072"/>
            <a:chExt cx="848147" cy="591707"/>
          </a:xfrm>
        </p:grpSpPr>
        <p:sp>
          <p:nvSpPr>
            <p:cNvPr id="1565" name="Google Shape;1565;p37"/>
            <p:cNvSpPr/>
            <p:nvPr/>
          </p:nvSpPr>
          <p:spPr>
            <a:xfrm>
              <a:off x="758425" y="672072"/>
              <a:ext cx="424733" cy="378025"/>
            </a:xfrm>
            <a:custGeom>
              <a:avLst/>
              <a:gdLst/>
              <a:ahLst/>
              <a:cxnLst/>
              <a:rect l="l" t="t" r="r" b="b"/>
              <a:pathLst>
                <a:path w="4192" h="3731" extrusionOk="0">
                  <a:moveTo>
                    <a:pt x="872" y="0"/>
                  </a:moveTo>
                  <a:cubicBezTo>
                    <a:pt x="730" y="0"/>
                    <a:pt x="615" y="32"/>
                    <a:pt x="536" y="102"/>
                  </a:cubicBezTo>
                  <a:cubicBezTo>
                    <a:pt x="0" y="579"/>
                    <a:pt x="1048" y="2960"/>
                    <a:pt x="2155" y="3496"/>
                  </a:cubicBezTo>
                  <a:cubicBezTo>
                    <a:pt x="2511" y="3672"/>
                    <a:pt x="2789" y="3731"/>
                    <a:pt x="3001" y="3731"/>
                  </a:cubicBezTo>
                  <a:cubicBezTo>
                    <a:pt x="3435" y="3731"/>
                    <a:pt x="3596" y="3484"/>
                    <a:pt x="3596" y="3484"/>
                  </a:cubicBezTo>
                  <a:cubicBezTo>
                    <a:pt x="3596" y="3484"/>
                    <a:pt x="4191" y="3186"/>
                    <a:pt x="3763" y="2043"/>
                  </a:cubicBezTo>
                  <a:cubicBezTo>
                    <a:pt x="3387" y="1078"/>
                    <a:pt x="1694" y="0"/>
                    <a:pt x="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1069576" y="927396"/>
              <a:ext cx="536996" cy="320880"/>
            </a:xfrm>
            <a:custGeom>
              <a:avLst/>
              <a:gdLst/>
              <a:ahLst/>
              <a:cxnLst/>
              <a:rect l="l" t="t" r="r" b="b"/>
              <a:pathLst>
                <a:path w="5300" h="3167" extrusionOk="0">
                  <a:moveTo>
                    <a:pt x="1682" y="0"/>
                  </a:moveTo>
                  <a:cubicBezTo>
                    <a:pt x="601" y="0"/>
                    <a:pt x="477" y="618"/>
                    <a:pt x="477" y="618"/>
                  </a:cubicBezTo>
                  <a:cubicBezTo>
                    <a:pt x="477" y="618"/>
                    <a:pt x="1" y="1154"/>
                    <a:pt x="894" y="2154"/>
                  </a:cubicBezTo>
                  <a:cubicBezTo>
                    <a:pt x="1474" y="2781"/>
                    <a:pt x="2875" y="3167"/>
                    <a:pt x="3879" y="3167"/>
                  </a:cubicBezTo>
                  <a:cubicBezTo>
                    <a:pt x="4419" y="3167"/>
                    <a:pt x="4845" y="3055"/>
                    <a:pt x="4966" y="2809"/>
                  </a:cubicBezTo>
                  <a:cubicBezTo>
                    <a:pt x="5299" y="2095"/>
                    <a:pt x="3275" y="118"/>
                    <a:pt x="1942" y="11"/>
                  </a:cubicBezTo>
                  <a:cubicBezTo>
                    <a:pt x="1849" y="4"/>
                    <a:pt x="1763" y="0"/>
                    <a:pt x="1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774028" y="948471"/>
              <a:ext cx="390994" cy="315308"/>
            </a:xfrm>
            <a:custGeom>
              <a:avLst/>
              <a:gdLst/>
              <a:ahLst/>
              <a:cxnLst/>
              <a:rect l="l" t="t" r="r" b="b"/>
              <a:pathLst>
                <a:path w="3859" h="3112" extrusionOk="0">
                  <a:moveTo>
                    <a:pt x="2775" y="0"/>
                  </a:moveTo>
                  <a:cubicBezTo>
                    <a:pt x="2601" y="0"/>
                    <a:pt x="2382" y="40"/>
                    <a:pt x="2108" y="148"/>
                  </a:cubicBezTo>
                  <a:cubicBezTo>
                    <a:pt x="1108" y="529"/>
                    <a:pt x="1" y="2530"/>
                    <a:pt x="441" y="2994"/>
                  </a:cubicBezTo>
                  <a:cubicBezTo>
                    <a:pt x="518" y="3075"/>
                    <a:pt x="648" y="3112"/>
                    <a:pt x="811" y="3112"/>
                  </a:cubicBezTo>
                  <a:cubicBezTo>
                    <a:pt x="1560" y="3112"/>
                    <a:pt x="3023" y="2341"/>
                    <a:pt x="3394" y="1530"/>
                  </a:cubicBezTo>
                  <a:cubicBezTo>
                    <a:pt x="3859" y="565"/>
                    <a:pt x="3370" y="268"/>
                    <a:pt x="3370" y="268"/>
                  </a:cubicBezTo>
                  <a:cubicBezTo>
                    <a:pt x="3370" y="268"/>
                    <a:pt x="3227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1056303" y="696693"/>
              <a:ext cx="390994" cy="314497"/>
            </a:xfrm>
            <a:custGeom>
              <a:avLst/>
              <a:gdLst/>
              <a:ahLst/>
              <a:cxnLst/>
              <a:rect l="l" t="t" r="r" b="b"/>
              <a:pathLst>
                <a:path w="3859" h="3104" extrusionOk="0">
                  <a:moveTo>
                    <a:pt x="3054" y="0"/>
                  </a:moveTo>
                  <a:cubicBezTo>
                    <a:pt x="2300" y="0"/>
                    <a:pt x="846" y="783"/>
                    <a:pt x="465" y="1574"/>
                  </a:cubicBezTo>
                  <a:cubicBezTo>
                    <a:pt x="1" y="2538"/>
                    <a:pt x="489" y="2836"/>
                    <a:pt x="489" y="2836"/>
                  </a:cubicBezTo>
                  <a:cubicBezTo>
                    <a:pt x="489" y="2836"/>
                    <a:pt x="632" y="3103"/>
                    <a:pt x="1089" y="3103"/>
                  </a:cubicBezTo>
                  <a:cubicBezTo>
                    <a:pt x="1264" y="3103"/>
                    <a:pt x="1486" y="3064"/>
                    <a:pt x="1763" y="2955"/>
                  </a:cubicBezTo>
                  <a:cubicBezTo>
                    <a:pt x="2751" y="2574"/>
                    <a:pt x="3859" y="574"/>
                    <a:pt x="3430" y="121"/>
                  </a:cubicBezTo>
                  <a:cubicBezTo>
                    <a:pt x="3351" y="38"/>
                    <a:pt x="3219" y="0"/>
                    <a:pt x="3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944143" y="904093"/>
              <a:ext cx="176195" cy="101827"/>
            </a:xfrm>
            <a:custGeom>
              <a:avLst/>
              <a:gdLst/>
              <a:ahLst/>
              <a:cxnLst/>
              <a:rect l="l" t="t" r="r" b="b"/>
              <a:pathLst>
                <a:path w="1739" h="1005" extrusionOk="0">
                  <a:moveTo>
                    <a:pt x="512" y="0"/>
                  </a:moveTo>
                  <a:cubicBezTo>
                    <a:pt x="311" y="0"/>
                    <a:pt x="149" y="43"/>
                    <a:pt x="108" y="134"/>
                  </a:cubicBezTo>
                  <a:cubicBezTo>
                    <a:pt x="1" y="372"/>
                    <a:pt x="691" y="991"/>
                    <a:pt x="1120" y="1003"/>
                  </a:cubicBezTo>
                  <a:cubicBezTo>
                    <a:pt x="1141" y="1004"/>
                    <a:pt x="1161" y="1005"/>
                    <a:pt x="1180" y="1005"/>
                  </a:cubicBezTo>
                  <a:cubicBezTo>
                    <a:pt x="1563" y="1005"/>
                    <a:pt x="1584" y="789"/>
                    <a:pt x="1584" y="789"/>
                  </a:cubicBezTo>
                  <a:cubicBezTo>
                    <a:pt x="1584" y="789"/>
                    <a:pt x="1739" y="610"/>
                    <a:pt x="1441" y="301"/>
                  </a:cubicBezTo>
                  <a:cubicBezTo>
                    <a:pt x="1258" y="110"/>
                    <a:pt x="834" y="0"/>
                    <a:pt x="512" y="0"/>
                  </a:cubicBezTo>
                  <a:close/>
                </a:path>
              </a:pathLst>
            </a:custGeom>
            <a:solidFill>
              <a:srgbClr val="363636">
                <a:alpha val="18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1086496" y="960832"/>
              <a:ext cx="175081" cy="102232"/>
            </a:xfrm>
            <a:custGeom>
              <a:avLst/>
              <a:gdLst/>
              <a:ahLst/>
              <a:cxnLst/>
              <a:rect l="l" t="t" r="r" b="b"/>
              <a:pathLst>
                <a:path w="1728" h="1009" extrusionOk="0">
                  <a:moveTo>
                    <a:pt x="549" y="1"/>
                  </a:moveTo>
                  <a:cubicBezTo>
                    <a:pt x="177" y="1"/>
                    <a:pt x="155" y="217"/>
                    <a:pt x="155" y="217"/>
                  </a:cubicBezTo>
                  <a:cubicBezTo>
                    <a:pt x="155" y="217"/>
                    <a:pt x="1" y="396"/>
                    <a:pt x="298" y="705"/>
                  </a:cubicBezTo>
                  <a:cubicBezTo>
                    <a:pt x="480" y="901"/>
                    <a:pt x="896" y="1009"/>
                    <a:pt x="1215" y="1009"/>
                  </a:cubicBezTo>
                  <a:cubicBezTo>
                    <a:pt x="1419" y="1009"/>
                    <a:pt x="1583" y="965"/>
                    <a:pt x="1620" y="872"/>
                  </a:cubicBezTo>
                  <a:cubicBezTo>
                    <a:pt x="1727" y="634"/>
                    <a:pt x="1048" y="26"/>
                    <a:pt x="608" y="3"/>
                  </a:cubicBezTo>
                  <a:cubicBezTo>
                    <a:pt x="587" y="2"/>
                    <a:pt x="568" y="1"/>
                    <a:pt x="549" y="1"/>
                  </a:cubicBezTo>
                  <a:close/>
                </a:path>
              </a:pathLst>
            </a:custGeom>
            <a:solidFill>
              <a:srgbClr val="363636">
                <a:alpha val="18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37"/>
          <p:cNvGrpSpPr/>
          <p:nvPr/>
        </p:nvGrpSpPr>
        <p:grpSpPr>
          <a:xfrm rot="-1800114">
            <a:off x="7550537" y="3902607"/>
            <a:ext cx="1441131" cy="873487"/>
            <a:chOff x="304436" y="3779085"/>
            <a:chExt cx="1888383" cy="1144572"/>
          </a:xfrm>
        </p:grpSpPr>
        <p:grpSp>
          <p:nvGrpSpPr>
            <p:cNvPr id="1572" name="Google Shape;1572;p37"/>
            <p:cNvGrpSpPr/>
            <p:nvPr/>
          </p:nvGrpSpPr>
          <p:grpSpPr>
            <a:xfrm rot="-8100000" flipH="1">
              <a:off x="468201" y="3950557"/>
              <a:ext cx="817041" cy="801627"/>
              <a:chOff x="-816043" y="208877"/>
              <a:chExt cx="671005" cy="658346"/>
            </a:xfrm>
          </p:grpSpPr>
          <p:grpSp>
            <p:nvGrpSpPr>
              <p:cNvPr id="1573" name="Google Shape;1573;p37"/>
              <p:cNvGrpSpPr/>
              <p:nvPr/>
            </p:nvGrpSpPr>
            <p:grpSpPr>
              <a:xfrm rot="10800000">
                <a:off x="-801883" y="582288"/>
                <a:ext cx="656845" cy="284935"/>
                <a:chOff x="124425" y="107874"/>
                <a:chExt cx="1156417" cy="501646"/>
              </a:xfrm>
            </p:grpSpPr>
            <p:sp>
              <p:nvSpPr>
                <p:cNvPr id="1574" name="Google Shape;1574;p37"/>
                <p:cNvSpPr/>
                <p:nvPr/>
              </p:nvSpPr>
              <p:spPr>
                <a:xfrm>
                  <a:off x="145959" y="119074"/>
                  <a:ext cx="1134883" cy="490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7" extrusionOk="0">
                      <a:moveTo>
                        <a:pt x="1989" y="0"/>
                      </a:moveTo>
                      <a:cubicBezTo>
                        <a:pt x="893" y="0"/>
                        <a:pt x="0" y="893"/>
                        <a:pt x="0" y="1977"/>
                      </a:cubicBezTo>
                      <a:lnTo>
                        <a:pt x="0" y="4799"/>
                      </a:lnTo>
                      <a:cubicBezTo>
                        <a:pt x="0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799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37"/>
                <p:cNvSpPr/>
                <p:nvPr/>
              </p:nvSpPr>
              <p:spPr>
                <a:xfrm>
                  <a:off x="124425" y="107874"/>
                  <a:ext cx="1134883" cy="490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8" extrusionOk="0">
                      <a:moveTo>
                        <a:pt x="1989" y="1"/>
                      </a:moveTo>
                      <a:cubicBezTo>
                        <a:pt x="893" y="1"/>
                        <a:pt x="1" y="894"/>
                        <a:pt x="1" y="1977"/>
                      </a:cubicBezTo>
                      <a:lnTo>
                        <a:pt x="1" y="4811"/>
                      </a:lnTo>
                      <a:cubicBezTo>
                        <a:pt x="1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811"/>
                      </a:cubicBezTo>
                      <a:lnTo>
                        <a:pt x="15705" y="1977"/>
                      </a:lnTo>
                      <a:cubicBezTo>
                        <a:pt x="15705" y="894"/>
                        <a:pt x="14812" y="1"/>
                        <a:pt x="1372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37"/>
                <p:cNvSpPr/>
                <p:nvPr/>
              </p:nvSpPr>
              <p:spPr>
                <a:xfrm>
                  <a:off x="213886" y="164672"/>
                  <a:ext cx="979229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1" h="5525" extrusionOk="0">
                      <a:moveTo>
                        <a:pt x="2561" y="0"/>
                      </a:moveTo>
                      <a:cubicBezTo>
                        <a:pt x="1430" y="0"/>
                        <a:pt x="1" y="477"/>
                        <a:pt x="1" y="1620"/>
                      </a:cubicBezTo>
                      <a:lnTo>
                        <a:pt x="489" y="3465"/>
                      </a:lnTo>
                      <a:cubicBezTo>
                        <a:pt x="489" y="4596"/>
                        <a:pt x="1882" y="5168"/>
                        <a:pt x="3025" y="5168"/>
                      </a:cubicBezTo>
                      <a:lnTo>
                        <a:pt x="11252" y="5525"/>
                      </a:lnTo>
                      <a:cubicBezTo>
                        <a:pt x="12383" y="5525"/>
                        <a:pt x="13205" y="5084"/>
                        <a:pt x="13205" y="3941"/>
                      </a:cubicBezTo>
                      <a:lnTo>
                        <a:pt x="13550" y="1536"/>
                      </a:lnTo>
                      <a:cubicBezTo>
                        <a:pt x="13550" y="405"/>
                        <a:pt x="12383" y="0"/>
                        <a:pt x="1124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37"/>
                <p:cNvSpPr/>
                <p:nvPr/>
              </p:nvSpPr>
              <p:spPr>
                <a:xfrm>
                  <a:off x="396277" y="237802"/>
                  <a:ext cx="62073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3275" extrusionOk="0">
                      <a:moveTo>
                        <a:pt x="430" y="0"/>
                      </a:moveTo>
                      <a:cubicBezTo>
                        <a:pt x="191" y="0"/>
                        <a:pt x="1" y="739"/>
                        <a:pt x="1" y="1644"/>
                      </a:cubicBezTo>
                      <a:cubicBezTo>
                        <a:pt x="1" y="2548"/>
                        <a:pt x="191" y="3275"/>
                        <a:pt x="430" y="3275"/>
                      </a:cubicBezTo>
                      <a:cubicBezTo>
                        <a:pt x="668" y="3275"/>
                        <a:pt x="858" y="2548"/>
                        <a:pt x="858" y="1644"/>
                      </a:cubicBezTo>
                      <a:cubicBezTo>
                        <a:pt x="858" y="739"/>
                        <a:pt x="66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37"/>
                <p:cNvSpPr/>
                <p:nvPr/>
              </p:nvSpPr>
              <p:spPr>
                <a:xfrm>
                  <a:off x="527072" y="312666"/>
                  <a:ext cx="37071" cy="18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84" extrusionOk="0">
                      <a:moveTo>
                        <a:pt x="251" y="0"/>
                      </a:moveTo>
                      <a:cubicBezTo>
                        <a:pt x="120" y="0"/>
                        <a:pt x="1" y="572"/>
                        <a:pt x="1" y="1286"/>
                      </a:cubicBezTo>
                      <a:cubicBezTo>
                        <a:pt x="1" y="2001"/>
                        <a:pt x="120" y="2584"/>
                        <a:pt x="251" y="2584"/>
                      </a:cubicBezTo>
                      <a:cubicBezTo>
                        <a:pt x="394" y="2584"/>
                        <a:pt x="513" y="2001"/>
                        <a:pt x="513" y="1286"/>
                      </a:cubicBezTo>
                      <a:cubicBezTo>
                        <a:pt x="513" y="572"/>
                        <a:pt x="394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37"/>
                <p:cNvSpPr/>
                <p:nvPr/>
              </p:nvSpPr>
              <p:spPr>
                <a:xfrm>
                  <a:off x="801525" y="206801"/>
                  <a:ext cx="68938" cy="27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88" extrusionOk="0">
                      <a:moveTo>
                        <a:pt x="477" y="1"/>
                      </a:moveTo>
                      <a:cubicBezTo>
                        <a:pt x="215" y="1"/>
                        <a:pt x="1" y="846"/>
                        <a:pt x="1" y="1894"/>
                      </a:cubicBezTo>
                      <a:cubicBezTo>
                        <a:pt x="1" y="2930"/>
                        <a:pt x="215" y="3787"/>
                        <a:pt x="477" y="3787"/>
                      </a:cubicBezTo>
                      <a:cubicBezTo>
                        <a:pt x="739" y="3787"/>
                        <a:pt x="953" y="2930"/>
                        <a:pt x="953" y="1894"/>
                      </a:cubicBezTo>
                      <a:cubicBezTo>
                        <a:pt x="953" y="846"/>
                        <a:pt x="739" y="1"/>
                        <a:pt x="47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37"/>
                <p:cNvSpPr/>
                <p:nvPr/>
              </p:nvSpPr>
              <p:spPr>
                <a:xfrm>
                  <a:off x="969318" y="269669"/>
                  <a:ext cx="62001" cy="193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679" extrusionOk="0">
                      <a:moveTo>
                        <a:pt x="429" y="0"/>
                      </a:moveTo>
                      <a:cubicBezTo>
                        <a:pt x="191" y="0"/>
                        <a:pt x="0" y="595"/>
                        <a:pt x="0" y="1334"/>
                      </a:cubicBezTo>
                      <a:cubicBezTo>
                        <a:pt x="0" y="2072"/>
                        <a:pt x="191" y="2679"/>
                        <a:pt x="429" y="2679"/>
                      </a:cubicBezTo>
                      <a:cubicBezTo>
                        <a:pt x="667" y="2679"/>
                        <a:pt x="858" y="2072"/>
                        <a:pt x="858" y="1334"/>
                      </a:cubicBezTo>
                      <a:cubicBezTo>
                        <a:pt x="858" y="595"/>
                        <a:pt x="66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37"/>
                <p:cNvSpPr/>
                <p:nvPr/>
              </p:nvSpPr>
              <p:spPr>
                <a:xfrm>
                  <a:off x="192424" y="154339"/>
                  <a:ext cx="979157" cy="39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0" h="5526" extrusionOk="0">
                      <a:moveTo>
                        <a:pt x="2560" y="1"/>
                      </a:moveTo>
                      <a:cubicBezTo>
                        <a:pt x="1429" y="1"/>
                        <a:pt x="0" y="477"/>
                        <a:pt x="0" y="1620"/>
                      </a:cubicBezTo>
                      <a:lnTo>
                        <a:pt x="488" y="3465"/>
                      </a:lnTo>
                      <a:cubicBezTo>
                        <a:pt x="488" y="4596"/>
                        <a:pt x="1881" y="5156"/>
                        <a:pt x="3024" y="5156"/>
                      </a:cubicBezTo>
                      <a:lnTo>
                        <a:pt x="11252" y="5525"/>
                      </a:lnTo>
                      <a:cubicBezTo>
                        <a:pt x="12383" y="5525"/>
                        <a:pt x="13204" y="5073"/>
                        <a:pt x="13204" y="3942"/>
                      </a:cubicBezTo>
                      <a:lnTo>
                        <a:pt x="13549" y="1525"/>
                      </a:lnTo>
                      <a:cubicBezTo>
                        <a:pt x="13549" y="393"/>
                        <a:pt x="12383" y="1"/>
                        <a:pt x="11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37"/>
                <p:cNvSpPr/>
                <p:nvPr/>
              </p:nvSpPr>
              <p:spPr>
                <a:xfrm>
                  <a:off x="193291" y="154339"/>
                  <a:ext cx="812230" cy="40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5537" extrusionOk="0">
                      <a:moveTo>
                        <a:pt x="2572" y="1"/>
                      </a:moveTo>
                      <a:cubicBezTo>
                        <a:pt x="1441" y="1"/>
                        <a:pt x="0" y="477"/>
                        <a:pt x="0" y="1620"/>
                      </a:cubicBezTo>
                      <a:lnTo>
                        <a:pt x="500" y="3465"/>
                      </a:lnTo>
                      <a:cubicBezTo>
                        <a:pt x="500" y="4596"/>
                        <a:pt x="1881" y="5156"/>
                        <a:pt x="3024" y="5156"/>
                      </a:cubicBezTo>
                      <a:lnTo>
                        <a:pt x="11240" y="5537"/>
                      </a:lnTo>
                      <a:lnTo>
                        <a:pt x="11240" y="5537"/>
                      </a:lnTo>
                      <a:lnTo>
                        <a:pt x="257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7"/>
                <p:cNvSpPr/>
                <p:nvPr/>
              </p:nvSpPr>
              <p:spPr>
                <a:xfrm>
                  <a:off x="374815" y="227468"/>
                  <a:ext cx="62001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3275" extrusionOk="0">
                      <a:moveTo>
                        <a:pt x="429" y="1"/>
                      </a:moveTo>
                      <a:cubicBezTo>
                        <a:pt x="191" y="1"/>
                        <a:pt x="0" y="727"/>
                        <a:pt x="0" y="1632"/>
                      </a:cubicBezTo>
                      <a:cubicBezTo>
                        <a:pt x="0" y="2537"/>
                        <a:pt x="191" y="3275"/>
                        <a:pt x="429" y="3275"/>
                      </a:cubicBezTo>
                      <a:cubicBezTo>
                        <a:pt x="667" y="3275"/>
                        <a:pt x="857" y="2537"/>
                        <a:pt x="857" y="1632"/>
                      </a:cubicBezTo>
                      <a:cubicBezTo>
                        <a:pt x="857" y="727"/>
                        <a:pt x="66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37"/>
                <p:cNvSpPr/>
                <p:nvPr/>
              </p:nvSpPr>
              <p:spPr>
                <a:xfrm>
                  <a:off x="505538" y="301465"/>
                  <a:ext cx="37071" cy="18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97" extrusionOk="0">
                      <a:moveTo>
                        <a:pt x="251" y="1"/>
                      </a:moveTo>
                      <a:cubicBezTo>
                        <a:pt x="120" y="1"/>
                        <a:pt x="1" y="584"/>
                        <a:pt x="1" y="1298"/>
                      </a:cubicBezTo>
                      <a:cubicBezTo>
                        <a:pt x="1" y="2013"/>
                        <a:pt x="120" y="2596"/>
                        <a:pt x="251" y="2596"/>
                      </a:cubicBezTo>
                      <a:cubicBezTo>
                        <a:pt x="394" y="2596"/>
                        <a:pt x="513" y="2013"/>
                        <a:pt x="513" y="1298"/>
                      </a:cubicBezTo>
                      <a:cubicBezTo>
                        <a:pt x="513" y="584"/>
                        <a:pt x="394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37"/>
                <p:cNvSpPr/>
                <p:nvPr/>
              </p:nvSpPr>
              <p:spPr>
                <a:xfrm>
                  <a:off x="780063" y="196468"/>
                  <a:ext cx="68866" cy="27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3776" extrusionOk="0">
                      <a:moveTo>
                        <a:pt x="476" y="1"/>
                      </a:moveTo>
                      <a:cubicBezTo>
                        <a:pt x="214" y="1"/>
                        <a:pt x="0" y="846"/>
                        <a:pt x="0" y="1882"/>
                      </a:cubicBezTo>
                      <a:cubicBezTo>
                        <a:pt x="0" y="2930"/>
                        <a:pt x="214" y="3775"/>
                        <a:pt x="476" y="3775"/>
                      </a:cubicBezTo>
                      <a:cubicBezTo>
                        <a:pt x="738" y="3775"/>
                        <a:pt x="953" y="2930"/>
                        <a:pt x="953" y="1882"/>
                      </a:cubicBezTo>
                      <a:cubicBezTo>
                        <a:pt x="953" y="846"/>
                        <a:pt x="738" y="1"/>
                        <a:pt x="47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37"/>
                <p:cNvSpPr/>
                <p:nvPr/>
              </p:nvSpPr>
              <p:spPr>
                <a:xfrm>
                  <a:off x="947784" y="258469"/>
                  <a:ext cx="62073" cy="19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680" extrusionOk="0">
                      <a:moveTo>
                        <a:pt x="429" y="0"/>
                      </a:moveTo>
                      <a:cubicBezTo>
                        <a:pt x="191" y="0"/>
                        <a:pt x="1" y="596"/>
                        <a:pt x="1" y="1346"/>
                      </a:cubicBezTo>
                      <a:cubicBezTo>
                        <a:pt x="1" y="2084"/>
                        <a:pt x="191" y="2679"/>
                        <a:pt x="429" y="2679"/>
                      </a:cubicBezTo>
                      <a:cubicBezTo>
                        <a:pt x="668" y="2679"/>
                        <a:pt x="858" y="2084"/>
                        <a:pt x="858" y="1346"/>
                      </a:cubicBezTo>
                      <a:cubicBezTo>
                        <a:pt x="858" y="596"/>
                        <a:pt x="66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7" name="Google Shape;1587;p37"/>
              <p:cNvGrpSpPr/>
              <p:nvPr/>
            </p:nvGrpSpPr>
            <p:grpSpPr>
              <a:xfrm rot="10800000">
                <a:off x="-816043" y="208877"/>
                <a:ext cx="656845" cy="284443"/>
                <a:chOff x="149356" y="766155"/>
                <a:chExt cx="1156417" cy="500779"/>
              </a:xfrm>
            </p:grpSpPr>
            <p:sp>
              <p:nvSpPr>
                <p:cNvPr id="1588" name="Google Shape;1588;p37"/>
                <p:cNvSpPr/>
                <p:nvPr/>
              </p:nvSpPr>
              <p:spPr>
                <a:xfrm>
                  <a:off x="170890" y="776488"/>
                  <a:ext cx="1134883" cy="490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7" extrusionOk="0">
                      <a:moveTo>
                        <a:pt x="1989" y="0"/>
                      </a:moveTo>
                      <a:cubicBezTo>
                        <a:pt x="893" y="0"/>
                        <a:pt x="0" y="893"/>
                        <a:pt x="0" y="1977"/>
                      </a:cubicBezTo>
                      <a:lnTo>
                        <a:pt x="0" y="4810"/>
                      </a:lnTo>
                      <a:cubicBezTo>
                        <a:pt x="0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810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7"/>
                <p:cNvSpPr/>
                <p:nvPr/>
              </p:nvSpPr>
              <p:spPr>
                <a:xfrm>
                  <a:off x="149356" y="766155"/>
                  <a:ext cx="1134955" cy="48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6" h="6776" extrusionOk="0">
                      <a:moveTo>
                        <a:pt x="1989" y="0"/>
                      </a:moveTo>
                      <a:cubicBezTo>
                        <a:pt x="894" y="0"/>
                        <a:pt x="1" y="893"/>
                        <a:pt x="1" y="1977"/>
                      </a:cubicBezTo>
                      <a:lnTo>
                        <a:pt x="1" y="4799"/>
                      </a:lnTo>
                      <a:cubicBezTo>
                        <a:pt x="1" y="5882"/>
                        <a:pt x="894" y="6775"/>
                        <a:pt x="1989" y="6775"/>
                      </a:cubicBezTo>
                      <a:lnTo>
                        <a:pt x="13729" y="6775"/>
                      </a:lnTo>
                      <a:cubicBezTo>
                        <a:pt x="14812" y="6775"/>
                        <a:pt x="15705" y="5882"/>
                        <a:pt x="15705" y="4799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37"/>
                <p:cNvSpPr/>
                <p:nvPr/>
              </p:nvSpPr>
              <p:spPr>
                <a:xfrm>
                  <a:off x="259484" y="822086"/>
                  <a:ext cx="978362" cy="39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5513" extrusionOk="0">
                      <a:moveTo>
                        <a:pt x="2287" y="0"/>
                      </a:moveTo>
                      <a:cubicBezTo>
                        <a:pt x="1156" y="0"/>
                        <a:pt x="346" y="441"/>
                        <a:pt x="346" y="1572"/>
                      </a:cubicBezTo>
                      <a:lnTo>
                        <a:pt x="1" y="3989"/>
                      </a:lnTo>
                      <a:cubicBezTo>
                        <a:pt x="1" y="5120"/>
                        <a:pt x="1156" y="5513"/>
                        <a:pt x="2311" y="5513"/>
                      </a:cubicBezTo>
                      <a:lnTo>
                        <a:pt x="10978" y="5513"/>
                      </a:lnTo>
                      <a:cubicBezTo>
                        <a:pt x="12109" y="5513"/>
                        <a:pt x="13538" y="5037"/>
                        <a:pt x="13538" y="3894"/>
                      </a:cubicBezTo>
                      <a:lnTo>
                        <a:pt x="13050" y="2048"/>
                      </a:lnTo>
                      <a:cubicBezTo>
                        <a:pt x="13050" y="917"/>
                        <a:pt x="11669" y="357"/>
                        <a:pt x="10526" y="357"/>
                      </a:cubicBezTo>
                      <a:lnTo>
                        <a:pt x="2287" y="0"/>
                      </a:ln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37"/>
                <p:cNvSpPr/>
                <p:nvPr/>
              </p:nvSpPr>
              <p:spPr>
                <a:xfrm>
                  <a:off x="993382" y="910680"/>
                  <a:ext cx="62868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3275" extrusionOk="0">
                      <a:moveTo>
                        <a:pt x="441" y="1"/>
                      </a:moveTo>
                      <a:cubicBezTo>
                        <a:pt x="203" y="1"/>
                        <a:pt x="1" y="739"/>
                        <a:pt x="1" y="1644"/>
                      </a:cubicBezTo>
                      <a:cubicBezTo>
                        <a:pt x="1" y="2549"/>
                        <a:pt x="203" y="3275"/>
                        <a:pt x="441" y="3275"/>
                      </a:cubicBezTo>
                      <a:cubicBezTo>
                        <a:pt x="679" y="3275"/>
                        <a:pt x="870" y="2549"/>
                        <a:pt x="870" y="1644"/>
                      </a:cubicBezTo>
                      <a:cubicBezTo>
                        <a:pt x="870" y="739"/>
                        <a:pt x="679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37"/>
                <p:cNvSpPr/>
                <p:nvPr/>
              </p:nvSpPr>
              <p:spPr>
                <a:xfrm>
                  <a:off x="888457" y="885749"/>
                  <a:ext cx="37071" cy="187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96" extrusionOk="0">
                      <a:moveTo>
                        <a:pt x="250" y="0"/>
                      </a:moveTo>
                      <a:cubicBezTo>
                        <a:pt x="119" y="0"/>
                        <a:pt x="0" y="584"/>
                        <a:pt x="0" y="1298"/>
                      </a:cubicBezTo>
                      <a:cubicBezTo>
                        <a:pt x="0" y="2013"/>
                        <a:pt x="119" y="2596"/>
                        <a:pt x="250" y="2596"/>
                      </a:cubicBezTo>
                      <a:cubicBezTo>
                        <a:pt x="393" y="2596"/>
                        <a:pt x="512" y="2013"/>
                        <a:pt x="512" y="1298"/>
                      </a:cubicBezTo>
                      <a:cubicBezTo>
                        <a:pt x="512" y="584"/>
                        <a:pt x="393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37"/>
                <p:cNvSpPr/>
                <p:nvPr/>
              </p:nvSpPr>
              <p:spPr>
                <a:xfrm>
                  <a:off x="583003" y="905549"/>
                  <a:ext cx="68938" cy="272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75" extrusionOk="0">
                      <a:moveTo>
                        <a:pt x="477" y="0"/>
                      </a:moveTo>
                      <a:cubicBezTo>
                        <a:pt x="215" y="0"/>
                        <a:pt x="1" y="846"/>
                        <a:pt x="1" y="1893"/>
                      </a:cubicBezTo>
                      <a:cubicBezTo>
                        <a:pt x="1" y="2929"/>
                        <a:pt x="215" y="3774"/>
                        <a:pt x="477" y="3774"/>
                      </a:cubicBezTo>
                      <a:cubicBezTo>
                        <a:pt x="739" y="3774"/>
                        <a:pt x="953" y="2929"/>
                        <a:pt x="953" y="1893"/>
                      </a:cubicBezTo>
                      <a:cubicBezTo>
                        <a:pt x="953" y="846"/>
                        <a:pt x="739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37"/>
                <p:cNvSpPr/>
                <p:nvPr/>
              </p:nvSpPr>
              <p:spPr>
                <a:xfrm>
                  <a:off x="420412" y="922748"/>
                  <a:ext cx="62868" cy="1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2680" extrusionOk="0">
                      <a:moveTo>
                        <a:pt x="429" y="0"/>
                      </a:moveTo>
                      <a:cubicBezTo>
                        <a:pt x="191" y="0"/>
                        <a:pt x="0" y="596"/>
                        <a:pt x="0" y="1346"/>
                      </a:cubicBezTo>
                      <a:cubicBezTo>
                        <a:pt x="0" y="2084"/>
                        <a:pt x="191" y="2679"/>
                        <a:pt x="429" y="2679"/>
                      </a:cubicBezTo>
                      <a:cubicBezTo>
                        <a:pt x="679" y="2679"/>
                        <a:pt x="869" y="2084"/>
                        <a:pt x="869" y="1346"/>
                      </a:cubicBezTo>
                      <a:cubicBezTo>
                        <a:pt x="869" y="596"/>
                        <a:pt x="679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37"/>
                <p:cNvSpPr/>
                <p:nvPr/>
              </p:nvSpPr>
              <p:spPr>
                <a:xfrm>
                  <a:off x="238022" y="810885"/>
                  <a:ext cx="978290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8" h="5525" extrusionOk="0">
                      <a:moveTo>
                        <a:pt x="2286" y="1"/>
                      </a:moveTo>
                      <a:cubicBezTo>
                        <a:pt x="1155" y="1"/>
                        <a:pt x="345" y="453"/>
                        <a:pt x="345" y="1584"/>
                      </a:cubicBezTo>
                      <a:lnTo>
                        <a:pt x="0" y="3989"/>
                      </a:lnTo>
                      <a:cubicBezTo>
                        <a:pt x="0" y="5120"/>
                        <a:pt x="1155" y="5525"/>
                        <a:pt x="2310" y="5525"/>
                      </a:cubicBezTo>
                      <a:lnTo>
                        <a:pt x="10978" y="5525"/>
                      </a:lnTo>
                      <a:cubicBezTo>
                        <a:pt x="12109" y="5525"/>
                        <a:pt x="13538" y="5049"/>
                        <a:pt x="13538" y="3906"/>
                      </a:cubicBezTo>
                      <a:lnTo>
                        <a:pt x="13049" y="2060"/>
                      </a:lnTo>
                      <a:cubicBezTo>
                        <a:pt x="13049" y="929"/>
                        <a:pt x="11668" y="358"/>
                        <a:pt x="10525" y="358"/>
                      </a:cubicBezTo>
                      <a:lnTo>
                        <a:pt x="22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37"/>
                <p:cNvSpPr/>
                <p:nvPr/>
              </p:nvSpPr>
              <p:spPr>
                <a:xfrm>
                  <a:off x="238022" y="810885"/>
                  <a:ext cx="793298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8" h="5525" extrusionOk="0">
                      <a:moveTo>
                        <a:pt x="2286" y="1"/>
                      </a:moveTo>
                      <a:cubicBezTo>
                        <a:pt x="1155" y="1"/>
                        <a:pt x="345" y="453"/>
                        <a:pt x="345" y="1584"/>
                      </a:cubicBezTo>
                      <a:lnTo>
                        <a:pt x="0" y="3989"/>
                      </a:lnTo>
                      <a:cubicBezTo>
                        <a:pt x="0" y="5120"/>
                        <a:pt x="1155" y="5525"/>
                        <a:pt x="2310" y="5525"/>
                      </a:cubicBezTo>
                      <a:lnTo>
                        <a:pt x="10978" y="5525"/>
                      </a:lnTo>
                      <a:lnTo>
                        <a:pt x="22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37"/>
                <p:cNvSpPr/>
                <p:nvPr/>
              </p:nvSpPr>
              <p:spPr>
                <a:xfrm>
                  <a:off x="971920" y="900346"/>
                  <a:ext cx="62868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3275" extrusionOk="0">
                      <a:moveTo>
                        <a:pt x="441" y="1"/>
                      </a:moveTo>
                      <a:cubicBezTo>
                        <a:pt x="203" y="1"/>
                        <a:pt x="0" y="727"/>
                        <a:pt x="0" y="1632"/>
                      </a:cubicBezTo>
                      <a:cubicBezTo>
                        <a:pt x="0" y="2537"/>
                        <a:pt x="203" y="3275"/>
                        <a:pt x="441" y="3275"/>
                      </a:cubicBezTo>
                      <a:cubicBezTo>
                        <a:pt x="679" y="3275"/>
                        <a:pt x="869" y="2537"/>
                        <a:pt x="869" y="1632"/>
                      </a:cubicBezTo>
                      <a:cubicBezTo>
                        <a:pt x="869" y="727"/>
                        <a:pt x="679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37"/>
                <p:cNvSpPr/>
                <p:nvPr/>
              </p:nvSpPr>
              <p:spPr>
                <a:xfrm>
                  <a:off x="866922" y="875416"/>
                  <a:ext cx="37071" cy="186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85" extrusionOk="0">
                      <a:moveTo>
                        <a:pt x="251" y="0"/>
                      </a:moveTo>
                      <a:cubicBezTo>
                        <a:pt x="120" y="0"/>
                        <a:pt x="1" y="584"/>
                        <a:pt x="1" y="1298"/>
                      </a:cubicBezTo>
                      <a:cubicBezTo>
                        <a:pt x="1" y="2013"/>
                        <a:pt x="120" y="2584"/>
                        <a:pt x="251" y="2584"/>
                      </a:cubicBezTo>
                      <a:cubicBezTo>
                        <a:pt x="394" y="2584"/>
                        <a:pt x="513" y="2013"/>
                        <a:pt x="513" y="1298"/>
                      </a:cubicBezTo>
                      <a:cubicBezTo>
                        <a:pt x="513" y="584"/>
                        <a:pt x="39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37"/>
                <p:cNvSpPr/>
                <p:nvPr/>
              </p:nvSpPr>
              <p:spPr>
                <a:xfrm>
                  <a:off x="561469" y="894349"/>
                  <a:ext cx="68938" cy="27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87" extrusionOk="0">
                      <a:moveTo>
                        <a:pt x="477" y="0"/>
                      </a:moveTo>
                      <a:cubicBezTo>
                        <a:pt x="215" y="0"/>
                        <a:pt x="1" y="858"/>
                        <a:pt x="1" y="1894"/>
                      </a:cubicBezTo>
                      <a:cubicBezTo>
                        <a:pt x="1" y="2941"/>
                        <a:pt x="215" y="3787"/>
                        <a:pt x="477" y="3787"/>
                      </a:cubicBezTo>
                      <a:cubicBezTo>
                        <a:pt x="739" y="3787"/>
                        <a:pt x="953" y="2941"/>
                        <a:pt x="953" y="1894"/>
                      </a:cubicBezTo>
                      <a:cubicBezTo>
                        <a:pt x="953" y="858"/>
                        <a:pt x="739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37"/>
                <p:cNvSpPr/>
                <p:nvPr/>
              </p:nvSpPr>
              <p:spPr>
                <a:xfrm>
                  <a:off x="398878" y="912414"/>
                  <a:ext cx="62868" cy="1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2680" extrusionOk="0">
                      <a:moveTo>
                        <a:pt x="429" y="0"/>
                      </a:moveTo>
                      <a:cubicBezTo>
                        <a:pt x="191" y="0"/>
                        <a:pt x="1" y="596"/>
                        <a:pt x="1" y="1334"/>
                      </a:cubicBezTo>
                      <a:cubicBezTo>
                        <a:pt x="1" y="2072"/>
                        <a:pt x="191" y="2679"/>
                        <a:pt x="429" y="2679"/>
                      </a:cubicBezTo>
                      <a:cubicBezTo>
                        <a:pt x="679" y="2679"/>
                        <a:pt x="870" y="2072"/>
                        <a:pt x="870" y="1334"/>
                      </a:cubicBezTo>
                      <a:cubicBezTo>
                        <a:pt x="870" y="596"/>
                        <a:pt x="679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1" name="Google Shape;1601;p37"/>
            <p:cNvGrpSpPr/>
            <p:nvPr/>
          </p:nvGrpSpPr>
          <p:grpSpPr>
            <a:xfrm rot="5400000" flipH="1">
              <a:off x="1629680" y="4219312"/>
              <a:ext cx="563120" cy="563156"/>
              <a:chOff x="-783450" y="2861800"/>
              <a:chExt cx="362275" cy="362275"/>
            </a:xfrm>
          </p:grpSpPr>
          <p:sp>
            <p:nvSpPr>
              <p:cNvPr id="1602" name="Google Shape;1602;p37"/>
              <p:cNvSpPr/>
              <p:nvPr/>
            </p:nvSpPr>
            <p:spPr>
              <a:xfrm>
                <a:off x="-783450" y="2861800"/>
                <a:ext cx="362275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14491" extrusionOk="0">
                    <a:moveTo>
                      <a:pt x="7240" y="0"/>
                    </a:moveTo>
                    <a:cubicBezTo>
                      <a:pt x="3239" y="0"/>
                      <a:pt x="1" y="3251"/>
                      <a:pt x="1" y="7251"/>
                    </a:cubicBezTo>
                    <a:cubicBezTo>
                      <a:pt x="1" y="11252"/>
                      <a:pt x="3239" y="14490"/>
                      <a:pt x="7240" y="14490"/>
                    </a:cubicBezTo>
                    <a:cubicBezTo>
                      <a:pt x="11240" y="14490"/>
                      <a:pt x="14491" y="11252"/>
                      <a:pt x="14491" y="7251"/>
                    </a:cubicBezTo>
                    <a:cubicBezTo>
                      <a:pt x="14491" y="3251"/>
                      <a:pt x="11240" y="0"/>
                      <a:pt x="7240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7"/>
              <p:cNvSpPr/>
              <p:nvPr/>
            </p:nvSpPr>
            <p:spPr>
              <a:xfrm>
                <a:off x="-761425" y="2884125"/>
                <a:ext cx="31792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2716" extrusionOk="0">
                    <a:moveTo>
                      <a:pt x="6359" y="0"/>
                    </a:moveTo>
                    <a:cubicBezTo>
                      <a:pt x="4787" y="0"/>
                      <a:pt x="3335" y="584"/>
                      <a:pt x="2227" y="1536"/>
                    </a:cubicBezTo>
                    <a:cubicBezTo>
                      <a:pt x="870" y="2691"/>
                      <a:pt x="1" y="4417"/>
                      <a:pt x="1" y="6358"/>
                    </a:cubicBezTo>
                    <a:cubicBezTo>
                      <a:pt x="1" y="9870"/>
                      <a:pt x="2846" y="12716"/>
                      <a:pt x="6359" y="12716"/>
                    </a:cubicBezTo>
                    <a:cubicBezTo>
                      <a:pt x="7609" y="12716"/>
                      <a:pt x="8788" y="12335"/>
                      <a:pt x="9764" y="11716"/>
                    </a:cubicBezTo>
                    <a:cubicBezTo>
                      <a:pt x="11538" y="10585"/>
                      <a:pt x="12717" y="8608"/>
                      <a:pt x="12717" y="6358"/>
                    </a:cubicBezTo>
                    <a:cubicBezTo>
                      <a:pt x="12717" y="2846"/>
                      <a:pt x="9871" y="0"/>
                      <a:pt x="6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7"/>
              <p:cNvSpPr/>
              <p:nvPr/>
            </p:nvSpPr>
            <p:spPr>
              <a:xfrm>
                <a:off x="-761125" y="2922525"/>
                <a:ext cx="244100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11180" extrusionOk="0">
                    <a:moveTo>
                      <a:pt x="2215" y="0"/>
                    </a:moveTo>
                    <a:cubicBezTo>
                      <a:pt x="858" y="1155"/>
                      <a:pt x="1" y="2881"/>
                      <a:pt x="1" y="4822"/>
                    </a:cubicBezTo>
                    <a:cubicBezTo>
                      <a:pt x="1" y="8334"/>
                      <a:pt x="2834" y="11180"/>
                      <a:pt x="6347" y="11180"/>
                    </a:cubicBezTo>
                    <a:cubicBezTo>
                      <a:pt x="7597" y="11180"/>
                      <a:pt x="8776" y="10823"/>
                      <a:pt x="9764" y="10180"/>
                    </a:cubicBezTo>
                    <a:cubicBezTo>
                      <a:pt x="9764" y="10180"/>
                      <a:pt x="2715" y="8608"/>
                      <a:pt x="2227" y="1036"/>
                    </a:cubicBez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906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>
            <a:spLocks noGrp="1"/>
          </p:cNvSpPr>
          <p:nvPr>
            <p:ph type="subTitle" idx="1"/>
          </p:nvPr>
        </p:nvSpPr>
        <p:spPr>
          <a:xfrm>
            <a:off x="713100" y="1401348"/>
            <a:ext cx="3858900" cy="329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dirty="0"/>
              <a:t>Планируемая выручка: Исходя из анализа рынка и прогнозируемого спроса, </a:t>
            </a:r>
            <a:r>
              <a:rPr lang="ru-RU" dirty="0" smtClean="0"/>
              <a:t>можно </a:t>
            </a:r>
            <a:r>
              <a:rPr lang="ru-RU" dirty="0"/>
              <a:t>предположить, что выручка от новой услуги составит примерно 5</a:t>
            </a:r>
            <a:r>
              <a:rPr lang="ru-RU" dirty="0" smtClean="0"/>
              <a:t>00 </a:t>
            </a:r>
            <a:r>
              <a:rPr lang="ru-RU" dirty="0"/>
              <a:t>тысяч рублей в </a:t>
            </a:r>
            <a:r>
              <a:rPr lang="ru-RU" dirty="0" smtClean="0"/>
              <a:t>месяц</a:t>
            </a:r>
          </a:p>
          <a:p>
            <a:pPr marL="0" lvl="0" indent="0" algn="just"/>
            <a:endParaRPr lang="ru-RU" dirty="0"/>
          </a:p>
          <a:p>
            <a:pPr marL="0" lvl="0" indent="0" algn="just"/>
            <a:r>
              <a:rPr lang="ru-RU" dirty="0"/>
              <a:t>Доходы: Прибыль будет равна разнице между выручкой и расходами. Таким образом, доход составит </a:t>
            </a:r>
            <a:r>
              <a:rPr lang="ru-RU" dirty="0" smtClean="0"/>
              <a:t>170 тысяч </a:t>
            </a:r>
            <a:r>
              <a:rPr lang="ru-RU" dirty="0"/>
              <a:t>рублей в </a:t>
            </a:r>
            <a:r>
              <a:rPr lang="ru-RU" dirty="0" smtClean="0"/>
              <a:t>месяц</a:t>
            </a:r>
          </a:p>
          <a:p>
            <a:pPr marL="0" lvl="0" indent="0" algn="just"/>
            <a:endParaRPr lang="ru-RU" dirty="0"/>
          </a:p>
          <a:p>
            <a:pPr marL="0" lvl="0" indent="0" algn="just"/>
            <a:r>
              <a:rPr lang="ru-RU" dirty="0"/>
              <a:t>Срок </a:t>
            </a:r>
            <a:r>
              <a:rPr lang="ru-RU" dirty="0" smtClean="0"/>
              <a:t>окупаемости: Срок </a:t>
            </a:r>
            <a:r>
              <a:rPr lang="ru-RU" dirty="0"/>
              <a:t>окупаемости </a:t>
            </a:r>
            <a:r>
              <a:rPr lang="ru-RU" dirty="0" smtClean="0"/>
              <a:t>идеи </a:t>
            </a:r>
            <a:r>
              <a:rPr lang="ru-RU" dirty="0"/>
              <a:t>составит около 3</a:t>
            </a:r>
            <a:r>
              <a:rPr lang="ru-RU" dirty="0" smtClean="0"/>
              <a:t> месяцев</a:t>
            </a:r>
            <a:endParaRPr dirty="0"/>
          </a:p>
        </p:txBody>
      </p:sp>
      <p:sp>
        <p:nvSpPr>
          <p:cNvPr id="1095" name="Google Shape;1095;p34"/>
          <p:cNvSpPr txBox="1">
            <a:spLocks noGrp="1"/>
          </p:cNvSpPr>
          <p:nvPr>
            <p:ph type="title"/>
          </p:nvPr>
        </p:nvSpPr>
        <p:spPr>
          <a:xfrm>
            <a:off x="713100" y="345870"/>
            <a:ext cx="5867993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Финансовый план</a:t>
            </a:r>
            <a:endParaRPr dirty="0"/>
          </a:p>
        </p:txBody>
      </p:sp>
      <p:cxnSp>
        <p:nvCxnSpPr>
          <p:cNvPr id="1096" name="Google Shape;1096;p34"/>
          <p:cNvCxnSpPr/>
          <p:nvPr/>
        </p:nvCxnSpPr>
        <p:spPr>
          <a:xfrm>
            <a:off x="791176" y="1114791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7" name="Google Shape;1097;p34"/>
          <p:cNvGrpSpPr/>
          <p:nvPr/>
        </p:nvGrpSpPr>
        <p:grpSpPr>
          <a:xfrm>
            <a:off x="6119320" y="1203959"/>
            <a:ext cx="2828313" cy="2849739"/>
            <a:chOff x="4641040" y="533545"/>
            <a:chExt cx="4045765" cy="4076414"/>
          </a:xfrm>
        </p:grpSpPr>
        <p:grpSp>
          <p:nvGrpSpPr>
            <p:cNvPr id="1098" name="Google Shape;1098;p34"/>
            <p:cNvGrpSpPr/>
            <p:nvPr/>
          </p:nvGrpSpPr>
          <p:grpSpPr>
            <a:xfrm rot="-5400000">
              <a:off x="5093873" y="1017027"/>
              <a:ext cx="4076414" cy="3109450"/>
              <a:chOff x="5705886" y="2338761"/>
              <a:chExt cx="2850639" cy="2174441"/>
            </a:xfrm>
          </p:grpSpPr>
          <p:sp>
            <p:nvSpPr>
              <p:cNvPr id="1099" name="Google Shape;1099;p34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4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34"/>
            <p:cNvGrpSpPr/>
            <p:nvPr/>
          </p:nvGrpSpPr>
          <p:grpSpPr>
            <a:xfrm>
              <a:off x="5032381" y="1614878"/>
              <a:ext cx="269202" cy="1908211"/>
              <a:chOff x="-1310600" y="3676525"/>
              <a:chExt cx="129225" cy="916000"/>
            </a:xfrm>
          </p:grpSpPr>
          <p:sp>
            <p:nvSpPr>
              <p:cNvPr id="1102" name="Google Shape;1102;p34"/>
              <p:cNvSpPr/>
              <p:nvPr/>
            </p:nvSpPr>
            <p:spPr>
              <a:xfrm>
                <a:off x="-1310600" y="4116700"/>
                <a:ext cx="9767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3680" y="15324"/>
                    </a:lnTo>
                    <a:cubicBezTo>
                      <a:pt x="3847" y="14836"/>
                      <a:pt x="3906" y="14336"/>
                      <a:pt x="3882" y="13848"/>
                    </a:cubicBezTo>
                    <a:lnTo>
                      <a:pt x="2811" y="37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4"/>
              <p:cNvSpPr/>
              <p:nvPr/>
            </p:nvSpPr>
            <p:spPr>
              <a:xfrm>
                <a:off x="-1282625" y="4454850"/>
                <a:ext cx="417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70" extrusionOk="0">
                    <a:moveTo>
                      <a:pt x="834" y="0"/>
                    </a:moveTo>
                    <a:cubicBezTo>
                      <a:pt x="382" y="0"/>
                      <a:pt x="1" y="762"/>
                      <a:pt x="1" y="1691"/>
                    </a:cubicBezTo>
                    <a:cubicBezTo>
                      <a:pt x="1" y="2620"/>
                      <a:pt x="382" y="3370"/>
                      <a:pt x="834" y="3370"/>
                    </a:cubicBezTo>
                    <a:cubicBezTo>
                      <a:pt x="1299" y="3370"/>
                      <a:pt x="1668" y="2620"/>
                      <a:pt x="1668" y="1691"/>
                    </a:cubicBezTo>
                    <a:cubicBezTo>
                      <a:pt x="1668" y="762"/>
                      <a:pt x="129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4"/>
              <p:cNvSpPr/>
              <p:nvPr/>
            </p:nvSpPr>
            <p:spPr>
              <a:xfrm>
                <a:off x="-1286475" y="3676525"/>
                <a:ext cx="105100" cy="441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7644" extrusionOk="0">
                    <a:moveTo>
                      <a:pt x="2174" y="1"/>
                    </a:moveTo>
                    <a:cubicBezTo>
                      <a:pt x="1572" y="1"/>
                      <a:pt x="834" y="1047"/>
                      <a:pt x="500" y="2582"/>
                    </a:cubicBezTo>
                    <a:cubicBezTo>
                      <a:pt x="0" y="4868"/>
                      <a:pt x="500" y="17608"/>
                      <a:pt x="500" y="17608"/>
                    </a:cubicBezTo>
                    <a:lnTo>
                      <a:pt x="1810" y="17644"/>
                    </a:lnTo>
                    <a:cubicBezTo>
                      <a:pt x="1739" y="16655"/>
                      <a:pt x="2310" y="15917"/>
                      <a:pt x="2310" y="15917"/>
                    </a:cubicBezTo>
                    <a:cubicBezTo>
                      <a:pt x="4203" y="13655"/>
                      <a:pt x="3417" y="2594"/>
                      <a:pt x="2905" y="844"/>
                    </a:cubicBezTo>
                    <a:cubicBezTo>
                      <a:pt x="2739" y="259"/>
                      <a:pt x="2474" y="1"/>
                      <a:pt x="2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4"/>
              <p:cNvSpPr/>
              <p:nvPr/>
            </p:nvSpPr>
            <p:spPr>
              <a:xfrm>
                <a:off x="-1286475" y="3740775"/>
                <a:ext cx="45550" cy="37655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5062" extrusionOk="0">
                    <a:moveTo>
                      <a:pt x="500" y="0"/>
                    </a:moveTo>
                    <a:cubicBezTo>
                      <a:pt x="0" y="2286"/>
                      <a:pt x="500" y="15026"/>
                      <a:pt x="500" y="15026"/>
                    </a:cubicBezTo>
                    <a:lnTo>
                      <a:pt x="1822" y="15062"/>
                    </a:lnTo>
                    <a:lnTo>
                      <a:pt x="1822" y="1506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4"/>
              <p:cNvSpPr/>
              <p:nvPr/>
            </p:nvSpPr>
            <p:spPr>
              <a:xfrm>
                <a:off x="-1310600" y="4116700"/>
                <a:ext cx="6342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34"/>
            <p:cNvGrpSpPr/>
            <p:nvPr/>
          </p:nvGrpSpPr>
          <p:grpSpPr>
            <a:xfrm>
              <a:off x="4641040" y="1971782"/>
              <a:ext cx="315084" cy="1556255"/>
              <a:chOff x="-3162025" y="3863875"/>
              <a:chExt cx="151250" cy="747050"/>
            </a:xfrm>
          </p:grpSpPr>
          <p:sp>
            <p:nvSpPr>
              <p:cNvPr id="1108" name="Google Shape;1108;p34"/>
              <p:cNvSpPr/>
              <p:nvPr/>
            </p:nvSpPr>
            <p:spPr>
              <a:xfrm>
                <a:off x="-3161425" y="3864700"/>
                <a:ext cx="1506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0855" extrusionOk="0">
                    <a:moveTo>
                      <a:pt x="1360" y="0"/>
                    </a:moveTo>
                    <a:cubicBezTo>
                      <a:pt x="1142" y="0"/>
                      <a:pt x="948" y="168"/>
                      <a:pt x="906" y="401"/>
                    </a:cubicBezTo>
                    <a:cubicBezTo>
                      <a:pt x="906" y="401"/>
                      <a:pt x="560" y="2616"/>
                      <a:pt x="453" y="3354"/>
                    </a:cubicBezTo>
                    <a:cubicBezTo>
                      <a:pt x="394" y="3747"/>
                      <a:pt x="358" y="4175"/>
                      <a:pt x="310" y="4663"/>
                    </a:cubicBezTo>
                    <a:cubicBezTo>
                      <a:pt x="1" y="6807"/>
                      <a:pt x="1263" y="7842"/>
                      <a:pt x="2584" y="8021"/>
                    </a:cubicBezTo>
                    <a:cubicBezTo>
                      <a:pt x="2525" y="8212"/>
                      <a:pt x="2477" y="8450"/>
                      <a:pt x="2477" y="8700"/>
                    </a:cubicBezTo>
                    <a:lnTo>
                      <a:pt x="2418" y="10819"/>
                    </a:lnTo>
                    <a:cubicBezTo>
                      <a:pt x="2418" y="10819"/>
                      <a:pt x="2418" y="10831"/>
                      <a:pt x="2442" y="10831"/>
                    </a:cubicBezTo>
                    <a:lnTo>
                      <a:pt x="3751" y="10831"/>
                    </a:lnTo>
                    <a:lnTo>
                      <a:pt x="3763" y="10855"/>
                    </a:lnTo>
                    <a:lnTo>
                      <a:pt x="3704" y="8712"/>
                    </a:lnTo>
                    <a:cubicBezTo>
                      <a:pt x="3692" y="8462"/>
                      <a:pt x="3656" y="8212"/>
                      <a:pt x="3596" y="8021"/>
                    </a:cubicBezTo>
                    <a:cubicBezTo>
                      <a:pt x="4858" y="7783"/>
                      <a:pt x="6025" y="6735"/>
                      <a:pt x="5787" y="4663"/>
                    </a:cubicBezTo>
                    <a:cubicBezTo>
                      <a:pt x="5728" y="4175"/>
                      <a:pt x="5680" y="3747"/>
                      <a:pt x="5632" y="3354"/>
                    </a:cubicBezTo>
                    <a:cubicBezTo>
                      <a:pt x="5537" y="2616"/>
                      <a:pt x="5192" y="401"/>
                      <a:pt x="5192" y="401"/>
                    </a:cubicBezTo>
                    <a:cubicBezTo>
                      <a:pt x="5149" y="168"/>
                      <a:pt x="4956" y="0"/>
                      <a:pt x="4737" y="0"/>
                    </a:cubicBezTo>
                    <a:cubicBezTo>
                      <a:pt x="4710" y="0"/>
                      <a:pt x="4683" y="3"/>
                      <a:pt x="4656" y="8"/>
                    </a:cubicBezTo>
                    <a:cubicBezTo>
                      <a:pt x="4406" y="56"/>
                      <a:pt x="4227" y="294"/>
                      <a:pt x="4263" y="544"/>
                    </a:cubicBezTo>
                    <a:lnTo>
                      <a:pt x="4763" y="3735"/>
                    </a:lnTo>
                    <a:cubicBezTo>
                      <a:pt x="4763" y="4056"/>
                      <a:pt x="4489" y="4330"/>
                      <a:pt x="4168" y="4330"/>
                    </a:cubicBezTo>
                    <a:cubicBezTo>
                      <a:pt x="3835" y="4330"/>
                      <a:pt x="3585" y="4056"/>
                      <a:pt x="3585" y="3747"/>
                    </a:cubicBezTo>
                    <a:lnTo>
                      <a:pt x="3585" y="472"/>
                    </a:lnTo>
                    <a:cubicBezTo>
                      <a:pt x="3585" y="222"/>
                      <a:pt x="3370" y="8"/>
                      <a:pt x="3120" y="8"/>
                    </a:cubicBezTo>
                    <a:lnTo>
                      <a:pt x="2977" y="8"/>
                    </a:lnTo>
                    <a:cubicBezTo>
                      <a:pt x="2715" y="8"/>
                      <a:pt x="2513" y="222"/>
                      <a:pt x="2513" y="472"/>
                    </a:cubicBezTo>
                    <a:lnTo>
                      <a:pt x="2513" y="3747"/>
                    </a:lnTo>
                    <a:cubicBezTo>
                      <a:pt x="2513" y="4068"/>
                      <a:pt x="2263" y="4330"/>
                      <a:pt x="1930" y="4330"/>
                    </a:cubicBezTo>
                    <a:cubicBezTo>
                      <a:pt x="1608" y="4330"/>
                      <a:pt x="1334" y="4056"/>
                      <a:pt x="1334" y="3735"/>
                    </a:cubicBezTo>
                    <a:lnTo>
                      <a:pt x="1822" y="544"/>
                    </a:lnTo>
                    <a:cubicBezTo>
                      <a:pt x="1870" y="294"/>
                      <a:pt x="1691" y="56"/>
                      <a:pt x="1441" y="8"/>
                    </a:cubicBezTo>
                    <a:cubicBezTo>
                      <a:pt x="1414" y="3"/>
                      <a:pt x="1387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4"/>
              <p:cNvSpPr/>
              <p:nvPr/>
            </p:nvSpPr>
            <p:spPr>
              <a:xfrm>
                <a:off x="-3162025" y="3863875"/>
                <a:ext cx="94400" cy="2713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0852" extrusionOk="0">
                    <a:moveTo>
                      <a:pt x="1327" y="1"/>
                    </a:moveTo>
                    <a:cubicBezTo>
                      <a:pt x="1093" y="1"/>
                      <a:pt x="891" y="170"/>
                      <a:pt x="858" y="398"/>
                    </a:cubicBezTo>
                    <a:cubicBezTo>
                      <a:pt x="858" y="398"/>
                      <a:pt x="513" y="2613"/>
                      <a:pt x="406" y="3363"/>
                    </a:cubicBezTo>
                    <a:cubicBezTo>
                      <a:pt x="370" y="3744"/>
                      <a:pt x="322" y="4173"/>
                      <a:pt x="263" y="4673"/>
                    </a:cubicBezTo>
                    <a:cubicBezTo>
                      <a:pt x="1" y="6828"/>
                      <a:pt x="1287" y="7864"/>
                      <a:pt x="2608" y="8030"/>
                    </a:cubicBezTo>
                    <a:cubicBezTo>
                      <a:pt x="2549" y="8245"/>
                      <a:pt x="2525" y="8459"/>
                      <a:pt x="2501" y="8721"/>
                    </a:cubicBezTo>
                    <a:lnTo>
                      <a:pt x="2442" y="10828"/>
                    </a:lnTo>
                    <a:cubicBezTo>
                      <a:pt x="2442" y="10852"/>
                      <a:pt x="2466" y="10852"/>
                      <a:pt x="2466" y="10852"/>
                    </a:cubicBezTo>
                    <a:lnTo>
                      <a:pt x="3775" y="10852"/>
                    </a:lnTo>
                    <a:lnTo>
                      <a:pt x="2466" y="3744"/>
                    </a:lnTo>
                    <a:cubicBezTo>
                      <a:pt x="2466" y="4065"/>
                      <a:pt x="2215" y="4327"/>
                      <a:pt x="1882" y="4327"/>
                    </a:cubicBezTo>
                    <a:cubicBezTo>
                      <a:pt x="1561" y="4327"/>
                      <a:pt x="1287" y="4065"/>
                      <a:pt x="1287" y="3732"/>
                    </a:cubicBezTo>
                    <a:lnTo>
                      <a:pt x="1775" y="541"/>
                    </a:lnTo>
                    <a:cubicBezTo>
                      <a:pt x="1823" y="291"/>
                      <a:pt x="1644" y="53"/>
                      <a:pt x="1394" y="5"/>
                    </a:cubicBezTo>
                    <a:cubicBezTo>
                      <a:pt x="1371" y="2"/>
                      <a:pt x="1349" y="1"/>
                      <a:pt x="132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4"/>
              <p:cNvSpPr/>
              <p:nvPr/>
            </p:nvSpPr>
            <p:spPr>
              <a:xfrm>
                <a:off x="-3137000" y="4135150"/>
                <a:ext cx="97650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3679" y="15312"/>
                    </a:lnTo>
                    <a:cubicBezTo>
                      <a:pt x="3846" y="14836"/>
                      <a:pt x="3905" y="14324"/>
                      <a:pt x="3870" y="13836"/>
                    </a:cubicBezTo>
                    <a:lnTo>
                      <a:pt x="2798" y="25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4"/>
              <p:cNvSpPr/>
              <p:nvPr/>
            </p:nvSpPr>
            <p:spPr>
              <a:xfrm>
                <a:off x="-3109025" y="4473300"/>
                <a:ext cx="4170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58" extrusionOk="0">
                    <a:moveTo>
                      <a:pt x="834" y="0"/>
                    </a:moveTo>
                    <a:cubicBezTo>
                      <a:pt x="369" y="0"/>
                      <a:pt x="0" y="751"/>
                      <a:pt x="0" y="1679"/>
                    </a:cubicBezTo>
                    <a:cubicBezTo>
                      <a:pt x="0" y="2608"/>
                      <a:pt x="369" y="3358"/>
                      <a:pt x="834" y="3358"/>
                    </a:cubicBezTo>
                    <a:cubicBezTo>
                      <a:pt x="1298" y="3358"/>
                      <a:pt x="1667" y="2608"/>
                      <a:pt x="1667" y="1679"/>
                    </a:cubicBezTo>
                    <a:cubicBezTo>
                      <a:pt x="1667" y="751"/>
                      <a:pt x="1298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4"/>
              <p:cNvSpPr/>
              <p:nvPr/>
            </p:nvSpPr>
            <p:spPr>
              <a:xfrm>
                <a:off x="-3137000" y="4135150"/>
                <a:ext cx="63425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34"/>
            <p:cNvGrpSpPr/>
            <p:nvPr/>
          </p:nvGrpSpPr>
          <p:grpSpPr>
            <a:xfrm rot="-5400000">
              <a:off x="6875281" y="-320001"/>
              <a:ext cx="645875" cy="2743675"/>
              <a:chOff x="-1049900" y="1219025"/>
              <a:chExt cx="237550" cy="1009075"/>
            </a:xfrm>
          </p:grpSpPr>
          <p:sp>
            <p:nvSpPr>
              <p:cNvPr id="1114" name="Google Shape;1114;p34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4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4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4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4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4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34"/>
            <p:cNvGrpSpPr/>
            <p:nvPr/>
          </p:nvGrpSpPr>
          <p:grpSpPr>
            <a:xfrm>
              <a:off x="5779564" y="1442831"/>
              <a:ext cx="2705239" cy="2560813"/>
              <a:chOff x="-2601800" y="2850675"/>
              <a:chExt cx="1151950" cy="1090450"/>
            </a:xfrm>
          </p:grpSpPr>
          <p:sp>
            <p:nvSpPr>
              <p:cNvPr id="1121" name="Google Shape;1121;p34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4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34"/>
            <p:cNvGrpSpPr/>
            <p:nvPr/>
          </p:nvGrpSpPr>
          <p:grpSpPr>
            <a:xfrm>
              <a:off x="6417975" y="3032417"/>
              <a:ext cx="461992" cy="349772"/>
              <a:chOff x="-2195225" y="3806575"/>
              <a:chExt cx="323275" cy="244750"/>
            </a:xfrm>
          </p:grpSpPr>
          <p:sp>
            <p:nvSpPr>
              <p:cNvPr id="1127" name="Google Shape;1127;p34"/>
              <p:cNvSpPr/>
              <p:nvPr/>
            </p:nvSpPr>
            <p:spPr>
              <a:xfrm>
                <a:off x="-2191350" y="3814000"/>
                <a:ext cx="3194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9493" extrusionOk="0">
                    <a:moveTo>
                      <a:pt x="5901" y="1"/>
                    </a:moveTo>
                    <a:cubicBezTo>
                      <a:pt x="3135" y="1"/>
                      <a:pt x="812" y="1515"/>
                      <a:pt x="429" y="3739"/>
                    </a:cubicBezTo>
                    <a:cubicBezTo>
                      <a:pt x="0" y="6299"/>
                      <a:pt x="2310" y="8823"/>
                      <a:pt x="5608" y="9382"/>
                    </a:cubicBezTo>
                    <a:cubicBezTo>
                      <a:pt x="6047" y="9457"/>
                      <a:pt x="6481" y="9493"/>
                      <a:pt x="6904" y="9493"/>
                    </a:cubicBezTo>
                    <a:cubicBezTo>
                      <a:pt x="9655" y="9493"/>
                      <a:pt x="11976" y="7981"/>
                      <a:pt x="12347" y="5763"/>
                    </a:cubicBezTo>
                    <a:cubicBezTo>
                      <a:pt x="12776" y="3191"/>
                      <a:pt x="10466" y="667"/>
                      <a:pt x="7180" y="107"/>
                    </a:cubicBezTo>
                    <a:cubicBezTo>
                      <a:pt x="6747" y="35"/>
                      <a:pt x="6319" y="1"/>
                      <a:pt x="59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4"/>
              <p:cNvSpPr/>
              <p:nvPr/>
            </p:nvSpPr>
            <p:spPr>
              <a:xfrm>
                <a:off x="-2154450" y="3841450"/>
                <a:ext cx="2450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7274" extrusionOk="0">
                    <a:moveTo>
                      <a:pt x="4527" y="0"/>
                    </a:moveTo>
                    <a:cubicBezTo>
                      <a:pt x="2407" y="0"/>
                      <a:pt x="624" y="1159"/>
                      <a:pt x="334" y="2867"/>
                    </a:cubicBezTo>
                    <a:cubicBezTo>
                      <a:pt x="1" y="4820"/>
                      <a:pt x="1775" y="6760"/>
                      <a:pt x="4299" y="7189"/>
                    </a:cubicBezTo>
                    <a:cubicBezTo>
                      <a:pt x="4634" y="7246"/>
                      <a:pt x="4965" y="7273"/>
                      <a:pt x="5289" y="7273"/>
                    </a:cubicBezTo>
                    <a:cubicBezTo>
                      <a:pt x="7401" y="7273"/>
                      <a:pt x="9177" y="6108"/>
                      <a:pt x="9466" y="4415"/>
                    </a:cubicBezTo>
                    <a:cubicBezTo>
                      <a:pt x="9799" y="2450"/>
                      <a:pt x="8025" y="510"/>
                      <a:pt x="5501" y="81"/>
                    </a:cubicBezTo>
                    <a:cubicBezTo>
                      <a:pt x="5171" y="26"/>
                      <a:pt x="4845" y="0"/>
                      <a:pt x="45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4"/>
              <p:cNvSpPr/>
              <p:nvPr/>
            </p:nvSpPr>
            <p:spPr>
              <a:xfrm>
                <a:off x="-2138075" y="3903000"/>
                <a:ext cx="1009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3" extrusionOk="0">
                    <a:moveTo>
                      <a:pt x="2560" y="0"/>
                    </a:moveTo>
                    <a:cubicBezTo>
                      <a:pt x="2560" y="0"/>
                      <a:pt x="0" y="369"/>
                      <a:pt x="703" y="1857"/>
                    </a:cubicBezTo>
                    <a:cubicBezTo>
                      <a:pt x="1247" y="3010"/>
                      <a:pt x="2305" y="3913"/>
                      <a:pt x="3004" y="3913"/>
                    </a:cubicBezTo>
                    <a:cubicBezTo>
                      <a:pt x="3207" y="3913"/>
                      <a:pt x="3380" y="3836"/>
                      <a:pt x="3501" y="3667"/>
                    </a:cubicBezTo>
                    <a:cubicBezTo>
                      <a:pt x="4037" y="2929"/>
                      <a:pt x="3596" y="250"/>
                      <a:pt x="3334" y="214"/>
                    </a:cubicBezTo>
                    <a:cubicBezTo>
                      <a:pt x="3108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4"/>
              <p:cNvSpPr/>
              <p:nvPr/>
            </p:nvSpPr>
            <p:spPr>
              <a:xfrm>
                <a:off x="-2096700" y="3852350"/>
                <a:ext cx="1217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9" extrusionOk="0">
                    <a:moveTo>
                      <a:pt x="2221" y="1"/>
                    </a:moveTo>
                    <a:cubicBezTo>
                      <a:pt x="2103" y="1"/>
                      <a:pt x="1982" y="5"/>
                      <a:pt x="1858" y="14"/>
                    </a:cubicBezTo>
                    <a:cubicBezTo>
                      <a:pt x="1858" y="14"/>
                      <a:pt x="0" y="97"/>
                      <a:pt x="262" y="752"/>
                    </a:cubicBezTo>
                    <a:cubicBezTo>
                      <a:pt x="512" y="1407"/>
                      <a:pt x="2144" y="2109"/>
                      <a:pt x="2310" y="2157"/>
                    </a:cubicBezTo>
                    <a:cubicBezTo>
                      <a:pt x="2315" y="2158"/>
                      <a:pt x="2321" y="2159"/>
                      <a:pt x="2329" y="2159"/>
                    </a:cubicBezTo>
                    <a:cubicBezTo>
                      <a:pt x="2608" y="2159"/>
                      <a:pt x="4870" y="1562"/>
                      <a:pt x="4870" y="1169"/>
                    </a:cubicBezTo>
                    <a:cubicBezTo>
                      <a:pt x="4870" y="792"/>
                      <a:pt x="3836" y="1"/>
                      <a:pt x="2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4"/>
              <p:cNvSpPr/>
              <p:nvPr/>
            </p:nvSpPr>
            <p:spPr>
              <a:xfrm>
                <a:off x="-2032700" y="3899150"/>
                <a:ext cx="1011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67" extrusionOk="0">
                    <a:moveTo>
                      <a:pt x="2517" y="1"/>
                    </a:moveTo>
                    <a:cubicBezTo>
                      <a:pt x="1443" y="1"/>
                      <a:pt x="48" y="1011"/>
                      <a:pt x="48" y="1011"/>
                    </a:cubicBezTo>
                    <a:cubicBezTo>
                      <a:pt x="48" y="1011"/>
                      <a:pt x="0" y="3976"/>
                      <a:pt x="488" y="4143"/>
                    </a:cubicBezTo>
                    <a:cubicBezTo>
                      <a:pt x="538" y="4158"/>
                      <a:pt x="612" y="4166"/>
                      <a:pt x="705" y="4166"/>
                    </a:cubicBezTo>
                    <a:cubicBezTo>
                      <a:pt x="1563" y="4166"/>
                      <a:pt x="4047" y="3476"/>
                      <a:pt x="3703" y="1178"/>
                    </a:cubicBezTo>
                    <a:cubicBezTo>
                      <a:pt x="3574" y="290"/>
                      <a:pt x="3091" y="1"/>
                      <a:pt x="25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4"/>
              <p:cNvSpPr/>
              <p:nvPr/>
            </p:nvSpPr>
            <p:spPr>
              <a:xfrm>
                <a:off x="-2114850" y="3916375"/>
                <a:ext cx="60725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940" extrusionOk="0">
                    <a:moveTo>
                      <a:pt x="2048" y="1"/>
                    </a:moveTo>
                    <a:cubicBezTo>
                      <a:pt x="2048" y="1"/>
                      <a:pt x="0" y="418"/>
                      <a:pt x="119" y="811"/>
                    </a:cubicBezTo>
                    <a:cubicBezTo>
                      <a:pt x="170" y="990"/>
                      <a:pt x="254" y="1032"/>
                      <a:pt x="339" y="1032"/>
                    </a:cubicBezTo>
                    <a:cubicBezTo>
                      <a:pt x="417" y="1032"/>
                      <a:pt x="496" y="996"/>
                      <a:pt x="550" y="996"/>
                    </a:cubicBezTo>
                    <a:cubicBezTo>
                      <a:pt x="575" y="996"/>
                      <a:pt x="595" y="1004"/>
                      <a:pt x="607" y="1025"/>
                    </a:cubicBezTo>
                    <a:cubicBezTo>
                      <a:pt x="703" y="1144"/>
                      <a:pt x="405" y="1346"/>
                      <a:pt x="524" y="1561"/>
                    </a:cubicBezTo>
                    <a:cubicBezTo>
                      <a:pt x="556" y="1615"/>
                      <a:pt x="611" y="1631"/>
                      <a:pt x="677" y="1631"/>
                    </a:cubicBezTo>
                    <a:cubicBezTo>
                      <a:pt x="784" y="1631"/>
                      <a:pt x="919" y="1587"/>
                      <a:pt x="1023" y="1587"/>
                    </a:cubicBezTo>
                    <a:cubicBezTo>
                      <a:pt x="1096" y="1587"/>
                      <a:pt x="1154" y="1608"/>
                      <a:pt x="1179" y="1680"/>
                    </a:cubicBezTo>
                    <a:cubicBezTo>
                      <a:pt x="1250" y="1918"/>
                      <a:pt x="845" y="2418"/>
                      <a:pt x="1215" y="2537"/>
                    </a:cubicBezTo>
                    <a:cubicBezTo>
                      <a:pt x="1252" y="2549"/>
                      <a:pt x="1287" y="2554"/>
                      <a:pt x="1320" y="2554"/>
                    </a:cubicBezTo>
                    <a:cubicBezTo>
                      <a:pt x="1565" y="2554"/>
                      <a:pt x="1701" y="2275"/>
                      <a:pt x="1801" y="2275"/>
                    </a:cubicBezTo>
                    <a:cubicBezTo>
                      <a:pt x="1826" y="2275"/>
                      <a:pt x="1848" y="2292"/>
                      <a:pt x="1869" y="2335"/>
                    </a:cubicBezTo>
                    <a:cubicBezTo>
                      <a:pt x="1972" y="2549"/>
                      <a:pt x="1933" y="2940"/>
                      <a:pt x="2072" y="2940"/>
                    </a:cubicBezTo>
                    <a:cubicBezTo>
                      <a:pt x="2094" y="2940"/>
                      <a:pt x="2122" y="2929"/>
                      <a:pt x="2155" y="2906"/>
                    </a:cubicBezTo>
                    <a:cubicBezTo>
                      <a:pt x="2393" y="2751"/>
                      <a:pt x="2429" y="787"/>
                      <a:pt x="20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>
                <a:off x="-2107425" y="3916375"/>
                <a:ext cx="52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63" extrusionOk="0">
                    <a:moveTo>
                      <a:pt x="1799" y="1"/>
                    </a:moveTo>
                    <a:cubicBezTo>
                      <a:pt x="1799" y="1"/>
                      <a:pt x="1" y="191"/>
                      <a:pt x="191" y="620"/>
                    </a:cubicBezTo>
                    <a:cubicBezTo>
                      <a:pt x="253" y="748"/>
                      <a:pt x="325" y="777"/>
                      <a:pt x="393" y="777"/>
                    </a:cubicBezTo>
                    <a:cubicBezTo>
                      <a:pt x="450" y="777"/>
                      <a:pt x="504" y="757"/>
                      <a:pt x="546" y="757"/>
                    </a:cubicBezTo>
                    <a:cubicBezTo>
                      <a:pt x="572" y="757"/>
                      <a:pt x="593" y="764"/>
                      <a:pt x="608" y="787"/>
                    </a:cubicBezTo>
                    <a:cubicBezTo>
                      <a:pt x="691" y="870"/>
                      <a:pt x="429" y="1037"/>
                      <a:pt x="537" y="1203"/>
                    </a:cubicBezTo>
                    <a:cubicBezTo>
                      <a:pt x="565" y="1248"/>
                      <a:pt x="612" y="1262"/>
                      <a:pt x="667" y="1262"/>
                    </a:cubicBezTo>
                    <a:cubicBezTo>
                      <a:pt x="761" y="1262"/>
                      <a:pt x="878" y="1221"/>
                      <a:pt x="966" y="1221"/>
                    </a:cubicBezTo>
                    <a:cubicBezTo>
                      <a:pt x="1021" y="1221"/>
                      <a:pt x="1064" y="1237"/>
                      <a:pt x="1084" y="1287"/>
                    </a:cubicBezTo>
                    <a:cubicBezTo>
                      <a:pt x="1168" y="1489"/>
                      <a:pt x="822" y="1858"/>
                      <a:pt x="1120" y="1965"/>
                    </a:cubicBezTo>
                    <a:cubicBezTo>
                      <a:pt x="1148" y="1973"/>
                      <a:pt x="1174" y="1976"/>
                      <a:pt x="1200" y="1976"/>
                    </a:cubicBezTo>
                    <a:cubicBezTo>
                      <a:pt x="1404" y="1976"/>
                      <a:pt x="1520" y="1755"/>
                      <a:pt x="1608" y="1755"/>
                    </a:cubicBezTo>
                    <a:cubicBezTo>
                      <a:pt x="1629" y="1755"/>
                      <a:pt x="1649" y="1767"/>
                      <a:pt x="1668" y="1799"/>
                    </a:cubicBezTo>
                    <a:cubicBezTo>
                      <a:pt x="1760" y="1964"/>
                      <a:pt x="1719" y="2262"/>
                      <a:pt x="1838" y="2262"/>
                    </a:cubicBezTo>
                    <a:cubicBezTo>
                      <a:pt x="1856" y="2262"/>
                      <a:pt x="1879" y="2255"/>
                      <a:pt x="1906" y="2239"/>
                    </a:cubicBezTo>
                    <a:cubicBezTo>
                      <a:pt x="2108" y="2108"/>
                      <a:pt x="2108" y="596"/>
                      <a:pt x="17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4"/>
              <p:cNvSpPr/>
              <p:nvPr/>
            </p:nvSpPr>
            <p:spPr>
              <a:xfrm>
                <a:off x="-2022300" y="3911900"/>
                <a:ext cx="7207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134" extrusionOk="0">
                    <a:moveTo>
                      <a:pt x="2203" y="1"/>
                    </a:moveTo>
                    <a:cubicBezTo>
                      <a:pt x="1755" y="1"/>
                      <a:pt x="296" y="242"/>
                      <a:pt x="1" y="716"/>
                    </a:cubicBezTo>
                    <a:cubicBezTo>
                      <a:pt x="1" y="716"/>
                      <a:pt x="258" y="3133"/>
                      <a:pt x="483" y="3133"/>
                    </a:cubicBezTo>
                    <a:cubicBezTo>
                      <a:pt x="485" y="3133"/>
                      <a:pt x="487" y="3133"/>
                      <a:pt x="489" y="3133"/>
                    </a:cubicBezTo>
                    <a:cubicBezTo>
                      <a:pt x="723" y="3101"/>
                      <a:pt x="748" y="2672"/>
                      <a:pt x="945" y="2672"/>
                    </a:cubicBezTo>
                    <a:cubicBezTo>
                      <a:pt x="969" y="2672"/>
                      <a:pt x="995" y="2678"/>
                      <a:pt x="1025" y="2692"/>
                    </a:cubicBezTo>
                    <a:cubicBezTo>
                      <a:pt x="1194" y="2763"/>
                      <a:pt x="1426" y="2850"/>
                      <a:pt x="1602" y="2850"/>
                    </a:cubicBezTo>
                    <a:cubicBezTo>
                      <a:pt x="1723" y="2850"/>
                      <a:pt x="1817" y="2809"/>
                      <a:pt x="1846" y="2692"/>
                    </a:cubicBezTo>
                    <a:cubicBezTo>
                      <a:pt x="1942" y="2406"/>
                      <a:pt x="1894" y="2204"/>
                      <a:pt x="2180" y="2204"/>
                    </a:cubicBezTo>
                    <a:cubicBezTo>
                      <a:pt x="2454" y="2204"/>
                      <a:pt x="2620" y="2085"/>
                      <a:pt x="2501" y="1787"/>
                    </a:cubicBezTo>
                    <a:cubicBezTo>
                      <a:pt x="2382" y="1501"/>
                      <a:pt x="2501" y="1454"/>
                      <a:pt x="2668" y="1371"/>
                    </a:cubicBezTo>
                    <a:cubicBezTo>
                      <a:pt x="2835" y="1275"/>
                      <a:pt x="2882" y="1085"/>
                      <a:pt x="2668" y="954"/>
                    </a:cubicBezTo>
                    <a:cubicBezTo>
                      <a:pt x="2466" y="835"/>
                      <a:pt x="2501" y="692"/>
                      <a:pt x="2585" y="501"/>
                    </a:cubicBezTo>
                    <a:cubicBezTo>
                      <a:pt x="2668" y="299"/>
                      <a:pt x="2489" y="85"/>
                      <a:pt x="2323" y="13"/>
                    </a:cubicBezTo>
                    <a:cubicBezTo>
                      <a:pt x="2303" y="5"/>
                      <a:pt x="2262" y="1"/>
                      <a:pt x="22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4"/>
              <p:cNvSpPr/>
              <p:nvPr/>
            </p:nvSpPr>
            <p:spPr>
              <a:xfrm>
                <a:off x="-2022300" y="3912050"/>
                <a:ext cx="583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651" extrusionOk="0">
                    <a:moveTo>
                      <a:pt x="1764" y="1"/>
                    </a:moveTo>
                    <a:cubicBezTo>
                      <a:pt x="1370" y="1"/>
                      <a:pt x="235" y="206"/>
                      <a:pt x="1" y="603"/>
                    </a:cubicBezTo>
                    <a:cubicBezTo>
                      <a:pt x="1" y="603"/>
                      <a:pt x="48" y="2651"/>
                      <a:pt x="400" y="2651"/>
                    </a:cubicBezTo>
                    <a:cubicBezTo>
                      <a:pt x="402" y="2651"/>
                      <a:pt x="404" y="2651"/>
                      <a:pt x="406" y="2650"/>
                    </a:cubicBezTo>
                    <a:cubicBezTo>
                      <a:pt x="588" y="2640"/>
                      <a:pt x="606" y="2254"/>
                      <a:pt x="772" y="2254"/>
                    </a:cubicBezTo>
                    <a:cubicBezTo>
                      <a:pt x="791" y="2254"/>
                      <a:pt x="812" y="2259"/>
                      <a:pt x="834" y="2269"/>
                    </a:cubicBezTo>
                    <a:cubicBezTo>
                      <a:pt x="974" y="2332"/>
                      <a:pt x="1163" y="2403"/>
                      <a:pt x="1305" y="2403"/>
                    </a:cubicBezTo>
                    <a:cubicBezTo>
                      <a:pt x="1405" y="2403"/>
                      <a:pt x="1481" y="2368"/>
                      <a:pt x="1501" y="2269"/>
                    </a:cubicBezTo>
                    <a:cubicBezTo>
                      <a:pt x="1584" y="2031"/>
                      <a:pt x="1537" y="1853"/>
                      <a:pt x="1775" y="1853"/>
                    </a:cubicBezTo>
                    <a:cubicBezTo>
                      <a:pt x="2013" y="1853"/>
                      <a:pt x="2144" y="1746"/>
                      <a:pt x="2037" y="1507"/>
                    </a:cubicBezTo>
                    <a:cubicBezTo>
                      <a:pt x="1942" y="1269"/>
                      <a:pt x="2037" y="1222"/>
                      <a:pt x="2180" y="1162"/>
                    </a:cubicBezTo>
                    <a:cubicBezTo>
                      <a:pt x="2311" y="1091"/>
                      <a:pt x="2335" y="924"/>
                      <a:pt x="2180" y="829"/>
                    </a:cubicBezTo>
                    <a:cubicBezTo>
                      <a:pt x="2013" y="722"/>
                      <a:pt x="2037" y="614"/>
                      <a:pt x="2096" y="436"/>
                    </a:cubicBezTo>
                    <a:cubicBezTo>
                      <a:pt x="2180" y="257"/>
                      <a:pt x="2025" y="91"/>
                      <a:pt x="1894" y="19"/>
                    </a:cubicBezTo>
                    <a:cubicBezTo>
                      <a:pt x="1878" y="7"/>
                      <a:pt x="1832" y="1"/>
                      <a:pt x="1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4"/>
              <p:cNvSpPr/>
              <p:nvPr/>
            </p:nvSpPr>
            <p:spPr>
              <a:xfrm>
                <a:off x="-2076175" y="3861925"/>
                <a:ext cx="88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373" extrusionOk="0">
                    <a:moveTo>
                      <a:pt x="1132" y="0"/>
                    </a:moveTo>
                    <a:cubicBezTo>
                      <a:pt x="854" y="0"/>
                      <a:pt x="908" y="290"/>
                      <a:pt x="752" y="290"/>
                    </a:cubicBezTo>
                    <a:cubicBezTo>
                      <a:pt x="741" y="290"/>
                      <a:pt x="729" y="289"/>
                      <a:pt x="715" y="286"/>
                    </a:cubicBezTo>
                    <a:cubicBezTo>
                      <a:pt x="592" y="258"/>
                      <a:pt x="493" y="200"/>
                      <a:pt x="397" y="200"/>
                    </a:cubicBezTo>
                    <a:cubicBezTo>
                      <a:pt x="325" y="200"/>
                      <a:pt x="256" y="232"/>
                      <a:pt x="180" y="333"/>
                    </a:cubicBezTo>
                    <a:cubicBezTo>
                      <a:pt x="1" y="572"/>
                      <a:pt x="1323" y="1357"/>
                      <a:pt x="1323" y="1357"/>
                    </a:cubicBezTo>
                    <a:cubicBezTo>
                      <a:pt x="1388" y="1368"/>
                      <a:pt x="1457" y="1373"/>
                      <a:pt x="1529" y="1373"/>
                    </a:cubicBezTo>
                    <a:cubicBezTo>
                      <a:pt x="2275" y="1373"/>
                      <a:pt x="3290" y="846"/>
                      <a:pt x="3442" y="607"/>
                    </a:cubicBezTo>
                    <a:cubicBezTo>
                      <a:pt x="3554" y="426"/>
                      <a:pt x="3241" y="401"/>
                      <a:pt x="3002" y="401"/>
                    </a:cubicBezTo>
                    <a:cubicBezTo>
                      <a:pt x="2910" y="401"/>
                      <a:pt x="2830" y="405"/>
                      <a:pt x="2787" y="405"/>
                    </a:cubicBezTo>
                    <a:cubicBezTo>
                      <a:pt x="2620" y="405"/>
                      <a:pt x="2466" y="107"/>
                      <a:pt x="2287" y="36"/>
                    </a:cubicBezTo>
                    <a:cubicBezTo>
                      <a:pt x="2267" y="27"/>
                      <a:pt x="2244" y="22"/>
                      <a:pt x="2219" y="22"/>
                    </a:cubicBezTo>
                    <a:cubicBezTo>
                      <a:pt x="2016" y="22"/>
                      <a:pt x="1668" y="286"/>
                      <a:pt x="1668" y="286"/>
                    </a:cubicBezTo>
                    <a:cubicBezTo>
                      <a:pt x="1668" y="286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4"/>
              <p:cNvSpPr/>
              <p:nvPr/>
            </p:nvSpPr>
            <p:spPr>
              <a:xfrm>
                <a:off x="-2076175" y="3873225"/>
                <a:ext cx="890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917" extrusionOk="0">
                    <a:moveTo>
                      <a:pt x="1132" y="0"/>
                    </a:moveTo>
                    <a:cubicBezTo>
                      <a:pt x="850" y="0"/>
                      <a:pt x="910" y="193"/>
                      <a:pt x="745" y="193"/>
                    </a:cubicBezTo>
                    <a:cubicBezTo>
                      <a:pt x="736" y="193"/>
                      <a:pt x="726" y="192"/>
                      <a:pt x="715" y="191"/>
                    </a:cubicBezTo>
                    <a:cubicBezTo>
                      <a:pt x="590" y="170"/>
                      <a:pt x="486" y="129"/>
                      <a:pt x="387" y="129"/>
                    </a:cubicBezTo>
                    <a:cubicBezTo>
                      <a:pt x="317" y="129"/>
                      <a:pt x="249" y="150"/>
                      <a:pt x="180" y="215"/>
                    </a:cubicBezTo>
                    <a:cubicBezTo>
                      <a:pt x="1" y="381"/>
                      <a:pt x="1323" y="905"/>
                      <a:pt x="1323" y="905"/>
                    </a:cubicBezTo>
                    <a:cubicBezTo>
                      <a:pt x="1390" y="913"/>
                      <a:pt x="1460" y="916"/>
                      <a:pt x="1533" y="916"/>
                    </a:cubicBezTo>
                    <a:cubicBezTo>
                      <a:pt x="2277" y="916"/>
                      <a:pt x="3279" y="558"/>
                      <a:pt x="3442" y="417"/>
                    </a:cubicBezTo>
                    <a:cubicBezTo>
                      <a:pt x="3562" y="288"/>
                      <a:pt x="3193" y="273"/>
                      <a:pt x="2950" y="273"/>
                    </a:cubicBezTo>
                    <a:cubicBezTo>
                      <a:pt x="2880" y="273"/>
                      <a:pt x="2821" y="274"/>
                      <a:pt x="2787" y="274"/>
                    </a:cubicBezTo>
                    <a:cubicBezTo>
                      <a:pt x="2620" y="274"/>
                      <a:pt x="2454" y="84"/>
                      <a:pt x="2287" y="24"/>
                    </a:cubicBezTo>
                    <a:cubicBezTo>
                      <a:pt x="2266" y="17"/>
                      <a:pt x="2242" y="14"/>
                      <a:pt x="2215" y="14"/>
                    </a:cubicBezTo>
                    <a:cubicBezTo>
                      <a:pt x="2012" y="14"/>
                      <a:pt x="1668" y="191"/>
                      <a:pt x="1668" y="191"/>
                    </a:cubicBezTo>
                    <a:cubicBezTo>
                      <a:pt x="1668" y="191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4"/>
              <p:cNvSpPr/>
              <p:nvPr/>
            </p:nvSpPr>
            <p:spPr>
              <a:xfrm>
                <a:off x="-2080925" y="3926500"/>
                <a:ext cx="80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4" extrusionOk="0">
                    <a:moveTo>
                      <a:pt x="155" y="1"/>
                    </a:moveTo>
                    <a:cubicBezTo>
                      <a:pt x="72" y="1"/>
                      <a:pt x="0" y="108"/>
                      <a:pt x="0" y="227"/>
                    </a:cubicBezTo>
                    <a:cubicBezTo>
                      <a:pt x="0" y="358"/>
                      <a:pt x="72" y="453"/>
                      <a:pt x="155" y="453"/>
                    </a:cubicBezTo>
                    <a:cubicBezTo>
                      <a:pt x="250" y="453"/>
                      <a:pt x="322" y="358"/>
                      <a:pt x="322" y="227"/>
                    </a:cubicBezTo>
                    <a:cubicBezTo>
                      <a:pt x="322" y="108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4"/>
              <p:cNvSpPr/>
              <p:nvPr/>
            </p:nvSpPr>
            <p:spPr>
              <a:xfrm>
                <a:off x="-2071100" y="3943075"/>
                <a:ext cx="9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47" extrusionOk="0">
                    <a:moveTo>
                      <a:pt x="164" y="0"/>
                    </a:moveTo>
                    <a:cubicBezTo>
                      <a:pt x="153" y="0"/>
                      <a:pt x="142" y="2"/>
                      <a:pt x="131" y="4"/>
                    </a:cubicBezTo>
                    <a:cubicBezTo>
                      <a:pt x="48" y="28"/>
                      <a:pt x="0" y="147"/>
                      <a:pt x="24" y="266"/>
                    </a:cubicBezTo>
                    <a:cubicBezTo>
                      <a:pt x="57" y="377"/>
                      <a:pt x="142" y="446"/>
                      <a:pt x="220" y="446"/>
                    </a:cubicBezTo>
                    <a:cubicBezTo>
                      <a:pt x="226" y="446"/>
                      <a:pt x="232" y="446"/>
                      <a:pt x="238" y="445"/>
                    </a:cubicBezTo>
                    <a:cubicBezTo>
                      <a:pt x="322" y="421"/>
                      <a:pt x="369" y="302"/>
                      <a:pt x="346" y="183"/>
                    </a:cubicBezTo>
                    <a:cubicBezTo>
                      <a:pt x="325" y="78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4"/>
              <p:cNvSpPr/>
              <p:nvPr/>
            </p:nvSpPr>
            <p:spPr>
              <a:xfrm>
                <a:off x="-2090750" y="3914075"/>
                <a:ext cx="107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00" extrusionOk="0">
                    <a:moveTo>
                      <a:pt x="276" y="1"/>
                    </a:moveTo>
                    <a:cubicBezTo>
                      <a:pt x="216" y="1"/>
                      <a:pt x="149" y="33"/>
                      <a:pt x="96" y="93"/>
                    </a:cubicBezTo>
                    <a:cubicBezTo>
                      <a:pt x="12" y="176"/>
                      <a:pt x="1" y="307"/>
                      <a:pt x="60" y="367"/>
                    </a:cubicBezTo>
                    <a:cubicBezTo>
                      <a:pt x="86" y="389"/>
                      <a:pt x="119" y="399"/>
                      <a:pt x="154" y="399"/>
                    </a:cubicBezTo>
                    <a:cubicBezTo>
                      <a:pt x="214" y="399"/>
                      <a:pt x="281" y="368"/>
                      <a:pt x="334" y="307"/>
                    </a:cubicBezTo>
                    <a:cubicBezTo>
                      <a:pt x="417" y="212"/>
                      <a:pt x="429" y="93"/>
                      <a:pt x="370" y="33"/>
                    </a:cubicBezTo>
                    <a:cubicBezTo>
                      <a:pt x="343" y="12"/>
                      <a:pt x="311" y="1"/>
                      <a:pt x="2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4"/>
              <p:cNvSpPr/>
              <p:nvPr/>
            </p:nvSpPr>
            <p:spPr>
              <a:xfrm>
                <a:off x="-2066050" y="3923525"/>
                <a:ext cx="101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3" extrusionOk="0">
                    <a:moveTo>
                      <a:pt x="253" y="1"/>
                    </a:moveTo>
                    <a:cubicBezTo>
                      <a:pt x="183" y="1"/>
                      <a:pt x="107" y="50"/>
                      <a:pt x="60" y="144"/>
                    </a:cubicBezTo>
                    <a:cubicBezTo>
                      <a:pt x="1" y="251"/>
                      <a:pt x="25" y="370"/>
                      <a:pt x="108" y="405"/>
                    </a:cubicBezTo>
                    <a:cubicBezTo>
                      <a:pt x="125" y="417"/>
                      <a:pt x="145" y="422"/>
                      <a:pt x="165" y="422"/>
                    </a:cubicBezTo>
                    <a:cubicBezTo>
                      <a:pt x="232" y="422"/>
                      <a:pt x="310" y="368"/>
                      <a:pt x="346" y="286"/>
                    </a:cubicBezTo>
                    <a:cubicBezTo>
                      <a:pt x="406" y="179"/>
                      <a:pt x="394" y="60"/>
                      <a:pt x="310" y="13"/>
                    </a:cubicBezTo>
                    <a:cubicBezTo>
                      <a:pt x="292" y="5"/>
                      <a:pt x="273" y="1"/>
                      <a:pt x="2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4"/>
              <p:cNvSpPr/>
              <p:nvPr/>
            </p:nvSpPr>
            <p:spPr>
              <a:xfrm>
                <a:off x="-1998775" y="394287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7" y="0"/>
                    </a:moveTo>
                    <a:cubicBezTo>
                      <a:pt x="133" y="0"/>
                      <a:pt x="86" y="21"/>
                      <a:pt x="60" y="60"/>
                    </a:cubicBezTo>
                    <a:cubicBezTo>
                      <a:pt x="1" y="132"/>
                      <a:pt x="48" y="251"/>
                      <a:pt x="155" y="322"/>
                    </a:cubicBezTo>
                    <a:cubicBezTo>
                      <a:pt x="201" y="350"/>
                      <a:pt x="254" y="365"/>
                      <a:pt x="303" y="365"/>
                    </a:cubicBezTo>
                    <a:cubicBezTo>
                      <a:pt x="357" y="365"/>
                      <a:pt x="404" y="347"/>
                      <a:pt x="429" y="310"/>
                    </a:cubicBezTo>
                    <a:cubicBezTo>
                      <a:pt x="477" y="227"/>
                      <a:pt x="441" y="108"/>
                      <a:pt x="334" y="48"/>
                    </a:cubicBezTo>
                    <a:cubicBezTo>
                      <a:pt x="285" y="15"/>
                      <a:pt x="233" y="0"/>
                      <a:pt x="1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4"/>
              <p:cNvSpPr/>
              <p:nvPr/>
            </p:nvSpPr>
            <p:spPr>
              <a:xfrm>
                <a:off x="-1990450" y="3925650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75" y="0"/>
                    </a:moveTo>
                    <a:cubicBezTo>
                      <a:pt x="252" y="0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7"/>
                      <a:pt x="477" y="213"/>
                      <a:pt x="465" y="118"/>
                    </a:cubicBezTo>
                    <a:cubicBezTo>
                      <a:pt x="446" y="52"/>
                      <a:pt x="367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4"/>
              <p:cNvSpPr/>
              <p:nvPr/>
            </p:nvSpPr>
            <p:spPr>
              <a:xfrm>
                <a:off x="-2018725" y="3942850"/>
                <a:ext cx="86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44" extrusionOk="0">
                    <a:moveTo>
                      <a:pt x="172" y="1"/>
                    </a:moveTo>
                    <a:cubicBezTo>
                      <a:pt x="166" y="1"/>
                      <a:pt x="161" y="1"/>
                      <a:pt x="156" y="2"/>
                    </a:cubicBezTo>
                    <a:cubicBezTo>
                      <a:pt x="60" y="2"/>
                      <a:pt x="1" y="109"/>
                      <a:pt x="13" y="228"/>
                    </a:cubicBezTo>
                    <a:cubicBezTo>
                      <a:pt x="13" y="351"/>
                      <a:pt x="87" y="443"/>
                      <a:pt x="165" y="443"/>
                    </a:cubicBezTo>
                    <a:cubicBezTo>
                      <a:pt x="170" y="443"/>
                      <a:pt x="175" y="443"/>
                      <a:pt x="179" y="442"/>
                    </a:cubicBezTo>
                    <a:cubicBezTo>
                      <a:pt x="275" y="442"/>
                      <a:pt x="346" y="335"/>
                      <a:pt x="334" y="204"/>
                    </a:cubicBezTo>
                    <a:cubicBezTo>
                      <a:pt x="323" y="92"/>
                      <a:pt x="259" y="1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4"/>
              <p:cNvSpPr/>
              <p:nvPr/>
            </p:nvSpPr>
            <p:spPr>
              <a:xfrm>
                <a:off x="-2012175" y="392617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9" y="0"/>
                    </a:moveTo>
                    <a:cubicBezTo>
                      <a:pt x="116" y="0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6" y="323"/>
                    </a:cubicBezTo>
                    <a:cubicBezTo>
                      <a:pt x="197" y="346"/>
                      <a:pt x="243" y="357"/>
                      <a:pt x="285" y="357"/>
                    </a:cubicBezTo>
                    <a:cubicBezTo>
                      <a:pt x="350" y="357"/>
                      <a:pt x="408" y="331"/>
                      <a:pt x="429" y="288"/>
                    </a:cubicBezTo>
                    <a:cubicBezTo>
                      <a:pt x="477" y="204"/>
                      <a:pt x="429" y="97"/>
                      <a:pt x="322" y="38"/>
                    </a:cubicBezTo>
                    <a:cubicBezTo>
                      <a:pt x="273" y="13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4"/>
              <p:cNvSpPr/>
              <p:nvPr/>
            </p:nvSpPr>
            <p:spPr>
              <a:xfrm>
                <a:off x="-2034200" y="38801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5" y="1"/>
                    </a:moveTo>
                    <a:cubicBezTo>
                      <a:pt x="251" y="1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4"/>
                    </a:cubicBezTo>
                    <a:cubicBezTo>
                      <a:pt x="34" y="293"/>
                      <a:pt x="118" y="339"/>
                      <a:pt x="214" y="339"/>
                    </a:cubicBezTo>
                    <a:cubicBezTo>
                      <a:pt x="234" y="339"/>
                      <a:pt x="254" y="337"/>
                      <a:pt x="275" y="333"/>
                    </a:cubicBezTo>
                    <a:cubicBezTo>
                      <a:pt x="394" y="297"/>
                      <a:pt x="477" y="214"/>
                      <a:pt x="453" y="118"/>
                    </a:cubicBezTo>
                    <a:cubicBezTo>
                      <a:pt x="444" y="52"/>
                      <a:pt x="366" y="1"/>
                      <a:pt x="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4"/>
              <p:cNvSpPr/>
              <p:nvPr/>
            </p:nvSpPr>
            <p:spPr>
              <a:xfrm>
                <a:off x="-2016625" y="388395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67" y="0"/>
                    </a:moveTo>
                    <a:cubicBezTo>
                      <a:pt x="72" y="12"/>
                      <a:pt x="0" y="107"/>
                      <a:pt x="12" y="238"/>
                    </a:cubicBezTo>
                    <a:cubicBezTo>
                      <a:pt x="23" y="351"/>
                      <a:pt x="87" y="442"/>
                      <a:pt x="175" y="442"/>
                    </a:cubicBezTo>
                    <a:cubicBezTo>
                      <a:pt x="180" y="442"/>
                      <a:pt x="185" y="441"/>
                      <a:pt x="191" y="441"/>
                    </a:cubicBezTo>
                    <a:cubicBezTo>
                      <a:pt x="286" y="441"/>
                      <a:pt x="345" y="333"/>
                      <a:pt x="334" y="214"/>
                    </a:cubicBezTo>
                    <a:cubicBezTo>
                      <a:pt x="334" y="95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4"/>
              <p:cNvSpPr/>
              <p:nvPr/>
            </p:nvSpPr>
            <p:spPr>
              <a:xfrm>
                <a:off x="-2056225" y="388092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6" y="1"/>
                    </a:moveTo>
                    <a:cubicBezTo>
                      <a:pt x="116" y="1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5" y="324"/>
                    </a:cubicBezTo>
                    <a:cubicBezTo>
                      <a:pt x="197" y="347"/>
                      <a:pt x="243" y="357"/>
                      <a:pt x="284" y="357"/>
                    </a:cubicBezTo>
                    <a:cubicBezTo>
                      <a:pt x="350" y="357"/>
                      <a:pt x="407" y="331"/>
                      <a:pt x="429" y="288"/>
                    </a:cubicBezTo>
                    <a:cubicBezTo>
                      <a:pt x="477" y="204"/>
                      <a:pt x="417" y="97"/>
                      <a:pt x="310" y="38"/>
                    </a:cubicBezTo>
                    <a:cubicBezTo>
                      <a:pt x="266" y="13"/>
                      <a:pt x="219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4"/>
              <p:cNvSpPr/>
              <p:nvPr/>
            </p:nvSpPr>
            <p:spPr>
              <a:xfrm>
                <a:off x="-2195225" y="3806575"/>
                <a:ext cx="3197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9493" extrusionOk="0">
                    <a:moveTo>
                      <a:pt x="5905" y="0"/>
                    </a:moveTo>
                    <a:cubicBezTo>
                      <a:pt x="3145" y="0"/>
                      <a:pt x="813" y="1514"/>
                      <a:pt x="441" y="3738"/>
                    </a:cubicBezTo>
                    <a:cubicBezTo>
                      <a:pt x="0" y="6298"/>
                      <a:pt x="2322" y="8822"/>
                      <a:pt x="5608" y="9382"/>
                    </a:cubicBezTo>
                    <a:cubicBezTo>
                      <a:pt x="6047" y="9456"/>
                      <a:pt x="6481" y="9492"/>
                      <a:pt x="6905" y="9492"/>
                    </a:cubicBezTo>
                    <a:cubicBezTo>
                      <a:pt x="9655" y="9492"/>
                      <a:pt x="11976" y="7980"/>
                      <a:pt x="12347" y="5762"/>
                    </a:cubicBezTo>
                    <a:cubicBezTo>
                      <a:pt x="12788" y="3190"/>
                      <a:pt x="10466" y="666"/>
                      <a:pt x="7180" y="107"/>
                    </a:cubicBezTo>
                    <a:cubicBezTo>
                      <a:pt x="6749" y="35"/>
                      <a:pt x="6322" y="0"/>
                      <a:pt x="59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4"/>
              <p:cNvSpPr/>
              <p:nvPr/>
            </p:nvSpPr>
            <p:spPr>
              <a:xfrm>
                <a:off x="-2177375" y="3819650"/>
                <a:ext cx="284000" cy="211150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8446" extrusionOk="0">
                    <a:moveTo>
                      <a:pt x="5245" y="1"/>
                    </a:moveTo>
                    <a:cubicBezTo>
                      <a:pt x="2789" y="1"/>
                      <a:pt x="723" y="1347"/>
                      <a:pt x="382" y="3322"/>
                    </a:cubicBezTo>
                    <a:cubicBezTo>
                      <a:pt x="1" y="5608"/>
                      <a:pt x="2061" y="7858"/>
                      <a:pt x="4978" y="8347"/>
                    </a:cubicBezTo>
                    <a:cubicBezTo>
                      <a:pt x="5368" y="8413"/>
                      <a:pt x="5754" y="8445"/>
                      <a:pt x="6130" y="8445"/>
                    </a:cubicBezTo>
                    <a:cubicBezTo>
                      <a:pt x="8582" y="8445"/>
                      <a:pt x="10648" y="7091"/>
                      <a:pt x="10978" y="5120"/>
                    </a:cubicBezTo>
                    <a:cubicBezTo>
                      <a:pt x="11359" y="2846"/>
                      <a:pt x="9300" y="596"/>
                      <a:pt x="6383" y="96"/>
                    </a:cubicBezTo>
                    <a:cubicBezTo>
                      <a:pt x="5998" y="31"/>
                      <a:pt x="5617" y="1"/>
                      <a:pt x="5245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-2158025" y="3834000"/>
                <a:ext cx="2447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7274" extrusionOk="0">
                    <a:moveTo>
                      <a:pt x="4518" y="1"/>
                    </a:moveTo>
                    <a:cubicBezTo>
                      <a:pt x="2405" y="1"/>
                      <a:pt x="614" y="1159"/>
                      <a:pt x="334" y="2867"/>
                    </a:cubicBezTo>
                    <a:cubicBezTo>
                      <a:pt x="1" y="4820"/>
                      <a:pt x="1775" y="6761"/>
                      <a:pt x="4287" y="7189"/>
                    </a:cubicBezTo>
                    <a:cubicBezTo>
                      <a:pt x="4622" y="7246"/>
                      <a:pt x="4954" y="7273"/>
                      <a:pt x="5277" y="7273"/>
                    </a:cubicBezTo>
                    <a:cubicBezTo>
                      <a:pt x="7390" y="7273"/>
                      <a:pt x="9165" y="6108"/>
                      <a:pt x="9454" y="4415"/>
                    </a:cubicBezTo>
                    <a:cubicBezTo>
                      <a:pt x="9788" y="2451"/>
                      <a:pt x="8014" y="510"/>
                      <a:pt x="5489" y="81"/>
                    </a:cubicBezTo>
                    <a:cubicBezTo>
                      <a:pt x="5161" y="27"/>
                      <a:pt x="4836" y="1"/>
                      <a:pt x="4518" y="1"/>
                    </a:cubicBezTo>
                    <a:close/>
                  </a:path>
                </a:pathLst>
              </a:custGeom>
              <a:solidFill>
                <a:srgbClr val="FFA333">
                  <a:alpha val="574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4"/>
              <p:cNvSpPr/>
              <p:nvPr/>
            </p:nvSpPr>
            <p:spPr>
              <a:xfrm>
                <a:off x="-2141650" y="3895550"/>
                <a:ext cx="10092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4" extrusionOk="0">
                    <a:moveTo>
                      <a:pt x="2560" y="0"/>
                    </a:moveTo>
                    <a:cubicBezTo>
                      <a:pt x="2560" y="0"/>
                      <a:pt x="1" y="370"/>
                      <a:pt x="703" y="1858"/>
                    </a:cubicBezTo>
                    <a:cubicBezTo>
                      <a:pt x="1247" y="3011"/>
                      <a:pt x="2305" y="3913"/>
                      <a:pt x="3004" y="3913"/>
                    </a:cubicBezTo>
                    <a:cubicBezTo>
                      <a:pt x="3207" y="3913"/>
                      <a:pt x="3380" y="3837"/>
                      <a:pt x="3501" y="3668"/>
                    </a:cubicBezTo>
                    <a:cubicBezTo>
                      <a:pt x="4037" y="2929"/>
                      <a:pt x="3584" y="250"/>
                      <a:pt x="3334" y="215"/>
                    </a:cubicBezTo>
                    <a:cubicBezTo>
                      <a:pt x="3096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4"/>
              <p:cNvSpPr/>
              <p:nvPr/>
            </p:nvSpPr>
            <p:spPr>
              <a:xfrm>
                <a:off x="-2100275" y="3844925"/>
                <a:ext cx="1217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8" extrusionOk="0">
                    <a:moveTo>
                      <a:pt x="2221" y="0"/>
                    </a:moveTo>
                    <a:cubicBezTo>
                      <a:pt x="2103" y="0"/>
                      <a:pt x="1982" y="4"/>
                      <a:pt x="1858" y="13"/>
                    </a:cubicBezTo>
                    <a:cubicBezTo>
                      <a:pt x="1858" y="13"/>
                      <a:pt x="1" y="97"/>
                      <a:pt x="251" y="751"/>
                    </a:cubicBezTo>
                    <a:cubicBezTo>
                      <a:pt x="501" y="1406"/>
                      <a:pt x="2144" y="2109"/>
                      <a:pt x="2298" y="2156"/>
                    </a:cubicBezTo>
                    <a:cubicBezTo>
                      <a:pt x="2303" y="2157"/>
                      <a:pt x="2309" y="2158"/>
                      <a:pt x="2317" y="2158"/>
                    </a:cubicBezTo>
                    <a:cubicBezTo>
                      <a:pt x="2597" y="2158"/>
                      <a:pt x="4870" y="1562"/>
                      <a:pt x="4870" y="1168"/>
                    </a:cubicBezTo>
                    <a:cubicBezTo>
                      <a:pt x="4870" y="791"/>
                      <a:pt x="3836" y="0"/>
                      <a:pt x="22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4"/>
              <p:cNvSpPr/>
              <p:nvPr/>
            </p:nvSpPr>
            <p:spPr>
              <a:xfrm>
                <a:off x="-2036275" y="3891725"/>
                <a:ext cx="1009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166" extrusionOk="0">
                    <a:moveTo>
                      <a:pt x="2514" y="0"/>
                    </a:moveTo>
                    <a:cubicBezTo>
                      <a:pt x="1436" y="0"/>
                      <a:pt x="36" y="1011"/>
                      <a:pt x="36" y="1011"/>
                    </a:cubicBezTo>
                    <a:cubicBezTo>
                      <a:pt x="36" y="1011"/>
                      <a:pt x="0" y="3975"/>
                      <a:pt x="489" y="4142"/>
                    </a:cubicBezTo>
                    <a:cubicBezTo>
                      <a:pt x="536" y="4157"/>
                      <a:pt x="610" y="4165"/>
                      <a:pt x="702" y="4165"/>
                    </a:cubicBezTo>
                    <a:cubicBezTo>
                      <a:pt x="1552" y="4165"/>
                      <a:pt x="4036" y="3475"/>
                      <a:pt x="3703" y="1177"/>
                    </a:cubicBezTo>
                    <a:cubicBezTo>
                      <a:pt x="3575" y="289"/>
                      <a:pt x="3090" y="0"/>
                      <a:pt x="25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4"/>
              <p:cNvSpPr/>
              <p:nvPr/>
            </p:nvSpPr>
            <p:spPr>
              <a:xfrm>
                <a:off x="-2118725" y="3908950"/>
                <a:ext cx="6075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940" extrusionOk="0">
                    <a:moveTo>
                      <a:pt x="2060" y="0"/>
                    </a:moveTo>
                    <a:cubicBezTo>
                      <a:pt x="2060" y="0"/>
                      <a:pt x="0" y="417"/>
                      <a:pt x="119" y="810"/>
                    </a:cubicBezTo>
                    <a:cubicBezTo>
                      <a:pt x="171" y="989"/>
                      <a:pt x="255" y="1032"/>
                      <a:pt x="341" y="1032"/>
                    </a:cubicBezTo>
                    <a:cubicBezTo>
                      <a:pt x="419" y="1032"/>
                      <a:pt x="499" y="996"/>
                      <a:pt x="557" y="996"/>
                    </a:cubicBezTo>
                    <a:cubicBezTo>
                      <a:pt x="583" y="996"/>
                      <a:pt x="605" y="1003"/>
                      <a:pt x="619" y="1024"/>
                    </a:cubicBezTo>
                    <a:cubicBezTo>
                      <a:pt x="703" y="1143"/>
                      <a:pt x="405" y="1346"/>
                      <a:pt x="524" y="1560"/>
                    </a:cubicBezTo>
                    <a:cubicBezTo>
                      <a:pt x="556" y="1614"/>
                      <a:pt x="612" y="1631"/>
                      <a:pt x="679" y="1631"/>
                    </a:cubicBezTo>
                    <a:cubicBezTo>
                      <a:pt x="788" y="1631"/>
                      <a:pt x="924" y="1587"/>
                      <a:pt x="1029" y="1587"/>
                    </a:cubicBezTo>
                    <a:cubicBezTo>
                      <a:pt x="1101" y="1587"/>
                      <a:pt x="1158" y="1608"/>
                      <a:pt x="1179" y="1679"/>
                    </a:cubicBezTo>
                    <a:cubicBezTo>
                      <a:pt x="1250" y="1917"/>
                      <a:pt x="858" y="2417"/>
                      <a:pt x="1227" y="2536"/>
                    </a:cubicBezTo>
                    <a:cubicBezTo>
                      <a:pt x="1263" y="2548"/>
                      <a:pt x="1297" y="2553"/>
                      <a:pt x="1330" y="2553"/>
                    </a:cubicBezTo>
                    <a:cubicBezTo>
                      <a:pt x="1569" y="2553"/>
                      <a:pt x="1710" y="2274"/>
                      <a:pt x="1812" y="2274"/>
                    </a:cubicBezTo>
                    <a:cubicBezTo>
                      <a:pt x="1837" y="2274"/>
                      <a:pt x="1860" y="2291"/>
                      <a:pt x="1882" y="2334"/>
                    </a:cubicBezTo>
                    <a:cubicBezTo>
                      <a:pt x="1984" y="2549"/>
                      <a:pt x="1945" y="2939"/>
                      <a:pt x="2084" y="2939"/>
                    </a:cubicBezTo>
                    <a:cubicBezTo>
                      <a:pt x="2106" y="2939"/>
                      <a:pt x="2134" y="2929"/>
                      <a:pt x="2167" y="2905"/>
                    </a:cubicBezTo>
                    <a:cubicBezTo>
                      <a:pt x="2405" y="2751"/>
                      <a:pt x="2429" y="786"/>
                      <a:pt x="206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4"/>
              <p:cNvSpPr/>
              <p:nvPr/>
            </p:nvSpPr>
            <p:spPr>
              <a:xfrm>
                <a:off x="-2111300" y="3908950"/>
                <a:ext cx="5302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262" extrusionOk="0">
                    <a:moveTo>
                      <a:pt x="1811" y="0"/>
                    </a:moveTo>
                    <a:cubicBezTo>
                      <a:pt x="1811" y="0"/>
                      <a:pt x="1" y="191"/>
                      <a:pt x="203" y="619"/>
                    </a:cubicBezTo>
                    <a:cubicBezTo>
                      <a:pt x="260" y="747"/>
                      <a:pt x="331" y="776"/>
                      <a:pt x="400" y="776"/>
                    </a:cubicBezTo>
                    <a:cubicBezTo>
                      <a:pt x="458" y="776"/>
                      <a:pt x="514" y="756"/>
                      <a:pt x="557" y="756"/>
                    </a:cubicBezTo>
                    <a:cubicBezTo>
                      <a:pt x="583" y="756"/>
                      <a:pt x="605" y="763"/>
                      <a:pt x="620" y="786"/>
                    </a:cubicBezTo>
                    <a:cubicBezTo>
                      <a:pt x="692" y="869"/>
                      <a:pt x="442" y="1036"/>
                      <a:pt x="549" y="1203"/>
                    </a:cubicBezTo>
                    <a:cubicBezTo>
                      <a:pt x="574" y="1247"/>
                      <a:pt x="620" y="1261"/>
                      <a:pt x="674" y="1261"/>
                    </a:cubicBezTo>
                    <a:cubicBezTo>
                      <a:pt x="767" y="1261"/>
                      <a:pt x="887" y="1221"/>
                      <a:pt x="977" y="1221"/>
                    </a:cubicBezTo>
                    <a:cubicBezTo>
                      <a:pt x="1032" y="1221"/>
                      <a:pt x="1076" y="1236"/>
                      <a:pt x="1096" y="1286"/>
                    </a:cubicBezTo>
                    <a:cubicBezTo>
                      <a:pt x="1168" y="1489"/>
                      <a:pt x="823" y="1858"/>
                      <a:pt x="1120" y="1965"/>
                    </a:cubicBezTo>
                    <a:cubicBezTo>
                      <a:pt x="1149" y="1972"/>
                      <a:pt x="1177" y="1976"/>
                      <a:pt x="1203" y="1976"/>
                    </a:cubicBezTo>
                    <a:cubicBezTo>
                      <a:pt x="1414" y="1976"/>
                      <a:pt x="1532" y="1754"/>
                      <a:pt x="1620" y="1754"/>
                    </a:cubicBezTo>
                    <a:cubicBezTo>
                      <a:pt x="1641" y="1754"/>
                      <a:pt x="1661" y="1767"/>
                      <a:pt x="1680" y="1798"/>
                    </a:cubicBezTo>
                    <a:cubicBezTo>
                      <a:pt x="1762" y="1963"/>
                      <a:pt x="1720" y="2262"/>
                      <a:pt x="1846" y="2262"/>
                    </a:cubicBezTo>
                    <a:cubicBezTo>
                      <a:pt x="1865" y="2262"/>
                      <a:pt x="1889" y="2255"/>
                      <a:pt x="1918" y="2239"/>
                    </a:cubicBezTo>
                    <a:cubicBezTo>
                      <a:pt x="2120" y="2108"/>
                      <a:pt x="2120" y="596"/>
                      <a:pt x="1811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4"/>
              <p:cNvSpPr/>
              <p:nvPr/>
            </p:nvSpPr>
            <p:spPr>
              <a:xfrm>
                <a:off x="-2025850" y="3904475"/>
                <a:ext cx="7175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133" extrusionOk="0">
                    <a:moveTo>
                      <a:pt x="2202" y="0"/>
                    </a:moveTo>
                    <a:cubicBezTo>
                      <a:pt x="1751" y="0"/>
                      <a:pt x="284" y="241"/>
                      <a:pt x="0" y="715"/>
                    </a:cubicBezTo>
                    <a:cubicBezTo>
                      <a:pt x="0" y="715"/>
                      <a:pt x="245" y="3133"/>
                      <a:pt x="481" y="3133"/>
                    </a:cubicBezTo>
                    <a:cubicBezTo>
                      <a:pt x="484" y="3133"/>
                      <a:pt x="486" y="3132"/>
                      <a:pt x="488" y="3132"/>
                    </a:cubicBezTo>
                    <a:cubicBezTo>
                      <a:pt x="711" y="3100"/>
                      <a:pt x="735" y="2671"/>
                      <a:pt x="940" y="2671"/>
                    </a:cubicBezTo>
                    <a:cubicBezTo>
                      <a:pt x="965" y="2671"/>
                      <a:pt x="993" y="2677"/>
                      <a:pt x="1024" y="2691"/>
                    </a:cubicBezTo>
                    <a:cubicBezTo>
                      <a:pt x="1193" y="2762"/>
                      <a:pt x="1421" y="2849"/>
                      <a:pt x="1596" y="2849"/>
                    </a:cubicBezTo>
                    <a:cubicBezTo>
                      <a:pt x="1716" y="2849"/>
                      <a:pt x="1812" y="2808"/>
                      <a:pt x="1846" y="2691"/>
                    </a:cubicBezTo>
                    <a:cubicBezTo>
                      <a:pt x="1929" y="2406"/>
                      <a:pt x="1881" y="2203"/>
                      <a:pt x="2167" y="2203"/>
                    </a:cubicBezTo>
                    <a:cubicBezTo>
                      <a:pt x="2453" y="2203"/>
                      <a:pt x="2619" y="2084"/>
                      <a:pt x="2500" y="1787"/>
                    </a:cubicBezTo>
                    <a:cubicBezTo>
                      <a:pt x="2381" y="1501"/>
                      <a:pt x="2500" y="1453"/>
                      <a:pt x="2667" y="1370"/>
                    </a:cubicBezTo>
                    <a:cubicBezTo>
                      <a:pt x="2822" y="1275"/>
                      <a:pt x="2869" y="1084"/>
                      <a:pt x="2667" y="953"/>
                    </a:cubicBezTo>
                    <a:cubicBezTo>
                      <a:pt x="2453" y="834"/>
                      <a:pt x="2500" y="691"/>
                      <a:pt x="2572" y="501"/>
                    </a:cubicBezTo>
                    <a:cubicBezTo>
                      <a:pt x="2667" y="298"/>
                      <a:pt x="2488" y="84"/>
                      <a:pt x="2322" y="13"/>
                    </a:cubicBezTo>
                    <a:cubicBezTo>
                      <a:pt x="2303" y="4"/>
                      <a:pt x="2261" y="0"/>
                      <a:pt x="220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4"/>
              <p:cNvSpPr/>
              <p:nvPr/>
            </p:nvSpPr>
            <p:spPr>
              <a:xfrm>
                <a:off x="-2025850" y="3904625"/>
                <a:ext cx="58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2650" extrusionOk="0">
                    <a:moveTo>
                      <a:pt x="1756" y="0"/>
                    </a:moveTo>
                    <a:cubicBezTo>
                      <a:pt x="1366" y="0"/>
                      <a:pt x="224" y="206"/>
                      <a:pt x="0" y="602"/>
                    </a:cubicBezTo>
                    <a:cubicBezTo>
                      <a:pt x="0" y="602"/>
                      <a:pt x="35" y="2650"/>
                      <a:pt x="399" y="2650"/>
                    </a:cubicBezTo>
                    <a:cubicBezTo>
                      <a:pt x="401" y="2650"/>
                      <a:pt x="403" y="2650"/>
                      <a:pt x="405" y="2650"/>
                    </a:cubicBezTo>
                    <a:cubicBezTo>
                      <a:pt x="587" y="2639"/>
                      <a:pt x="605" y="2253"/>
                      <a:pt x="771" y="2253"/>
                    </a:cubicBezTo>
                    <a:cubicBezTo>
                      <a:pt x="790" y="2253"/>
                      <a:pt x="811" y="2258"/>
                      <a:pt x="834" y="2269"/>
                    </a:cubicBezTo>
                    <a:cubicBezTo>
                      <a:pt x="973" y="2332"/>
                      <a:pt x="1158" y="2403"/>
                      <a:pt x="1299" y="2403"/>
                    </a:cubicBezTo>
                    <a:cubicBezTo>
                      <a:pt x="1398" y="2403"/>
                      <a:pt x="1476" y="2367"/>
                      <a:pt x="1500" y="2269"/>
                    </a:cubicBezTo>
                    <a:cubicBezTo>
                      <a:pt x="1572" y="2031"/>
                      <a:pt x="1536" y="1852"/>
                      <a:pt x="1762" y="1852"/>
                    </a:cubicBezTo>
                    <a:cubicBezTo>
                      <a:pt x="2000" y="1852"/>
                      <a:pt x="2143" y="1745"/>
                      <a:pt x="2036" y="1507"/>
                    </a:cubicBezTo>
                    <a:cubicBezTo>
                      <a:pt x="1929" y="1269"/>
                      <a:pt x="2036" y="1221"/>
                      <a:pt x="2167" y="1161"/>
                    </a:cubicBezTo>
                    <a:cubicBezTo>
                      <a:pt x="2298" y="1090"/>
                      <a:pt x="2334" y="923"/>
                      <a:pt x="2167" y="828"/>
                    </a:cubicBezTo>
                    <a:cubicBezTo>
                      <a:pt x="2000" y="721"/>
                      <a:pt x="2036" y="614"/>
                      <a:pt x="2096" y="435"/>
                    </a:cubicBezTo>
                    <a:cubicBezTo>
                      <a:pt x="2167" y="257"/>
                      <a:pt x="2024" y="90"/>
                      <a:pt x="1881" y="18"/>
                    </a:cubicBezTo>
                    <a:cubicBezTo>
                      <a:pt x="1867" y="6"/>
                      <a:pt x="1823" y="0"/>
                      <a:pt x="1756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4"/>
              <p:cNvSpPr/>
              <p:nvPr/>
            </p:nvSpPr>
            <p:spPr>
              <a:xfrm>
                <a:off x="-2080025" y="3854475"/>
                <a:ext cx="890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73" extrusionOk="0">
                    <a:moveTo>
                      <a:pt x="1131" y="0"/>
                    </a:moveTo>
                    <a:cubicBezTo>
                      <a:pt x="853" y="0"/>
                      <a:pt x="918" y="291"/>
                      <a:pt x="753" y="291"/>
                    </a:cubicBezTo>
                    <a:cubicBezTo>
                      <a:pt x="742" y="291"/>
                      <a:pt x="729" y="289"/>
                      <a:pt x="715" y="286"/>
                    </a:cubicBezTo>
                    <a:cubicBezTo>
                      <a:pt x="598" y="259"/>
                      <a:pt x="498" y="200"/>
                      <a:pt x="399" y="200"/>
                    </a:cubicBezTo>
                    <a:cubicBezTo>
                      <a:pt x="327" y="200"/>
                      <a:pt x="255" y="232"/>
                      <a:pt x="179" y="334"/>
                    </a:cubicBezTo>
                    <a:cubicBezTo>
                      <a:pt x="0" y="572"/>
                      <a:pt x="1334" y="1358"/>
                      <a:pt x="1334" y="1358"/>
                    </a:cubicBezTo>
                    <a:cubicBezTo>
                      <a:pt x="1398" y="1368"/>
                      <a:pt x="1467" y="1373"/>
                      <a:pt x="1537" y="1373"/>
                    </a:cubicBezTo>
                    <a:cubicBezTo>
                      <a:pt x="2275" y="1373"/>
                      <a:pt x="3289" y="847"/>
                      <a:pt x="3441" y="608"/>
                    </a:cubicBezTo>
                    <a:cubicBezTo>
                      <a:pt x="3562" y="427"/>
                      <a:pt x="3252" y="402"/>
                      <a:pt x="3008" y="402"/>
                    </a:cubicBezTo>
                    <a:cubicBezTo>
                      <a:pt x="2915" y="402"/>
                      <a:pt x="2832" y="405"/>
                      <a:pt x="2786" y="405"/>
                    </a:cubicBezTo>
                    <a:cubicBezTo>
                      <a:pt x="2620" y="405"/>
                      <a:pt x="2477" y="108"/>
                      <a:pt x="2298" y="36"/>
                    </a:cubicBezTo>
                    <a:cubicBezTo>
                      <a:pt x="2278" y="27"/>
                      <a:pt x="2255" y="23"/>
                      <a:pt x="2229" y="23"/>
                    </a:cubicBezTo>
                    <a:cubicBezTo>
                      <a:pt x="2024" y="23"/>
                      <a:pt x="1667" y="286"/>
                      <a:pt x="1667" y="286"/>
                    </a:cubicBezTo>
                    <a:cubicBezTo>
                      <a:pt x="1667" y="286"/>
                      <a:pt x="1417" y="0"/>
                      <a:pt x="113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4"/>
              <p:cNvSpPr/>
              <p:nvPr/>
            </p:nvSpPr>
            <p:spPr>
              <a:xfrm>
                <a:off x="-2080025" y="3865775"/>
                <a:ext cx="892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917" extrusionOk="0">
                    <a:moveTo>
                      <a:pt x="1131" y="1"/>
                    </a:moveTo>
                    <a:cubicBezTo>
                      <a:pt x="849" y="1"/>
                      <a:pt x="920" y="193"/>
                      <a:pt x="746" y="193"/>
                    </a:cubicBezTo>
                    <a:cubicBezTo>
                      <a:pt x="736" y="193"/>
                      <a:pt x="726" y="193"/>
                      <a:pt x="715" y="191"/>
                    </a:cubicBezTo>
                    <a:cubicBezTo>
                      <a:pt x="597" y="171"/>
                      <a:pt x="491" y="130"/>
                      <a:pt x="390" y="130"/>
                    </a:cubicBezTo>
                    <a:cubicBezTo>
                      <a:pt x="318" y="130"/>
                      <a:pt x="248" y="151"/>
                      <a:pt x="179" y="215"/>
                    </a:cubicBezTo>
                    <a:cubicBezTo>
                      <a:pt x="0" y="382"/>
                      <a:pt x="1334" y="906"/>
                      <a:pt x="1334" y="906"/>
                    </a:cubicBezTo>
                    <a:cubicBezTo>
                      <a:pt x="1400" y="913"/>
                      <a:pt x="1469" y="917"/>
                      <a:pt x="1541" y="917"/>
                    </a:cubicBezTo>
                    <a:cubicBezTo>
                      <a:pt x="2277" y="917"/>
                      <a:pt x="3278" y="559"/>
                      <a:pt x="3441" y="418"/>
                    </a:cubicBezTo>
                    <a:cubicBezTo>
                      <a:pt x="3571" y="288"/>
                      <a:pt x="3203" y="274"/>
                      <a:pt x="2955" y="274"/>
                    </a:cubicBezTo>
                    <a:cubicBezTo>
                      <a:pt x="2884" y="274"/>
                      <a:pt x="2823" y="275"/>
                      <a:pt x="2786" y="275"/>
                    </a:cubicBezTo>
                    <a:cubicBezTo>
                      <a:pt x="2620" y="275"/>
                      <a:pt x="2465" y="84"/>
                      <a:pt x="2298" y="25"/>
                    </a:cubicBezTo>
                    <a:cubicBezTo>
                      <a:pt x="2277" y="18"/>
                      <a:pt x="2253" y="15"/>
                      <a:pt x="2226" y="15"/>
                    </a:cubicBezTo>
                    <a:cubicBezTo>
                      <a:pt x="2020" y="15"/>
                      <a:pt x="1667" y="191"/>
                      <a:pt x="1667" y="191"/>
                    </a:cubicBezTo>
                    <a:cubicBezTo>
                      <a:pt x="1667" y="191"/>
                      <a:pt x="1417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4"/>
              <p:cNvSpPr/>
              <p:nvPr/>
            </p:nvSpPr>
            <p:spPr>
              <a:xfrm>
                <a:off x="-2084800" y="3919075"/>
                <a:ext cx="83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53" extrusionOk="0">
                    <a:moveTo>
                      <a:pt x="167" y="0"/>
                    </a:moveTo>
                    <a:cubicBezTo>
                      <a:pt x="72" y="0"/>
                      <a:pt x="1" y="107"/>
                      <a:pt x="1" y="226"/>
                    </a:cubicBezTo>
                    <a:cubicBezTo>
                      <a:pt x="1" y="357"/>
                      <a:pt x="72" y="452"/>
                      <a:pt x="167" y="452"/>
                    </a:cubicBezTo>
                    <a:cubicBezTo>
                      <a:pt x="263" y="452"/>
                      <a:pt x="334" y="357"/>
                      <a:pt x="334" y="226"/>
                    </a:cubicBezTo>
                    <a:cubicBezTo>
                      <a:pt x="334" y="107"/>
                      <a:pt x="263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4"/>
              <p:cNvSpPr/>
              <p:nvPr/>
            </p:nvSpPr>
            <p:spPr>
              <a:xfrm>
                <a:off x="-2074975" y="3935625"/>
                <a:ext cx="95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47" extrusionOk="0">
                    <a:moveTo>
                      <a:pt x="173" y="1"/>
                    </a:moveTo>
                    <a:cubicBezTo>
                      <a:pt x="163" y="1"/>
                      <a:pt x="153" y="2"/>
                      <a:pt x="143" y="5"/>
                    </a:cubicBezTo>
                    <a:cubicBezTo>
                      <a:pt x="48" y="29"/>
                      <a:pt x="1" y="148"/>
                      <a:pt x="36" y="267"/>
                    </a:cubicBezTo>
                    <a:cubicBezTo>
                      <a:pt x="58" y="377"/>
                      <a:pt x="142" y="447"/>
                      <a:pt x="220" y="447"/>
                    </a:cubicBezTo>
                    <a:cubicBezTo>
                      <a:pt x="227" y="447"/>
                      <a:pt x="233" y="446"/>
                      <a:pt x="239" y="445"/>
                    </a:cubicBezTo>
                    <a:cubicBezTo>
                      <a:pt x="334" y="422"/>
                      <a:pt x="382" y="302"/>
                      <a:pt x="346" y="183"/>
                    </a:cubicBezTo>
                    <a:cubicBezTo>
                      <a:pt x="325" y="78"/>
                      <a:pt x="248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4"/>
              <p:cNvSpPr/>
              <p:nvPr/>
            </p:nvSpPr>
            <p:spPr>
              <a:xfrm>
                <a:off x="-2094625" y="3906650"/>
                <a:ext cx="110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99" extrusionOk="0">
                    <a:moveTo>
                      <a:pt x="276" y="0"/>
                    </a:moveTo>
                    <a:cubicBezTo>
                      <a:pt x="216" y="0"/>
                      <a:pt x="149" y="32"/>
                      <a:pt x="96" y="92"/>
                    </a:cubicBezTo>
                    <a:cubicBezTo>
                      <a:pt x="13" y="176"/>
                      <a:pt x="1" y="307"/>
                      <a:pt x="72" y="366"/>
                    </a:cubicBezTo>
                    <a:cubicBezTo>
                      <a:pt x="98" y="388"/>
                      <a:pt x="131" y="399"/>
                      <a:pt x="166" y="399"/>
                    </a:cubicBezTo>
                    <a:cubicBezTo>
                      <a:pt x="226" y="399"/>
                      <a:pt x="293" y="367"/>
                      <a:pt x="346" y="307"/>
                    </a:cubicBezTo>
                    <a:cubicBezTo>
                      <a:pt x="429" y="211"/>
                      <a:pt x="441" y="92"/>
                      <a:pt x="370" y="33"/>
                    </a:cubicBezTo>
                    <a:cubicBezTo>
                      <a:pt x="344" y="11"/>
                      <a:pt x="311" y="0"/>
                      <a:pt x="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4"/>
              <p:cNvSpPr/>
              <p:nvPr/>
            </p:nvSpPr>
            <p:spPr>
              <a:xfrm>
                <a:off x="-2069625" y="3916100"/>
                <a:ext cx="101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2" extrusionOk="0">
                    <a:moveTo>
                      <a:pt x="246" y="0"/>
                    </a:moveTo>
                    <a:cubicBezTo>
                      <a:pt x="179" y="0"/>
                      <a:pt x="98" y="50"/>
                      <a:pt x="60" y="143"/>
                    </a:cubicBezTo>
                    <a:cubicBezTo>
                      <a:pt x="1" y="250"/>
                      <a:pt x="13" y="369"/>
                      <a:pt x="96" y="405"/>
                    </a:cubicBezTo>
                    <a:cubicBezTo>
                      <a:pt x="116" y="416"/>
                      <a:pt x="137" y="421"/>
                      <a:pt x="159" y="421"/>
                    </a:cubicBezTo>
                    <a:cubicBezTo>
                      <a:pt x="228" y="421"/>
                      <a:pt x="301" y="367"/>
                      <a:pt x="346" y="286"/>
                    </a:cubicBezTo>
                    <a:cubicBezTo>
                      <a:pt x="406" y="179"/>
                      <a:pt x="382" y="60"/>
                      <a:pt x="299" y="12"/>
                    </a:cubicBezTo>
                    <a:cubicBezTo>
                      <a:pt x="283" y="4"/>
                      <a:pt x="265" y="0"/>
                      <a:pt x="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4"/>
              <p:cNvSpPr/>
              <p:nvPr/>
            </p:nvSpPr>
            <p:spPr>
              <a:xfrm>
                <a:off x="-2002350" y="393542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0" y="1"/>
                    </a:moveTo>
                    <a:cubicBezTo>
                      <a:pt x="124" y="1"/>
                      <a:pt x="74" y="22"/>
                      <a:pt x="48" y="60"/>
                    </a:cubicBezTo>
                    <a:cubicBezTo>
                      <a:pt x="1" y="132"/>
                      <a:pt x="48" y="251"/>
                      <a:pt x="144" y="322"/>
                    </a:cubicBezTo>
                    <a:cubicBezTo>
                      <a:pt x="195" y="351"/>
                      <a:pt x="249" y="366"/>
                      <a:pt x="296" y="366"/>
                    </a:cubicBezTo>
                    <a:cubicBezTo>
                      <a:pt x="348" y="366"/>
                      <a:pt x="392" y="348"/>
                      <a:pt x="417" y="310"/>
                    </a:cubicBezTo>
                    <a:cubicBezTo>
                      <a:pt x="477" y="227"/>
                      <a:pt x="429" y="108"/>
                      <a:pt x="322" y="49"/>
                    </a:cubicBezTo>
                    <a:cubicBezTo>
                      <a:pt x="278" y="16"/>
                      <a:pt x="227" y="1"/>
                      <a:pt x="1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4"/>
              <p:cNvSpPr/>
              <p:nvPr/>
            </p:nvSpPr>
            <p:spPr>
              <a:xfrm>
                <a:off x="-1994000" y="39182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3" y="1"/>
                    </a:moveTo>
                    <a:cubicBezTo>
                      <a:pt x="250" y="1"/>
                      <a:pt x="227" y="4"/>
                      <a:pt x="202" y="11"/>
                    </a:cubicBezTo>
                    <a:cubicBezTo>
                      <a:pt x="83" y="35"/>
                      <a:pt x="0" y="130"/>
                      <a:pt x="12" y="214"/>
                    </a:cubicBezTo>
                    <a:cubicBezTo>
                      <a:pt x="32" y="293"/>
                      <a:pt x="117" y="339"/>
                      <a:pt x="213" y="339"/>
                    </a:cubicBezTo>
                    <a:cubicBezTo>
                      <a:pt x="233" y="339"/>
                      <a:pt x="253" y="337"/>
                      <a:pt x="274" y="333"/>
                    </a:cubicBezTo>
                    <a:cubicBezTo>
                      <a:pt x="393" y="297"/>
                      <a:pt x="476" y="214"/>
                      <a:pt x="452" y="118"/>
                    </a:cubicBezTo>
                    <a:cubicBezTo>
                      <a:pt x="433" y="52"/>
                      <a:pt x="362" y="1"/>
                      <a:pt x="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4"/>
              <p:cNvSpPr/>
              <p:nvPr/>
            </p:nvSpPr>
            <p:spPr>
              <a:xfrm>
                <a:off x="-2022575" y="3935400"/>
                <a:ext cx="86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4" extrusionOk="0">
                    <a:moveTo>
                      <a:pt x="181" y="1"/>
                    </a:moveTo>
                    <a:cubicBezTo>
                      <a:pt x="176" y="1"/>
                      <a:pt x="171" y="1"/>
                      <a:pt x="167" y="2"/>
                    </a:cubicBezTo>
                    <a:cubicBezTo>
                      <a:pt x="71" y="2"/>
                      <a:pt x="0" y="109"/>
                      <a:pt x="12" y="228"/>
                    </a:cubicBezTo>
                    <a:cubicBezTo>
                      <a:pt x="23" y="352"/>
                      <a:pt x="87" y="443"/>
                      <a:pt x="175" y="443"/>
                    </a:cubicBezTo>
                    <a:cubicBezTo>
                      <a:pt x="180" y="443"/>
                      <a:pt x="185" y="443"/>
                      <a:pt x="191" y="442"/>
                    </a:cubicBezTo>
                    <a:cubicBezTo>
                      <a:pt x="286" y="442"/>
                      <a:pt x="345" y="335"/>
                      <a:pt x="333" y="204"/>
                    </a:cubicBezTo>
                    <a:cubicBezTo>
                      <a:pt x="333" y="92"/>
                      <a:pt x="259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4"/>
              <p:cNvSpPr/>
              <p:nvPr/>
            </p:nvSpPr>
            <p:spPr>
              <a:xfrm>
                <a:off x="-2016050" y="3918725"/>
                <a:ext cx="1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58" extrusionOk="0">
                    <a:moveTo>
                      <a:pt x="188" y="1"/>
                    </a:moveTo>
                    <a:cubicBezTo>
                      <a:pt x="128" y="1"/>
                      <a:pt x="76" y="25"/>
                      <a:pt x="49" y="74"/>
                    </a:cubicBezTo>
                    <a:cubicBezTo>
                      <a:pt x="1" y="145"/>
                      <a:pt x="61" y="264"/>
                      <a:pt x="168" y="324"/>
                    </a:cubicBezTo>
                    <a:cubicBezTo>
                      <a:pt x="209" y="347"/>
                      <a:pt x="253" y="357"/>
                      <a:pt x="293" y="357"/>
                    </a:cubicBezTo>
                    <a:cubicBezTo>
                      <a:pt x="357" y="357"/>
                      <a:pt x="412" y="332"/>
                      <a:pt x="442" y="288"/>
                    </a:cubicBezTo>
                    <a:cubicBezTo>
                      <a:pt x="489" y="205"/>
                      <a:pt x="430" y="97"/>
                      <a:pt x="322" y="38"/>
                    </a:cubicBezTo>
                    <a:cubicBezTo>
                      <a:pt x="278" y="13"/>
                      <a:pt x="231" y="1"/>
                      <a:pt x="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4"/>
              <p:cNvSpPr/>
              <p:nvPr/>
            </p:nvSpPr>
            <p:spPr>
              <a:xfrm>
                <a:off x="-2038075" y="3872675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80" y="0"/>
                    </a:moveTo>
                    <a:cubicBezTo>
                      <a:pt x="255" y="0"/>
                      <a:pt x="230" y="3"/>
                      <a:pt x="203" y="11"/>
                    </a:cubicBezTo>
                    <a:cubicBezTo>
                      <a:pt x="84" y="34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6"/>
                      <a:pt x="477" y="213"/>
                      <a:pt x="465" y="118"/>
                    </a:cubicBezTo>
                    <a:cubicBezTo>
                      <a:pt x="446" y="51"/>
                      <a:pt x="374" y="0"/>
                      <a:pt x="2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4"/>
              <p:cNvSpPr/>
              <p:nvPr/>
            </p:nvSpPr>
            <p:spPr>
              <a:xfrm>
                <a:off x="-2020200" y="387650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55" y="0"/>
                    </a:moveTo>
                    <a:cubicBezTo>
                      <a:pt x="60" y="12"/>
                      <a:pt x="0" y="108"/>
                      <a:pt x="12" y="239"/>
                    </a:cubicBezTo>
                    <a:cubicBezTo>
                      <a:pt x="12" y="351"/>
                      <a:pt x="86" y="442"/>
                      <a:pt x="165" y="442"/>
                    </a:cubicBezTo>
                    <a:cubicBezTo>
                      <a:pt x="169" y="442"/>
                      <a:pt x="174" y="442"/>
                      <a:pt x="179" y="441"/>
                    </a:cubicBezTo>
                    <a:cubicBezTo>
                      <a:pt x="274" y="441"/>
                      <a:pt x="346" y="334"/>
                      <a:pt x="334" y="215"/>
                    </a:cubicBezTo>
                    <a:cubicBezTo>
                      <a:pt x="322" y="96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4"/>
              <p:cNvSpPr/>
              <p:nvPr/>
            </p:nvSpPr>
            <p:spPr>
              <a:xfrm>
                <a:off x="-2060100" y="3873475"/>
                <a:ext cx="11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58" extrusionOk="0">
                    <a:moveTo>
                      <a:pt x="185" y="1"/>
                    </a:moveTo>
                    <a:cubicBezTo>
                      <a:pt x="123" y="1"/>
                      <a:pt x="69" y="25"/>
                      <a:pt x="48" y="74"/>
                    </a:cubicBezTo>
                    <a:cubicBezTo>
                      <a:pt x="1" y="145"/>
                      <a:pt x="60" y="264"/>
                      <a:pt x="168" y="324"/>
                    </a:cubicBezTo>
                    <a:cubicBezTo>
                      <a:pt x="209" y="347"/>
                      <a:pt x="253" y="358"/>
                      <a:pt x="293" y="358"/>
                    </a:cubicBezTo>
                    <a:cubicBezTo>
                      <a:pt x="357" y="358"/>
                      <a:pt x="412" y="332"/>
                      <a:pt x="441" y="288"/>
                    </a:cubicBezTo>
                    <a:cubicBezTo>
                      <a:pt x="477" y="205"/>
                      <a:pt x="429" y="98"/>
                      <a:pt x="322" y="38"/>
                    </a:cubicBezTo>
                    <a:cubicBezTo>
                      <a:pt x="278" y="13"/>
                      <a:pt x="229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2" name="Google Shape;1172;p34"/>
            <p:cNvGrpSpPr/>
            <p:nvPr/>
          </p:nvGrpSpPr>
          <p:grpSpPr>
            <a:xfrm>
              <a:off x="6513460" y="3112789"/>
              <a:ext cx="270973" cy="188620"/>
              <a:chOff x="5319025" y="2210938"/>
              <a:chExt cx="472242" cy="328720"/>
            </a:xfrm>
          </p:grpSpPr>
          <p:sp>
            <p:nvSpPr>
              <p:cNvPr id="1173" name="Google Shape;1173;p34"/>
              <p:cNvSpPr/>
              <p:nvPr/>
            </p:nvSpPr>
            <p:spPr>
              <a:xfrm>
                <a:off x="5319025" y="2210938"/>
                <a:ext cx="236165" cy="210382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4594" extrusionOk="0">
                    <a:moveTo>
                      <a:pt x="1075" y="1"/>
                    </a:moveTo>
                    <a:cubicBezTo>
                      <a:pt x="898" y="1"/>
                      <a:pt x="753" y="41"/>
                      <a:pt x="656" y="130"/>
                    </a:cubicBezTo>
                    <a:cubicBezTo>
                      <a:pt x="1" y="725"/>
                      <a:pt x="1299" y="3642"/>
                      <a:pt x="2656" y="4309"/>
                    </a:cubicBezTo>
                    <a:cubicBezTo>
                      <a:pt x="3090" y="4522"/>
                      <a:pt x="3428" y="4594"/>
                      <a:pt x="3687" y="4594"/>
                    </a:cubicBezTo>
                    <a:cubicBezTo>
                      <a:pt x="4223" y="4594"/>
                      <a:pt x="4418" y="4285"/>
                      <a:pt x="4418" y="4285"/>
                    </a:cubicBezTo>
                    <a:cubicBezTo>
                      <a:pt x="4418" y="4285"/>
                      <a:pt x="5156" y="3928"/>
                      <a:pt x="4621" y="2511"/>
                    </a:cubicBezTo>
                    <a:cubicBezTo>
                      <a:pt x="4175" y="1325"/>
                      <a:pt x="2089" y="1"/>
                      <a:pt x="10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4"/>
              <p:cNvSpPr/>
              <p:nvPr/>
            </p:nvSpPr>
            <p:spPr>
              <a:xfrm>
                <a:off x="5492455" y="2351990"/>
                <a:ext cx="298812" cy="178738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3903" extrusionOk="0">
                    <a:moveTo>
                      <a:pt x="2069" y="1"/>
                    </a:moveTo>
                    <a:cubicBezTo>
                      <a:pt x="729" y="1"/>
                      <a:pt x="595" y="752"/>
                      <a:pt x="595" y="752"/>
                    </a:cubicBezTo>
                    <a:cubicBezTo>
                      <a:pt x="595" y="752"/>
                      <a:pt x="0" y="1431"/>
                      <a:pt x="1096" y="2634"/>
                    </a:cubicBezTo>
                    <a:cubicBezTo>
                      <a:pt x="1817" y="3425"/>
                      <a:pt x="3539" y="3903"/>
                      <a:pt x="4770" y="3903"/>
                    </a:cubicBezTo>
                    <a:cubicBezTo>
                      <a:pt x="5429" y="3903"/>
                      <a:pt x="5947" y="3766"/>
                      <a:pt x="6096" y="3467"/>
                    </a:cubicBezTo>
                    <a:cubicBezTo>
                      <a:pt x="6525" y="2598"/>
                      <a:pt x="4024" y="145"/>
                      <a:pt x="2393" y="14"/>
                    </a:cubicBezTo>
                    <a:cubicBezTo>
                      <a:pt x="2278" y="5"/>
                      <a:pt x="2170" y="1"/>
                      <a:pt x="2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4"/>
              <p:cNvSpPr/>
              <p:nvPr/>
            </p:nvSpPr>
            <p:spPr>
              <a:xfrm>
                <a:off x="5327772" y="2364126"/>
                <a:ext cx="216519" cy="175532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33" extrusionOk="0">
                    <a:moveTo>
                      <a:pt x="3376" y="0"/>
                    </a:moveTo>
                    <a:cubicBezTo>
                      <a:pt x="3164" y="0"/>
                      <a:pt x="2896" y="47"/>
                      <a:pt x="2560" y="178"/>
                    </a:cubicBezTo>
                    <a:cubicBezTo>
                      <a:pt x="1346" y="654"/>
                      <a:pt x="0" y="3107"/>
                      <a:pt x="524" y="3678"/>
                    </a:cubicBezTo>
                    <a:cubicBezTo>
                      <a:pt x="622" y="3785"/>
                      <a:pt x="786" y="3832"/>
                      <a:pt x="993" y="3832"/>
                    </a:cubicBezTo>
                    <a:cubicBezTo>
                      <a:pt x="1921" y="3832"/>
                      <a:pt x="3708" y="2866"/>
                      <a:pt x="4156" y="1892"/>
                    </a:cubicBezTo>
                    <a:cubicBezTo>
                      <a:pt x="4727" y="702"/>
                      <a:pt x="4108" y="333"/>
                      <a:pt x="4108" y="333"/>
                    </a:cubicBezTo>
                    <a:cubicBezTo>
                      <a:pt x="4108" y="333"/>
                      <a:pt x="3939" y="0"/>
                      <a:pt x="3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4"/>
              <p:cNvSpPr/>
              <p:nvPr/>
            </p:nvSpPr>
            <p:spPr>
              <a:xfrm>
                <a:off x="5485357" y="2223806"/>
                <a:ext cx="215969" cy="17516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825" extrusionOk="0">
                    <a:moveTo>
                      <a:pt x="3746" y="1"/>
                    </a:moveTo>
                    <a:cubicBezTo>
                      <a:pt x="2820" y="1"/>
                      <a:pt x="1022" y="955"/>
                      <a:pt x="572" y="1932"/>
                    </a:cubicBezTo>
                    <a:cubicBezTo>
                      <a:pt x="0" y="3123"/>
                      <a:pt x="608" y="3492"/>
                      <a:pt x="608" y="3492"/>
                    </a:cubicBezTo>
                    <a:cubicBezTo>
                      <a:pt x="608" y="3492"/>
                      <a:pt x="783" y="3825"/>
                      <a:pt x="1344" y="3825"/>
                    </a:cubicBezTo>
                    <a:cubicBezTo>
                      <a:pt x="1556" y="3825"/>
                      <a:pt x="1823" y="3777"/>
                      <a:pt x="2155" y="3647"/>
                    </a:cubicBezTo>
                    <a:cubicBezTo>
                      <a:pt x="3382" y="3170"/>
                      <a:pt x="4715" y="718"/>
                      <a:pt x="4203" y="146"/>
                    </a:cubicBezTo>
                    <a:cubicBezTo>
                      <a:pt x="4107" y="46"/>
                      <a:pt x="3947" y="1"/>
                      <a:pt x="37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4"/>
              <p:cNvSpPr/>
              <p:nvPr/>
            </p:nvSpPr>
            <p:spPr>
              <a:xfrm>
                <a:off x="5422662" y="2339762"/>
                <a:ext cx="97635" cy="5655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235" extrusionOk="0">
                    <a:moveTo>
                      <a:pt x="631" y="0"/>
                    </a:moveTo>
                    <a:cubicBezTo>
                      <a:pt x="385" y="0"/>
                      <a:pt x="186" y="52"/>
                      <a:pt x="131" y="162"/>
                    </a:cubicBezTo>
                    <a:cubicBezTo>
                      <a:pt x="0" y="448"/>
                      <a:pt x="834" y="1198"/>
                      <a:pt x="1369" y="1234"/>
                    </a:cubicBezTo>
                    <a:cubicBezTo>
                      <a:pt x="1380" y="1234"/>
                      <a:pt x="1391" y="1234"/>
                      <a:pt x="1402" y="1234"/>
                    </a:cubicBezTo>
                    <a:cubicBezTo>
                      <a:pt x="1907" y="1234"/>
                      <a:pt x="1953" y="960"/>
                      <a:pt x="1953" y="960"/>
                    </a:cubicBezTo>
                    <a:cubicBezTo>
                      <a:pt x="1953" y="960"/>
                      <a:pt x="2131" y="758"/>
                      <a:pt x="1762" y="365"/>
                    </a:cubicBezTo>
                    <a:cubicBezTo>
                      <a:pt x="1528" y="131"/>
                      <a:pt x="1021" y="0"/>
                      <a:pt x="631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4"/>
              <p:cNvSpPr/>
              <p:nvPr/>
            </p:nvSpPr>
            <p:spPr>
              <a:xfrm>
                <a:off x="5501706" y="2370033"/>
                <a:ext cx="97085" cy="57381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253" extrusionOk="0">
                    <a:moveTo>
                      <a:pt x="730" y="1"/>
                    </a:moveTo>
                    <a:cubicBezTo>
                      <a:pt x="225" y="1"/>
                      <a:pt x="179" y="275"/>
                      <a:pt x="179" y="275"/>
                    </a:cubicBezTo>
                    <a:cubicBezTo>
                      <a:pt x="179" y="275"/>
                      <a:pt x="1" y="501"/>
                      <a:pt x="370" y="882"/>
                    </a:cubicBezTo>
                    <a:cubicBezTo>
                      <a:pt x="597" y="1124"/>
                      <a:pt x="1107" y="1253"/>
                      <a:pt x="1500" y="1253"/>
                    </a:cubicBezTo>
                    <a:cubicBezTo>
                      <a:pt x="1746" y="1253"/>
                      <a:pt x="1946" y="1202"/>
                      <a:pt x="2001" y="1097"/>
                    </a:cubicBezTo>
                    <a:cubicBezTo>
                      <a:pt x="2120" y="811"/>
                      <a:pt x="1286" y="49"/>
                      <a:pt x="763" y="1"/>
                    </a:cubicBezTo>
                    <a:cubicBezTo>
                      <a:pt x="752" y="1"/>
                      <a:pt x="741" y="1"/>
                      <a:pt x="73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9" name="Google Shape;1179;p34"/>
            <p:cNvGrpSpPr/>
            <p:nvPr/>
          </p:nvGrpSpPr>
          <p:grpSpPr>
            <a:xfrm rot="2700000">
              <a:off x="6582574" y="2166264"/>
              <a:ext cx="1099557" cy="1113663"/>
              <a:chOff x="-1424530" y="1995575"/>
              <a:chExt cx="885944" cy="897309"/>
            </a:xfrm>
          </p:grpSpPr>
          <p:sp>
            <p:nvSpPr>
              <p:cNvPr id="1180" name="Google Shape;1180;p34"/>
              <p:cNvSpPr/>
              <p:nvPr/>
            </p:nvSpPr>
            <p:spPr>
              <a:xfrm>
                <a:off x="-1139742" y="2290258"/>
                <a:ext cx="337672" cy="321050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8923" extrusionOk="0">
                    <a:moveTo>
                      <a:pt x="3824" y="859"/>
                    </a:moveTo>
                    <a:cubicBezTo>
                      <a:pt x="3813" y="874"/>
                      <a:pt x="3802" y="889"/>
                      <a:pt x="3790" y="905"/>
                    </a:cubicBezTo>
                    <a:lnTo>
                      <a:pt x="3790" y="905"/>
                    </a:lnTo>
                    <a:cubicBezTo>
                      <a:pt x="3769" y="905"/>
                      <a:pt x="3747" y="905"/>
                      <a:pt x="3725" y="905"/>
                    </a:cubicBezTo>
                    <a:lnTo>
                      <a:pt x="3725" y="905"/>
                    </a:lnTo>
                    <a:cubicBezTo>
                      <a:pt x="3758" y="890"/>
                      <a:pt x="3791" y="874"/>
                      <a:pt x="3824" y="859"/>
                    </a:cubicBezTo>
                    <a:close/>
                    <a:moveTo>
                      <a:pt x="3896" y="389"/>
                    </a:moveTo>
                    <a:cubicBezTo>
                      <a:pt x="3206" y="565"/>
                      <a:pt x="2553" y="878"/>
                      <a:pt x="1995" y="1306"/>
                    </a:cubicBezTo>
                    <a:lnTo>
                      <a:pt x="1995" y="1306"/>
                    </a:lnTo>
                    <a:cubicBezTo>
                      <a:pt x="2017" y="1279"/>
                      <a:pt x="2040" y="1252"/>
                      <a:pt x="2063" y="1226"/>
                    </a:cubicBezTo>
                    <a:cubicBezTo>
                      <a:pt x="2541" y="692"/>
                      <a:pt x="3206" y="425"/>
                      <a:pt x="3896" y="389"/>
                    </a:cubicBezTo>
                    <a:close/>
                    <a:moveTo>
                      <a:pt x="3160" y="1339"/>
                    </a:moveTo>
                    <a:cubicBezTo>
                      <a:pt x="2985" y="1413"/>
                      <a:pt x="2815" y="1498"/>
                      <a:pt x="2653" y="1594"/>
                    </a:cubicBezTo>
                    <a:lnTo>
                      <a:pt x="2653" y="1594"/>
                    </a:lnTo>
                    <a:cubicBezTo>
                      <a:pt x="2732" y="1525"/>
                      <a:pt x="2814" y="1459"/>
                      <a:pt x="2899" y="1396"/>
                    </a:cubicBezTo>
                    <a:lnTo>
                      <a:pt x="2899" y="1396"/>
                    </a:lnTo>
                    <a:cubicBezTo>
                      <a:pt x="2985" y="1373"/>
                      <a:pt x="3072" y="1354"/>
                      <a:pt x="3160" y="1339"/>
                    </a:cubicBezTo>
                    <a:close/>
                    <a:moveTo>
                      <a:pt x="4666" y="620"/>
                    </a:moveTo>
                    <a:cubicBezTo>
                      <a:pt x="4979" y="620"/>
                      <a:pt x="5290" y="660"/>
                      <a:pt x="5590" y="739"/>
                    </a:cubicBezTo>
                    <a:lnTo>
                      <a:pt x="5590" y="739"/>
                    </a:lnTo>
                    <a:cubicBezTo>
                      <a:pt x="6052" y="947"/>
                      <a:pt x="6485" y="1237"/>
                      <a:pt x="6842" y="1596"/>
                    </a:cubicBezTo>
                    <a:lnTo>
                      <a:pt x="6842" y="1596"/>
                    </a:lnTo>
                    <a:cubicBezTo>
                      <a:pt x="6790" y="1582"/>
                      <a:pt x="6736" y="1568"/>
                      <a:pt x="6683" y="1555"/>
                    </a:cubicBezTo>
                    <a:lnTo>
                      <a:pt x="6683" y="1555"/>
                    </a:lnTo>
                    <a:cubicBezTo>
                      <a:pt x="6354" y="1289"/>
                      <a:pt x="5941" y="1104"/>
                      <a:pt x="5457" y="1035"/>
                    </a:cubicBezTo>
                    <a:cubicBezTo>
                      <a:pt x="5265" y="1007"/>
                      <a:pt x="5069" y="993"/>
                      <a:pt x="4870" y="993"/>
                    </a:cubicBezTo>
                    <a:cubicBezTo>
                      <a:pt x="4791" y="993"/>
                      <a:pt x="4711" y="995"/>
                      <a:pt x="4631" y="1000"/>
                    </a:cubicBezTo>
                    <a:lnTo>
                      <a:pt x="4631" y="1000"/>
                    </a:lnTo>
                    <a:cubicBezTo>
                      <a:pt x="4512" y="973"/>
                      <a:pt x="4392" y="952"/>
                      <a:pt x="4272" y="936"/>
                    </a:cubicBezTo>
                    <a:lnTo>
                      <a:pt x="4272" y="936"/>
                    </a:lnTo>
                    <a:cubicBezTo>
                      <a:pt x="4332" y="865"/>
                      <a:pt x="4393" y="795"/>
                      <a:pt x="4456" y="726"/>
                    </a:cubicBezTo>
                    <a:cubicBezTo>
                      <a:pt x="4487" y="695"/>
                      <a:pt x="4499" y="660"/>
                      <a:pt x="4498" y="624"/>
                    </a:cubicBezTo>
                    <a:lnTo>
                      <a:pt x="4498" y="624"/>
                    </a:lnTo>
                    <a:cubicBezTo>
                      <a:pt x="4554" y="621"/>
                      <a:pt x="4610" y="620"/>
                      <a:pt x="4666" y="620"/>
                    </a:cubicBezTo>
                    <a:close/>
                    <a:moveTo>
                      <a:pt x="6188" y="362"/>
                    </a:moveTo>
                    <a:cubicBezTo>
                      <a:pt x="6911" y="423"/>
                      <a:pt x="7554" y="744"/>
                      <a:pt x="7909" y="1500"/>
                    </a:cubicBezTo>
                    <a:cubicBezTo>
                      <a:pt x="7925" y="1533"/>
                      <a:pt x="7940" y="1566"/>
                      <a:pt x="7954" y="1599"/>
                    </a:cubicBezTo>
                    <a:lnTo>
                      <a:pt x="7954" y="1599"/>
                    </a:lnTo>
                    <a:cubicBezTo>
                      <a:pt x="7563" y="965"/>
                      <a:pt x="6917" y="558"/>
                      <a:pt x="6188" y="362"/>
                    </a:cubicBezTo>
                    <a:close/>
                    <a:moveTo>
                      <a:pt x="6465" y="748"/>
                    </a:moveTo>
                    <a:lnTo>
                      <a:pt x="6465" y="748"/>
                    </a:lnTo>
                    <a:cubicBezTo>
                      <a:pt x="6992" y="961"/>
                      <a:pt x="7447" y="1312"/>
                      <a:pt x="7722" y="1800"/>
                    </a:cubicBezTo>
                    <a:lnTo>
                      <a:pt x="7722" y="1800"/>
                    </a:lnTo>
                    <a:cubicBezTo>
                      <a:pt x="7409" y="1377"/>
                      <a:pt x="6992" y="1016"/>
                      <a:pt x="6469" y="750"/>
                    </a:cubicBezTo>
                    <a:cubicBezTo>
                      <a:pt x="6467" y="749"/>
                      <a:pt x="6466" y="748"/>
                      <a:pt x="6465" y="748"/>
                    </a:cubicBezTo>
                    <a:close/>
                    <a:moveTo>
                      <a:pt x="4908" y="1737"/>
                    </a:moveTo>
                    <a:cubicBezTo>
                      <a:pt x="5127" y="1737"/>
                      <a:pt x="5351" y="1745"/>
                      <a:pt x="5576" y="1763"/>
                    </a:cubicBezTo>
                    <a:lnTo>
                      <a:pt x="5576" y="1763"/>
                    </a:lnTo>
                    <a:cubicBezTo>
                      <a:pt x="5811" y="1885"/>
                      <a:pt x="6036" y="2029"/>
                      <a:pt x="6244" y="2192"/>
                    </a:cubicBezTo>
                    <a:lnTo>
                      <a:pt x="6244" y="2192"/>
                    </a:lnTo>
                    <a:cubicBezTo>
                      <a:pt x="6108" y="2174"/>
                      <a:pt x="5972" y="2161"/>
                      <a:pt x="5838" y="2155"/>
                    </a:cubicBezTo>
                    <a:cubicBezTo>
                      <a:pt x="5752" y="2150"/>
                      <a:pt x="5665" y="2148"/>
                      <a:pt x="5578" y="2148"/>
                    </a:cubicBezTo>
                    <a:cubicBezTo>
                      <a:pt x="5544" y="2148"/>
                      <a:pt x="5510" y="2148"/>
                      <a:pt x="5476" y="2149"/>
                    </a:cubicBezTo>
                    <a:lnTo>
                      <a:pt x="5476" y="2149"/>
                    </a:lnTo>
                    <a:cubicBezTo>
                      <a:pt x="5086" y="1913"/>
                      <a:pt x="4658" y="1769"/>
                      <a:pt x="4240" y="1769"/>
                    </a:cubicBezTo>
                    <a:cubicBezTo>
                      <a:pt x="4034" y="1769"/>
                      <a:pt x="3830" y="1804"/>
                      <a:pt x="3635" y="1881"/>
                    </a:cubicBezTo>
                    <a:lnTo>
                      <a:pt x="3635" y="1881"/>
                    </a:lnTo>
                    <a:cubicBezTo>
                      <a:pt x="3645" y="1861"/>
                      <a:pt x="3655" y="1841"/>
                      <a:pt x="3666" y="1821"/>
                    </a:cubicBezTo>
                    <a:lnTo>
                      <a:pt x="3666" y="1821"/>
                    </a:lnTo>
                    <a:cubicBezTo>
                      <a:pt x="3727" y="1812"/>
                      <a:pt x="3788" y="1804"/>
                      <a:pt x="3849" y="1797"/>
                    </a:cubicBezTo>
                    <a:cubicBezTo>
                      <a:pt x="4176" y="1760"/>
                      <a:pt x="4535" y="1737"/>
                      <a:pt x="4908" y="1737"/>
                    </a:cubicBezTo>
                    <a:close/>
                    <a:moveTo>
                      <a:pt x="6713" y="2065"/>
                    </a:moveTo>
                    <a:lnTo>
                      <a:pt x="6713" y="2065"/>
                    </a:lnTo>
                    <a:cubicBezTo>
                      <a:pt x="6715" y="2067"/>
                      <a:pt x="6717" y="2069"/>
                      <a:pt x="6719" y="2071"/>
                    </a:cubicBezTo>
                    <a:cubicBezTo>
                      <a:pt x="6799" y="2156"/>
                      <a:pt x="6870" y="2246"/>
                      <a:pt x="6931" y="2341"/>
                    </a:cubicBezTo>
                    <a:lnTo>
                      <a:pt x="6931" y="2341"/>
                    </a:lnTo>
                    <a:cubicBezTo>
                      <a:pt x="6920" y="2338"/>
                      <a:pt x="6909" y="2335"/>
                      <a:pt x="6898" y="2331"/>
                    </a:cubicBezTo>
                    <a:lnTo>
                      <a:pt x="6898" y="2331"/>
                    </a:lnTo>
                    <a:cubicBezTo>
                      <a:pt x="6869" y="2299"/>
                      <a:pt x="6838" y="2267"/>
                      <a:pt x="6808" y="2236"/>
                    </a:cubicBezTo>
                    <a:lnTo>
                      <a:pt x="6808" y="2236"/>
                    </a:lnTo>
                    <a:cubicBezTo>
                      <a:pt x="6778" y="2178"/>
                      <a:pt x="6746" y="2121"/>
                      <a:pt x="6713" y="2065"/>
                    </a:cubicBezTo>
                    <a:close/>
                    <a:moveTo>
                      <a:pt x="7161" y="2086"/>
                    </a:moveTo>
                    <a:cubicBezTo>
                      <a:pt x="7201" y="2101"/>
                      <a:pt x="7241" y="2116"/>
                      <a:pt x="7281" y="2131"/>
                    </a:cubicBezTo>
                    <a:lnTo>
                      <a:pt x="7281" y="2131"/>
                    </a:lnTo>
                    <a:cubicBezTo>
                      <a:pt x="7373" y="2271"/>
                      <a:pt x="7455" y="2417"/>
                      <a:pt x="7524" y="2570"/>
                    </a:cubicBezTo>
                    <a:lnTo>
                      <a:pt x="7524" y="2570"/>
                    </a:lnTo>
                    <a:cubicBezTo>
                      <a:pt x="7475" y="2547"/>
                      <a:pt x="7426" y="2524"/>
                      <a:pt x="7376" y="2503"/>
                    </a:cubicBezTo>
                    <a:lnTo>
                      <a:pt x="7376" y="2503"/>
                    </a:lnTo>
                    <a:cubicBezTo>
                      <a:pt x="7318" y="2356"/>
                      <a:pt x="7246" y="2217"/>
                      <a:pt x="7161" y="2086"/>
                    </a:cubicBezTo>
                    <a:close/>
                    <a:moveTo>
                      <a:pt x="4210" y="2202"/>
                    </a:moveTo>
                    <a:cubicBezTo>
                      <a:pt x="4311" y="2202"/>
                      <a:pt x="4417" y="2214"/>
                      <a:pt x="4528" y="2238"/>
                    </a:cubicBezTo>
                    <a:cubicBezTo>
                      <a:pt x="4541" y="2241"/>
                      <a:pt x="4554" y="2244"/>
                      <a:pt x="4567" y="2248"/>
                    </a:cubicBezTo>
                    <a:lnTo>
                      <a:pt x="4567" y="2248"/>
                    </a:lnTo>
                    <a:cubicBezTo>
                      <a:pt x="4146" y="2331"/>
                      <a:pt x="3728" y="2466"/>
                      <a:pt x="3347" y="2656"/>
                    </a:cubicBezTo>
                    <a:lnTo>
                      <a:pt x="3347" y="2656"/>
                    </a:lnTo>
                    <a:cubicBezTo>
                      <a:pt x="3357" y="2613"/>
                      <a:pt x="3368" y="2570"/>
                      <a:pt x="3380" y="2526"/>
                    </a:cubicBezTo>
                    <a:lnTo>
                      <a:pt x="3380" y="2526"/>
                    </a:lnTo>
                    <a:cubicBezTo>
                      <a:pt x="3603" y="2325"/>
                      <a:pt x="3880" y="2202"/>
                      <a:pt x="4210" y="2202"/>
                    </a:cubicBezTo>
                    <a:close/>
                    <a:moveTo>
                      <a:pt x="5286" y="2538"/>
                    </a:moveTo>
                    <a:cubicBezTo>
                      <a:pt x="5547" y="2683"/>
                      <a:pt x="5794" y="2868"/>
                      <a:pt x="6006" y="3084"/>
                    </a:cubicBezTo>
                    <a:lnTo>
                      <a:pt x="6006" y="3084"/>
                    </a:lnTo>
                    <a:cubicBezTo>
                      <a:pt x="5666" y="2957"/>
                      <a:pt x="5295" y="2895"/>
                      <a:pt x="4922" y="2895"/>
                    </a:cubicBezTo>
                    <a:cubicBezTo>
                      <a:pt x="4343" y="2895"/>
                      <a:pt x="3758" y="3044"/>
                      <a:pt x="3273" y="3332"/>
                    </a:cubicBezTo>
                    <a:lnTo>
                      <a:pt x="3273" y="3332"/>
                    </a:lnTo>
                    <a:cubicBezTo>
                      <a:pt x="3272" y="3263"/>
                      <a:pt x="3273" y="3194"/>
                      <a:pt x="3277" y="3125"/>
                    </a:cubicBezTo>
                    <a:lnTo>
                      <a:pt x="3277" y="3125"/>
                    </a:lnTo>
                    <a:cubicBezTo>
                      <a:pt x="3819" y="2793"/>
                      <a:pt x="4453" y="2601"/>
                      <a:pt x="5088" y="2547"/>
                    </a:cubicBezTo>
                    <a:cubicBezTo>
                      <a:pt x="5152" y="2543"/>
                      <a:pt x="5219" y="2539"/>
                      <a:pt x="5286" y="2538"/>
                    </a:cubicBezTo>
                    <a:close/>
                    <a:moveTo>
                      <a:pt x="6039" y="2577"/>
                    </a:moveTo>
                    <a:lnTo>
                      <a:pt x="6039" y="2577"/>
                    </a:lnTo>
                    <a:cubicBezTo>
                      <a:pt x="6249" y="2603"/>
                      <a:pt x="6461" y="2643"/>
                      <a:pt x="6669" y="2697"/>
                    </a:cubicBezTo>
                    <a:lnTo>
                      <a:pt x="6669" y="2697"/>
                    </a:lnTo>
                    <a:cubicBezTo>
                      <a:pt x="6784" y="2992"/>
                      <a:pt x="6861" y="3318"/>
                      <a:pt x="6895" y="3652"/>
                    </a:cubicBezTo>
                    <a:lnTo>
                      <a:pt x="6895" y="3652"/>
                    </a:lnTo>
                    <a:cubicBezTo>
                      <a:pt x="6845" y="3600"/>
                      <a:pt x="6793" y="3552"/>
                      <a:pt x="6739" y="3506"/>
                    </a:cubicBezTo>
                    <a:lnTo>
                      <a:pt x="6739" y="3506"/>
                    </a:lnTo>
                    <a:cubicBezTo>
                      <a:pt x="6575" y="3171"/>
                      <a:pt x="6331" y="2850"/>
                      <a:pt x="6039" y="2577"/>
                    </a:cubicBezTo>
                    <a:close/>
                    <a:moveTo>
                      <a:pt x="2950" y="3352"/>
                    </a:moveTo>
                    <a:cubicBezTo>
                      <a:pt x="2955" y="3415"/>
                      <a:pt x="2961" y="3478"/>
                      <a:pt x="2969" y="3542"/>
                    </a:cubicBezTo>
                    <a:lnTo>
                      <a:pt x="2969" y="3542"/>
                    </a:lnTo>
                    <a:cubicBezTo>
                      <a:pt x="2900" y="3597"/>
                      <a:pt x="2834" y="3656"/>
                      <a:pt x="2772" y="3718"/>
                    </a:cubicBezTo>
                    <a:lnTo>
                      <a:pt x="2772" y="3718"/>
                    </a:lnTo>
                    <a:cubicBezTo>
                      <a:pt x="2792" y="3624"/>
                      <a:pt x="2815" y="3531"/>
                      <a:pt x="2842" y="3441"/>
                    </a:cubicBezTo>
                    <a:lnTo>
                      <a:pt x="2842" y="3441"/>
                    </a:lnTo>
                    <a:cubicBezTo>
                      <a:pt x="2877" y="3410"/>
                      <a:pt x="2914" y="3381"/>
                      <a:pt x="2950" y="3352"/>
                    </a:cubicBezTo>
                    <a:close/>
                    <a:moveTo>
                      <a:pt x="7516" y="3014"/>
                    </a:moveTo>
                    <a:cubicBezTo>
                      <a:pt x="7584" y="3049"/>
                      <a:pt x="7650" y="3086"/>
                      <a:pt x="7714" y="3125"/>
                    </a:cubicBezTo>
                    <a:lnTo>
                      <a:pt x="7714" y="3125"/>
                    </a:lnTo>
                    <a:cubicBezTo>
                      <a:pt x="7777" y="3378"/>
                      <a:pt x="7809" y="3634"/>
                      <a:pt x="7812" y="3890"/>
                    </a:cubicBezTo>
                    <a:lnTo>
                      <a:pt x="7812" y="3890"/>
                    </a:lnTo>
                    <a:cubicBezTo>
                      <a:pt x="7802" y="3855"/>
                      <a:pt x="7790" y="3820"/>
                      <a:pt x="7778" y="3786"/>
                    </a:cubicBezTo>
                    <a:cubicBezTo>
                      <a:pt x="7714" y="3598"/>
                      <a:pt x="7635" y="3416"/>
                      <a:pt x="7542" y="3239"/>
                    </a:cubicBezTo>
                    <a:lnTo>
                      <a:pt x="7542" y="3239"/>
                    </a:lnTo>
                    <a:cubicBezTo>
                      <a:pt x="7537" y="3163"/>
                      <a:pt x="7528" y="3088"/>
                      <a:pt x="7516" y="3014"/>
                    </a:cubicBezTo>
                    <a:close/>
                    <a:moveTo>
                      <a:pt x="7106" y="3125"/>
                    </a:moveTo>
                    <a:lnTo>
                      <a:pt x="7106" y="3125"/>
                    </a:lnTo>
                    <a:cubicBezTo>
                      <a:pt x="7159" y="3207"/>
                      <a:pt x="7208" y="3290"/>
                      <a:pt x="7253" y="3375"/>
                    </a:cubicBezTo>
                    <a:lnTo>
                      <a:pt x="7253" y="3375"/>
                    </a:lnTo>
                    <a:cubicBezTo>
                      <a:pt x="7265" y="3598"/>
                      <a:pt x="7246" y="3825"/>
                      <a:pt x="7199" y="4047"/>
                    </a:cubicBezTo>
                    <a:lnTo>
                      <a:pt x="7199" y="4047"/>
                    </a:lnTo>
                    <a:cubicBezTo>
                      <a:pt x="7193" y="4037"/>
                      <a:pt x="7187" y="4027"/>
                      <a:pt x="7181" y="4017"/>
                    </a:cubicBezTo>
                    <a:lnTo>
                      <a:pt x="7181" y="4017"/>
                    </a:lnTo>
                    <a:cubicBezTo>
                      <a:pt x="7185" y="3869"/>
                      <a:pt x="7181" y="3727"/>
                      <a:pt x="7171" y="3595"/>
                    </a:cubicBezTo>
                    <a:cubicBezTo>
                      <a:pt x="7158" y="3440"/>
                      <a:pt x="7137" y="3283"/>
                      <a:pt x="7106" y="3125"/>
                    </a:cubicBezTo>
                    <a:close/>
                    <a:moveTo>
                      <a:pt x="1089" y="3913"/>
                    </a:moveTo>
                    <a:lnTo>
                      <a:pt x="1089" y="3913"/>
                    </a:lnTo>
                    <a:cubicBezTo>
                      <a:pt x="1091" y="3932"/>
                      <a:pt x="1093" y="3952"/>
                      <a:pt x="1096" y="3971"/>
                    </a:cubicBezTo>
                    <a:lnTo>
                      <a:pt x="1096" y="3971"/>
                    </a:lnTo>
                    <a:cubicBezTo>
                      <a:pt x="1093" y="3993"/>
                      <a:pt x="1090" y="4015"/>
                      <a:pt x="1088" y="4036"/>
                    </a:cubicBezTo>
                    <a:lnTo>
                      <a:pt x="1088" y="4036"/>
                    </a:lnTo>
                    <a:cubicBezTo>
                      <a:pt x="1078" y="4059"/>
                      <a:pt x="1069" y="4083"/>
                      <a:pt x="1060" y="4106"/>
                    </a:cubicBezTo>
                    <a:lnTo>
                      <a:pt x="1060" y="4106"/>
                    </a:lnTo>
                    <a:cubicBezTo>
                      <a:pt x="1069" y="4041"/>
                      <a:pt x="1078" y="3977"/>
                      <a:pt x="1089" y="3913"/>
                    </a:cubicBezTo>
                    <a:close/>
                    <a:moveTo>
                      <a:pt x="8478" y="2928"/>
                    </a:moveTo>
                    <a:cubicBezTo>
                      <a:pt x="8857" y="3351"/>
                      <a:pt x="9005" y="3802"/>
                      <a:pt x="8992" y="4251"/>
                    </a:cubicBezTo>
                    <a:lnTo>
                      <a:pt x="8992" y="4251"/>
                    </a:lnTo>
                    <a:cubicBezTo>
                      <a:pt x="8894" y="3848"/>
                      <a:pt x="8696" y="3505"/>
                      <a:pt x="8430" y="3221"/>
                    </a:cubicBezTo>
                    <a:lnTo>
                      <a:pt x="8430" y="3221"/>
                    </a:lnTo>
                    <a:cubicBezTo>
                      <a:pt x="8450" y="3124"/>
                      <a:pt x="8466" y="3026"/>
                      <a:pt x="8478" y="2928"/>
                    </a:cubicBezTo>
                    <a:close/>
                    <a:moveTo>
                      <a:pt x="7496" y="3965"/>
                    </a:moveTo>
                    <a:lnTo>
                      <a:pt x="7496" y="3965"/>
                    </a:lnTo>
                    <a:cubicBezTo>
                      <a:pt x="7558" y="4176"/>
                      <a:pt x="7597" y="4395"/>
                      <a:pt x="7610" y="4620"/>
                    </a:cubicBezTo>
                    <a:lnTo>
                      <a:pt x="7610" y="4620"/>
                    </a:lnTo>
                    <a:cubicBezTo>
                      <a:pt x="7559" y="4705"/>
                      <a:pt x="7506" y="4788"/>
                      <a:pt x="7450" y="4870"/>
                    </a:cubicBezTo>
                    <a:lnTo>
                      <a:pt x="7450" y="4870"/>
                    </a:lnTo>
                    <a:cubicBezTo>
                      <a:pt x="7452" y="4720"/>
                      <a:pt x="7428" y="4565"/>
                      <a:pt x="7372" y="4410"/>
                    </a:cubicBezTo>
                    <a:lnTo>
                      <a:pt x="7372" y="4410"/>
                    </a:lnTo>
                    <a:cubicBezTo>
                      <a:pt x="7390" y="4360"/>
                      <a:pt x="7406" y="4311"/>
                      <a:pt x="7421" y="4262"/>
                    </a:cubicBezTo>
                    <a:cubicBezTo>
                      <a:pt x="7452" y="4163"/>
                      <a:pt x="7476" y="4064"/>
                      <a:pt x="7496" y="3965"/>
                    </a:cubicBezTo>
                    <a:close/>
                    <a:moveTo>
                      <a:pt x="3147" y="2071"/>
                    </a:moveTo>
                    <a:cubicBezTo>
                      <a:pt x="3127" y="2125"/>
                      <a:pt x="3109" y="2178"/>
                      <a:pt x="3092" y="2233"/>
                    </a:cubicBezTo>
                    <a:lnTo>
                      <a:pt x="3092" y="2233"/>
                    </a:lnTo>
                    <a:cubicBezTo>
                      <a:pt x="2827" y="2490"/>
                      <a:pt x="2649" y="2825"/>
                      <a:pt x="2535" y="3199"/>
                    </a:cubicBezTo>
                    <a:lnTo>
                      <a:pt x="2535" y="3199"/>
                    </a:lnTo>
                    <a:cubicBezTo>
                      <a:pt x="2052" y="3631"/>
                      <a:pt x="1715" y="4202"/>
                      <a:pt x="1647" y="4917"/>
                    </a:cubicBezTo>
                    <a:cubicBezTo>
                      <a:pt x="1644" y="4944"/>
                      <a:pt x="1642" y="4971"/>
                      <a:pt x="1640" y="4998"/>
                    </a:cubicBezTo>
                    <a:lnTo>
                      <a:pt x="1640" y="4998"/>
                    </a:lnTo>
                    <a:cubicBezTo>
                      <a:pt x="1539" y="4742"/>
                      <a:pt x="1466" y="4474"/>
                      <a:pt x="1419" y="4205"/>
                    </a:cubicBezTo>
                    <a:lnTo>
                      <a:pt x="1419" y="4205"/>
                    </a:lnTo>
                    <a:cubicBezTo>
                      <a:pt x="1418" y="4181"/>
                      <a:pt x="1417" y="4158"/>
                      <a:pt x="1417" y="4135"/>
                    </a:cubicBezTo>
                    <a:lnTo>
                      <a:pt x="1417" y="4135"/>
                    </a:lnTo>
                    <a:cubicBezTo>
                      <a:pt x="1792" y="3304"/>
                      <a:pt x="2426" y="2558"/>
                      <a:pt x="3147" y="2071"/>
                    </a:cubicBezTo>
                    <a:close/>
                    <a:moveTo>
                      <a:pt x="598" y="3972"/>
                    </a:moveTo>
                    <a:cubicBezTo>
                      <a:pt x="559" y="4445"/>
                      <a:pt x="602" y="4930"/>
                      <a:pt x="724" y="5391"/>
                    </a:cubicBezTo>
                    <a:lnTo>
                      <a:pt x="724" y="5391"/>
                    </a:lnTo>
                    <a:cubicBezTo>
                      <a:pt x="724" y="5396"/>
                      <a:pt x="725" y="5401"/>
                      <a:pt x="725" y="5406"/>
                    </a:cubicBezTo>
                    <a:lnTo>
                      <a:pt x="725" y="5406"/>
                    </a:lnTo>
                    <a:cubicBezTo>
                      <a:pt x="608" y="5206"/>
                      <a:pt x="527" y="4994"/>
                      <a:pt x="487" y="4776"/>
                    </a:cubicBezTo>
                    <a:lnTo>
                      <a:pt x="487" y="4776"/>
                    </a:lnTo>
                    <a:cubicBezTo>
                      <a:pt x="501" y="4502"/>
                      <a:pt x="539" y="4231"/>
                      <a:pt x="598" y="3972"/>
                    </a:cubicBezTo>
                    <a:close/>
                    <a:moveTo>
                      <a:pt x="2395" y="3912"/>
                    </a:moveTo>
                    <a:cubicBezTo>
                      <a:pt x="2383" y="4018"/>
                      <a:pt x="2375" y="4126"/>
                      <a:pt x="2370" y="4234"/>
                    </a:cubicBezTo>
                    <a:lnTo>
                      <a:pt x="2370" y="4234"/>
                    </a:lnTo>
                    <a:cubicBezTo>
                      <a:pt x="2117" y="4673"/>
                      <a:pt x="2037" y="5164"/>
                      <a:pt x="2134" y="5666"/>
                    </a:cubicBezTo>
                    <a:lnTo>
                      <a:pt x="2134" y="5666"/>
                    </a:lnTo>
                    <a:cubicBezTo>
                      <a:pt x="2058" y="5594"/>
                      <a:pt x="1987" y="5517"/>
                      <a:pt x="1920" y="5436"/>
                    </a:cubicBezTo>
                    <a:lnTo>
                      <a:pt x="1920" y="5436"/>
                    </a:lnTo>
                    <a:cubicBezTo>
                      <a:pt x="1893" y="4984"/>
                      <a:pt x="1989" y="4531"/>
                      <a:pt x="2242" y="4131"/>
                    </a:cubicBezTo>
                    <a:cubicBezTo>
                      <a:pt x="2290" y="4055"/>
                      <a:pt x="2341" y="3982"/>
                      <a:pt x="2395" y="3912"/>
                    </a:cubicBezTo>
                    <a:close/>
                    <a:moveTo>
                      <a:pt x="7167" y="4899"/>
                    </a:moveTo>
                    <a:cubicBezTo>
                      <a:pt x="7173" y="5046"/>
                      <a:pt x="7149" y="5189"/>
                      <a:pt x="7100" y="5324"/>
                    </a:cubicBezTo>
                    <a:lnTo>
                      <a:pt x="7100" y="5324"/>
                    </a:lnTo>
                    <a:cubicBezTo>
                      <a:pt x="6980" y="5462"/>
                      <a:pt x="6854" y="5593"/>
                      <a:pt x="6721" y="5717"/>
                    </a:cubicBezTo>
                    <a:lnTo>
                      <a:pt x="6721" y="5717"/>
                    </a:lnTo>
                    <a:cubicBezTo>
                      <a:pt x="6792" y="5611"/>
                      <a:pt x="6853" y="5496"/>
                      <a:pt x="6906" y="5376"/>
                    </a:cubicBezTo>
                    <a:lnTo>
                      <a:pt x="6906" y="5376"/>
                    </a:lnTo>
                    <a:cubicBezTo>
                      <a:pt x="7002" y="5218"/>
                      <a:pt x="7090" y="5058"/>
                      <a:pt x="7167" y="4899"/>
                    </a:cubicBezTo>
                    <a:close/>
                    <a:moveTo>
                      <a:pt x="1076" y="5378"/>
                    </a:moveTo>
                    <a:lnTo>
                      <a:pt x="1076" y="5378"/>
                    </a:lnTo>
                    <a:cubicBezTo>
                      <a:pt x="1088" y="5506"/>
                      <a:pt x="1105" y="5635"/>
                      <a:pt x="1125" y="5764"/>
                    </a:cubicBezTo>
                    <a:lnTo>
                      <a:pt x="1125" y="5764"/>
                    </a:lnTo>
                    <a:cubicBezTo>
                      <a:pt x="1106" y="5714"/>
                      <a:pt x="1088" y="5664"/>
                      <a:pt x="1071" y="5614"/>
                    </a:cubicBezTo>
                    <a:lnTo>
                      <a:pt x="1071" y="5614"/>
                    </a:lnTo>
                    <a:cubicBezTo>
                      <a:pt x="1068" y="5595"/>
                      <a:pt x="1066" y="5577"/>
                      <a:pt x="1063" y="5558"/>
                    </a:cubicBezTo>
                    <a:lnTo>
                      <a:pt x="1063" y="5558"/>
                    </a:lnTo>
                    <a:cubicBezTo>
                      <a:pt x="1066" y="5498"/>
                      <a:pt x="1070" y="5438"/>
                      <a:pt x="1076" y="5378"/>
                    </a:cubicBezTo>
                    <a:close/>
                    <a:moveTo>
                      <a:pt x="5015" y="3299"/>
                    </a:moveTo>
                    <a:cubicBezTo>
                      <a:pt x="5544" y="3299"/>
                      <a:pt x="6067" y="3436"/>
                      <a:pt x="6480" y="3749"/>
                    </a:cubicBezTo>
                    <a:lnTo>
                      <a:pt x="6480" y="3749"/>
                    </a:lnTo>
                    <a:cubicBezTo>
                      <a:pt x="6622" y="4047"/>
                      <a:pt x="6693" y="4373"/>
                      <a:pt x="6659" y="4714"/>
                    </a:cubicBezTo>
                    <a:cubicBezTo>
                      <a:pt x="6601" y="5360"/>
                      <a:pt x="6200" y="5851"/>
                      <a:pt x="5669" y="6156"/>
                    </a:cubicBezTo>
                    <a:lnTo>
                      <a:pt x="5669" y="6156"/>
                    </a:lnTo>
                    <a:cubicBezTo>
                      <a:pt x="5663" y="6156"/>
                      <a:pt x="5658" y="6156"/>
                      <a:pt x="5652" y="6156"/>
                    </a:cubicBezTo>
                    <a:cubicBezTo>
                      <a:pt x="4826" y="6156"/>
                      <a:pt x="3885" y="5145"/>
                      <a:pt x="3552" y="4452"/>
                    </a:cubicBezTo>
                    <a:cubicBezTo>
                      <a:pt x="3442" y="4229"/>
                      <a:pt x="3367" y="4005"/>
                      <a:pt x="3322" y="3784"/>
                    </a:cubicBezTo>
                    <a:lnTo>
                      <a:pt x="3322" y="3784"/>
                    </a:lnTo>
                    <a:cubicBezTo>
                      <a:pt x="3391" y="3738"/>
                      <a:pt x="3463" y="3695"/>
                      <a:pt x="3540" y="3655"/>
                    </a:cubicBezTo>
                    <a:cubicBezTo>
                      <a:pt x="3975" y="3430"/>
                      <a:pt x="4498" y="3299"/>
                      <a:pt x="5015" y="3299"/>
                    </a:cubicBezTo>
                    <a:close/>
                    <a:moveTo>
                      <a:pt x="8442" y="3786"/>
                    </a:moveTo>
                    <a:cubicBezTo>
                      <a:pt x="8713" y="4178"/>
                      <a:pt x="8831" y="4670"/>
                      <a:pt x="8704" y="5270"/>
                    </a:cubicBezTo>
                    <a:lnTo>
                      <a:pt x="8704" y="5270"/>
                    </a:lnTo>
                    <a:cubicBezTo>
                      <a:pt x="8497" y="5669"/>
                      <a:pt x="8196" y="6045"/>
                      <a:pt x="7857" y="6374"/>
                    </a:cubicBezTo>
                    <a:lnTo>
                      <a:pt x="7857" y="6374"/>
                    </a:lnTo>
                    <a:cubicBezTo>
                      <a:pt x="7963" y="6183"/>
                      <a:pt x="8056" y="5986"/>
                      <a:pt x="8136" y="5786"/>
                    </a:cubicBezTo>
                    <a:cubicBezTo>
                      <a:pt x="8387" y="5137"/>
                      <a:pt x="8492" y="4449"/>
                      <a:pt x="8442" y="3786"/>
                    </a:cubicBezTo>
                    <a:close/>
                    <a:moveTo>
                      <a:pt x="1350" y="5005"/>
                    </a:moveTo>
                    <a:lnTo>
                      <a:pt x="1350" y="5005"/>
                    </a:lnTo>
                    <a:cubicBezTo>
                      <a:pt x="1436" y="5231"/>
                      <a:pt x="1541" y="5448"/>
                      <a:pt x="1667" y="5653"/>
                    </a:cubicBezTo>
                    <a:lnTo>
                      <a:pt x="1667" y="5653"/>
                    </a:lnTo>
                    <a:cubicBezTo>
                      <a:pt x="1711" y="5946"/>
                      <a:pt x="1798" y="6226"/>
                      <a:pt x="1921" y="6485"/>
                    </a:cubicBezTo>
                    <a:lnTo>
                      <a:pt x="1921" y="6485"/>
                    </a:lnTo>
                    <a:cubicBezTo>
                      <a:pt x="1893" y="6471"/>
                      <a:pt x="1865" y="6456"/>
                      <a:pt x="1837" y="6441"/>
                    </a:cubicBezTo>
                    <a:cubicBezTo>
                      <a:pt x="1726" y="6379"/>
                      <a:pt x="1619" y="6313"/>
                      <a:pt x="1519" y="6242"/>
                    </a:cubicBezTo>
                    <a:lnTo>
                      <a:pt x="1519" y="6242"/>
                    </a:lnTo>
                    <a:cubicBezTo>
                      <a:pt x="1500" y="6170"/>
                      <a:pt x="1483" y="6097"/>
                      <a:pt x="1468" y="6024"/>
                    </a:cubicBezTo>
                    <a:cubicBezTo>
                      <a:pt x="1402" y="5692"/>
                      <a:pt x="1361" y="5349"/>
                      <a:pt x="1350" y="5005"/>
                    </a:cubicBezTo>
                    <a:close/>
                    <a:moveTo>
                      <a:pt x="3065" y="3984"/>
                    </a:moveTo>
                    <a:lnTo>
                      <a:pt x="3065" y="3984"/>
                    </a:lnTo>
                    <a:cubicBezTo>
                      <a:pt x="3086" y="4053"/>
                      <a:pt x="3109" y="4122"/>
                      <a:pt x="3135" y="4191"/>
                    </a:cubicBezTo>
                    <a:cubicBezTo>
                      <a:pt x="3421" y="4970"/>
                      <a:pt x="4328" y="6125"/>
                      <a:pt x="5288" y="6336"/>
                    </a:cubicBezTo>
                    <a:lnTo>
                      <a:pt x="5288" y="6336"/>
                    </a:lnTo>
                    <a:cubicBezTo>
                      <a:pt x="4974" y="6454"/>
                      <a:pt x="4636" y="6516"/>
                      <a:pt x="4308" y="6516"/>
                    </a:cubicBezTo>
                    <a:cubicBezTo>
                      <a:pt x="4262" y="6516"/>
                      <a:pt x="4216" y="6515"/>
                      <a:pt x="4171" y="6512"/>
                    </a:cubicBezTo>
                    <a:cubicBezTo>
                      <a:pt x="3716" y="6488"/>
                      <a:pt x="3243" y="6365"/>
                      <a:pt x="2819" y="6147"/>
                    </a:cubicBezTo>
                    <a:lnTo>
                      <a:pt x="2819" y="6147"/>
                    </a:lnTo>
                    <a:cubicBezTo>
                      <a:pt x="2804" y="6071"/>
                      <a:pt x="2790" y="5994"/>
                      <a:pt x="2778" y="5917"/>
                    </a:cubicBezTo>
                    <a:cubicBezTo>
                      <a:pt x="2702" y="5450"/>
                      <a:pt x="2658" y="4952"/>
                      <a:pt x="2680" y="4462"/>
                    </a:cubicBezTo>
                    <a:lnTo>
                      <a:pt x="2680" y="4462"/>
                    </a:lnTo>
                    <a:cubicBezTo>
                      <a:pt x="2778" y="4289"/>
                      <a:pt x="2907" y="4128"/>
                      <a:pt x="3065" y="3984"/>
                    </a:cubicBezTo>
                    <a:close/>
                    <a:moveTo>
                      <a:pt x="530" y="5613"/>
                    </a:moveTo>
                    <a:lnTo>
                      <a:pt x="530" y="5613"/>
                    </a:lnTo>
                    <a:cubicBezTo>
                      <a:pt x="599" y="5706"/>
                      <a:pt x="675" y="5794"/>
                      <a:pt x="756" y="5880"/>
                    </a:cubicBezTo>
                    <a:lnTo>
                      <a:pt x="756" y="5880"/>
                    </a:lnTo>
                    <a:cubicBezTo>
                      <a:pt x="774" y="6158"/>
                      <a:pt x="827" y="6428"/>
                      <a:pt x="922" y="6681"/>
                    </a:cubicBezTo>
                    <a:lnTo>
                      <a:pt x="922" y="6681"/>
                    </a:lnTo>
                    <a:cubicBezTo>
                      <a:pt x="921" y="6681"/>
                      <a:pt x="921" y="6680"/>
                      <a:pt x="920" y="6679"/>
                    </a:cubicBezTo>
                    <a:cubicBezTo>
                      <a:pt x="717" y="6362"/>
                      <a:pt x="592" y="5996"/>
                      <a:pt x="530" y="5613"/>
                    </a:cubicBezTo>
                    <a:close/>
                    <a:moveTo>
                      <a:pt x="2084" y="6207"/>
                    </a:moveTo>
                    <a:cubicBezTo>
                      <a:pt x="2188" y="6320"/>
                      <a:pt x="2300" y="6426"/>
                      <a:pt x="2421" y="6524"/>
                    </a:cubicBezTo>
                    <a:cubicBezTo>
                      <a:pt x="2458" y="6555"/>
                      <a:pt x="2496" y="6584"/>
                      <a:pt x="2534" y="6613"/>
                    </a:cubicBezTo>
                    <a:lnTo>
                      <a:pt x="2534" y="6613"/>
                    </a:lnTo>
                    <a:cubicBezTo>
                      <a:pt x="2569" y="6664"/>
                      <a:pt x="2605" y="6715"/>
                      <a:pt x="2643" y="6764"/>
                    </a:cubicBezTo>
                    <a:lnTo>
                      <a:pt x="2643" y="6764"/>
                    </a:lnTo>
                    <a:cubicBezTo>
                      <a:pt x="2524" y="6732"/>
                      <a:pt x="2406" y="6694"/>
                      <a:pt x="2291" y="6650"/>
                    </a:cubicBezTo>
                    <a:lnTo>
                      <a:pt x="2291" y="6650"/>
                    </a:lnTo>
                    <a:cubicBezTo>
                      <a:pt x="2210" y="6508"/>
                      <a:pt x="2140" y="6360"/>
                      <a:pt x="2084" y="6207"/>
                    </a:cubicBezTo>
                    <a:close/>
                    <a:moveTo>
                      <a:pt x="1361" y="6723"/>
                    </a:moveTo>
                    <a:lnTo>
                      <a:pt x="1361" y="6723"/>
                    </a:lnTo>
                    <a:cubicBezTo>
                      <a:pt x="1365" y="6727"/>
                      <a:pt x="1368" y="6731"/>
                      <a:pt x="1372" y="6736"/>
                    </a:cubicBezTo>
                    <a:lnTo>
                      <a:pt x="1372" y="6736"/>
                    </a:lnTo>
                    <a:cubicBezTo>
                      <a:pt x="1385" y="6775"/>
                      <a:pt x="1400" y="6813"/>
                      <a:pt x="1415" y="6851"/>
                    </a:cubicBezTo>
                    <a:lnTo>
                      <a:pt x="1415" y="6851"/>
                    </a:lnTo>
                    <a:cubicBezTo>
                      <a:pt x="1396" y="6809"/>
                      <a:pt x="1379" y="6766"/>
                      <a:pt x="1361" y="6723"/>
                    </a:cubicBezTo>
                    <a:close/>
                    <a:moveTo>
                      <a:pt x="5762" y="6357"/>
                    </a:moveTo>
                    <a:cubicBezTo>
                      <a:pt x="5722" y="6397"/>
                      <a:pt x="5682" y="6436"/>
                      <a:pt x="5641" y="6474"/>
                    </a:cubicBezTo>
                    <a:lnTo>
                      <a:pt x="5641" y="6474"/>
                    </a:lnTo>
                    <a:cubicBezTo>
                      <a:pt x="5467" y="6561"/>
                      <a:pt x="5290" y="6633"/>
                      <a:pt x="5111" y="6691"/>
                    </a:cubicBezTo>
                    <a:cubicBezTo>
                      <a:pt x="4786" y="6795"/>
                      <a:pt x="4449" y="6852"/>
                      <a:pt x="4116" y="6852"/>
                    </a:cubicBezTo>
                    <a:cubicBezTo>
                      <a:pt x="3696" y="6852"/>
                      <a:pt x="3284" y="6761"/>
                      <a:pt x="2916" y="6559"/>
                    </a:cubicBezTo>
                    <a:lnTo>
                      <a:pt x="2916" y="6559"/>
                    </a:lnTo>
                    <a:cubicBezTo>
                      <a:pt x="2899" y="6501"/>
                      <a:pt x="2884" y="6442"/>
                      <a:pt x="2870" y="6382"/>
                    </a:cubicBezTo>
                    <a:lnTo>
                      <a:pt x="2870" y="6382"/>
                    </a:lnTo>
                    <a:cubicBezTo>
                      <a:pt x="2979" y="6431"/>
                      <a:pt x="3092" y="6475"/>
                      <a:pt x="3206" y="6512"/>
                    </a:cubicBezTo>
                    <a:cubicBezTo>
                      <a:pt x="3518" y="6611"/>
                      <a:pt x="3861" y="6660"/>
                      <a:pt x="4209" y="6660"/>
                    </a:cubicBezTo>
                    <a:cubicBezTo>
                      <a:pt x="4699" y="6660"/>
                      <a:pt x="5199" y="6562"/>
                      <a:pt x="5637" y="6369"/>
                    </a:cubicBezTo>
                    <a:lnTo>
                      <a:pt x="5637" y="6369"/>
                    </a:lnTo>
                    <a:cubicBezTo>
                      <a:pt x="5679" y="6367"/>
                      <a:pt x="5721" y="6363"/>
                      <a:pt x="5762" y="6357"/>
                    </a:cubicBezTo>
                    <a:close/>
                    <a:moveTo>
                      <a:pt x="8119" y="4557"/>
                    </a:moveTo>
                    <a:cubicBezTo>
                      <a:pt x="8026" y="5434"/>
                      <a:pt x="7653" y="6304"/>
                      <a:pt x="7069" y="7015"/>
                    </a:cubicBezTo>
                    <a:lnTo>
                      <a:pt x="7069" y="7015"/>
                    </a:lnTo>
                    <a:cubicBezTo>
                      <a:pt x="7037" y="7037"/>
                      <a:pt x="7005" y="7058"/>
                      <a:pt x="6973" y="7079"/>
                    </a:cubicBezTo>
                    <a:lnTo>
                      <a:pt x="6973" y="7079"/>
                    </a:lnTo>
                    <a:cubicBezTo>
                      <a:pt x="7494" y="6541"/>
                      <a:pt x="7846" y="5854"/>
                      <a:pt x="7928" y="5114"/>
                    </a:cubicBezTo>
                    <a:lnTo>
                      <a:pt x="7928" y="5114"/>
                    </a:lnTo>
                    <a:cubicBezTo>
                      <a:pt x="7948" y="5056"/>
                      <a:pt x="7967" y="4997"/>
                      <a:pt x="7985" y="4937"/>
                    </a:cubicBezTo>
                    <a:lnTo>
                      <a:pt x="7985" y="4937"/>
                    </a:lnTo>
                    <a:cubicBezTo>
                      <a:pt x="8034" y="4811"/>
                      <a:pt x="8079" y="4685"/>
                      <a:pt x="8119" y="4557"/>
                    </a:cubicBezTo>
                    <a:close/>
                    <a:moveTo>
                      <a:pt x="4896" y="7029"/>
                    </a:moveTo>
                    <a:lnTo>
                      <a:pt x="4896" y="7029"/>
                    </a:lnTo>
                    <a:cubicBezTo>
                      <a:pt x="4601" y="7194"/>
                      <a:pt x="4300" y="7294"/>
                      <a:pt x="4007" y="7294"/>
                    </a:cubicBezTo>
                    <a:cubicBezTo>
                      <a:pt x="3782" y="7294"/>
                      <a:pt x="3563" y="7235"/>
                      <a:pt x="3356" y="7102"/>
                    </a:cubicBezTo>
                    <a:lnTo>
                      <a:pt x="3356" y="7102"/>
                    </a:lnTo>
                    <a:cubicBezTo>
                      <a:pt x="3515" y="7114"/>
                      <a:pt x="3678" y="7120"/>
                      <a:pt x="3842" y="7120"/>
                    </a:cubicBezTo>
                    <a:cubicBezTo>
                      <a:pt x="4191" y="7120"/>
                      <a:pt x="4547" y="7092"/>
                      <a:pt x="4896" y="7029"/>
                    </a:cubicBezTo>
                    <a:close/>
                    <a:moveTo>
                      <a:pt x="1607" y="6539"/>
                    </a:moveTo>
                    <a:lnTo>
                      <a:pt x="1607" y="6539"/>
                    </a:lnTo>
                    <a:cubicBezTo>
                      <a:pt x="1760" y="6628"/>
                      <a:pt x="1918" y="6707"/>
                      <a:pt x="2079" y="6776"/>
                    </a:cubicBezTo>
                    <a:lnTo>
                      <a:pt x="2079" y="6776"/>
                    </a:lnTo>
                    <a:cubicBezTo>
                      <a:pt x="2228" y="7018"/>
                      <a:pt x="2410" y="7238"/>
                      <a:pt x="2618" y="7427"/>
                    </a:cubicBezTo>
                    <a:lnTo>
                      <a:pt x="2618" y="7427"/>
                    </a:lnTo>
                    <a:cubicBezTo>
                      <a:pt x="2255" y="7256"/>
                      <a:pt x="1930" y="7013"/>
                      <a:pt x="1666" y="6702"/>
                    </a:cubicBezTo>
                    <a:lnTo>
                      <a:pt x="1666" y="6702"/>
                    </a:lnTo>
                    <a:cubicBezTo>
                      <a:pt x="1646" y="6648"/>
                      <a:pt x="1626" y="6594"/>
                      <a:pt x="1607" y="6539"/>
                    </a:cubicBezTo>
                    <a:close/>
                    <a:moveTo>
                      <a:pt x="2467" y="6923"/>
                    </a:moveTo>
                    <a:lnTo>
                      <a:pt x="2467" y="6923"/>
                    </a:lnTo>
                    <a:cubicBezTo>
                      <a:pt x="2574" y="6957"/>
                      <a:pt x="2680" y="6987"/>
                      <a:pt x="2786" y="7012"/>
                    </a:cubicBezTo>
                    <a:lnTo>
                      <a:pt x="2786" y="7012"/>
                    </a:lnTo>
                    <a:cubicBezTo>
                      <a:pt x="2852" y="7179"/>
                      <a:pt x="2929" y="7340"/>
                      <a:pt x="3022" y="7491"/>
                    </a:cubicBezTo>
                    <a:lnTo>
                      <a:pt x="3022" y="7491"/>
                    </a:lnTo>
                    <a:cubicBezTo>
                      <a:pt x="2812" y="7332"/>
                      <a:pt x="2625" y="7139"/>
                      <a:pt x="2467" y="6923"/>
                    </a:cubicBezTo>
                    <a:close/>
                    <a:moveTo>
                      <a:pt x="7458" y="5270"/>
                    </a:moveTo>
                    <a:cubicBezTo>
                      <a:pt x="7248" y="5672"/>
                      <a:pt x="7015" y="6071"/>
                      <a:pt x="6752" y="6448"/>
                    </a:cubicBezTo>
                    <a:lnTo>
                      <a:pt x="6752" y="6448"/>
                    </a:lnTo>
                    <a:cubicBezTo>
                      <a:pt x="6034" y="7187"/>
                      <a:pt x="5058" y="7734"/>
                      <a:pt x="4016" y="7734"/>
                    </a:cubicBezTo>
                    <a:cubicBezTo>
                      <a:pt x="3949" y="7734"/>
                      <a:pt x="3881" y="7731"/>
                      <a:pt x="3814" y="7727"/>
                    </a:cubicBezTo>
                    <a:cubicBezTo>
                      <a:pt x="3699" y="7720"/>
                      <a:pt x="3585" y="7708"/>
                      <a:pt x="3472" y="7690"/>
                    </a:cubicBezTo>
                    <a:lnTo>
                      <a:pt x="3472" y="7690"/>
                    </a:lnTo>
                    <a:cubicBezTo>
                      <a:pt x="3365" y="7559"/>
                      <a:pt x="3274" y="7420"/>
                      <a:pt x="3196" y="7275"/>
                    </a:cubicBezTo>
                    <a:lnTo>
                      <a:pt x="3196" y="7275"/>
                    </a:lnTo>
                    <a:cubicBezTo>
                      <a:pt x="3422" y="7415"/>
                      <a:pt x="3677" y="7501"/>
                      <a:pt x="3953" y="7501"/>
                    </a:cubicBezTo>
                    <a:cubicBezTo>
                      <a:pt x="3966" y="7501"/>
                      <a:pt x="3979" y="7501"/>
                      <a:pt x="3992" y="7500"/>
                    </a:cubicBezTo>
                    <a:cubicBezTo>
                      <a:pt x="4568" y="7474"/>
                      <a:pt x="5121" y="7222"/>
                      <a:pt x="5613" y="6845"/>
                    </a:cubicBezTo>
                    <a:lnTo>
                      <a:pt x="5613" y="6845"/>
                    </a:lnTo>
                    <a:cubicBezTo>
                      <a:pt x="5806" y="6779"/>
                      <a:pt x="5993" y="6700"/>
                      <a:pt x="6171" y="6607"/>
                    </a:cubicBezTo>
                    <a:cubicBezTo>
                      <a:pt x="6634" y="6362"/>
                      <a:pt x="7106" y="5940"/>
                      <a:pt x="7325" y="5436"/>
                    </a:cubicBezTo>
                    <a:lnTo>
                      <a:pt x="7325" y="5436"/>
                    </a:lnTo>
                    <a:cubicBezTo>
                      <a:pt x="7370" y="5382"/>
                      <a:pt x="7414" y="5327"/>
                      <a:pt x="7458" y="5270"/>
                    </a:cubicBezTo>
                    <a:close/>
                    <a:moveTo>
                      <a:pt x="5936" y="7428"/>
                    </a:moveTo>
                    <a:cubicBezTo>
                      <a:pt x="5865" y="7498"/>
                      <a:pt x="5793" y="7566"/>
                      <a:pt x="5719" y="7631"/>
                    </a:cubicBezTo>
                    <a:cubicBezTo>
                      <a:pt x="5690" y="7657"/>
                      <a:pt x="5662" y="7683"/>
                      <a:pt x="5632" y="7708"/>
                    </a:cubicBezTo>
                    <a:lnTo>
                      <a:pt x="5632" y="7708"/>
                    </a:lnTo>
                    <a:cubicBezTo>
                      <a:pt x="5592" y="7725"/>
                      <a:pt x="5552" y="7741"/>
                      <a:pt x="5512" y="7756"/>
                    </a:cubicBezTo>
                    <a:lnTo>
                      <a:pt x="5512" y="7756"/>
                    </a:lnTo>
                    <a:cubicBezTo>
                      <a:pt x="5372" y="7801"/>
                      <a:pt x="5229" y="7844"/>
                      <a:pt x="5083" y="7882"/>
                    </a:cubicBezTo>
                    <a:lnTo>
                      <a:pt x="5083" y="7882"/>
                    </a:lnTo>
                    <a:cubicBezTo>
                      <a:pt x="4870" y="7930"/>
                      <a:pt x="4653" y="7956"/>
                      <a:pt x="4437" y="7956"/>
                    </a:cubicBezTo>
                    <a:cubicBezTo>
                      <a:pt x="4380" y="7956"/>
                      <a:pt x="4323" y="7954"/>
                      <a:pt x="4266" y="7950"/>
                    </a:cubicBezTo>
                    <a:lnTo>
                      <a:pt x="4266" y="7950"/>
                    </a:lnTo>
                    <a:cubicBezTo>
                      <a:pt x="4850" y="7897"/>
                      <a:pt x="5420" y="7714"/>
                      <a:pt x="5936" y="7428"/>
                    </a:cubicBezTo>
                    <a:close/>
                    <a:moveTo>
                      <a:pt x="2007" y="7364"/>
                    </a:moveTo>
                    <a:lnTo>
                      <a:pt x="2007" y="7364"/>
                    </a:lnTo>
                    <a:cubicBezTo>
                      <a:pt x="2384" y="7642"/>
                      <a:pt x="2834" y="7840"/>
                      <a:pt x="3355" y="7923"/>
                    </a:cubicBezTo>
                    <a:lnTo>
                      <a:pt x="3355" y="7923"/>
                    </a:lnTo>
                    <a:cubicBezTo>
                      <a:pt x="3365" y="7933"/>
                      <a:pt x="3375" y="7943"/>
                      <a:pt x="3385" y="7953"/>
                    </a:cubicBezTo>
                    <a:cubicBezTo>
                      <a:pt x="3436" y="8001"/>
                      <a:pt x="3488" y="8046"/>
                      <a:pt x="3541" y="8089"/>
                    </a:cubicBezTo>
                    <a:lnTo>
                      <a:pt x="3541" y="8089"/>
                    </a:lnTo>
                    <a:cubicBezTo>
                      <a:pt x="3164" y="8084"/>
                      <a:pt x="2801" y="8029"/>
                      <a:pt x="2474" y="7909"/>
                    </a:cubicBezTo>
                    <a:lnTo>
                      <a:pt x="2474" y="7909"/>
                    </a:lnTo>
                    <a:cubicBezTo>
                      <a:pt x="2295" y="7748"/>
                      <a:pt x="2140" y="7564"/>
                      <a:pt x="2007" y="7364"/>
                    </a:cubicBezTo>
                    <a:close/>
                    <a:moveTo>
                      <a:pt x="8397" y="6134"/>
                    </a:moveTo>
                    <a:lnTo>
                      <a:pt x="8397" y="6134"/>
                    </a:lnTo>
                    <a:cubicBezTo>
                      <a:pt x="8046" y="6831"/>
                      <a:pt x="7480" y="7427"/>
                      <a:pt x="6814" y="7834"/>
                    </a:cubicBezTo>
                    <a:cubicBezTo>
                      <a:pt x="6661" y="7929"/>
                      <a:pt x="6496" y="8019"/>
                      <a:pt x="6324" y="8099"/>
                    </a:cubicBezTo>
                    <a:lnTo>
                      <a:pt x="6324" y="8099"/>
                    </a:lnTo>
                    <a:cubicBezTo>
                      <a:pt x="6754" y="7798"/>
                      <a:pt x="7139" y="7417"/>
                      <a:pt x="7459" y="6990"/>
                    </a:cubicBezTo>
                    <a:lnTo>
                      <a:pt x="7459" y="6990"/>
                    </a:lnTo>
                    <a:cubicBezTo>
                      <a:pt x="7786" y="6752"/>
                      <a:pt x="8113" y="6462"/>
                      <a:pt x="8397" y="6134"/>
                    </a:cubicBezTo>
                    <a:close/>
                    <a:moveTo>
                      <a:pt x="6562" y="7544"/>
                    </a:moveTo>
                    <a:cubicBezTo>
                      <a:pt x="6547" y="7557"/>
                      <a:pt x="6531" y="7571"/>
                      <a:pt x="6516" y="7584"/>
                    </a:cubicBezTo>
                    <a:cubicBezTo>
                      <a:pt x="6226" y="7833"/>
                      <a:pt x="5888" y="8053"/>
                      <a:pt x="5525" y="8220"/>
                    </a:cubicBezTo>
                    <a:lnTo>
                      <a:pt x="5525" y="8220"/>
                    </a:lnTo>
                    <a:cubicBezTo>
                      <a:pt x="5642" y="8132"/>
                      <a:pt x="5754" y="8038"/>
                      <a:pt x="5861" y="7941"/>
                    </a:cubicBezTo>
                    <a:cubicBezTo>
                      <a:pt x="5910" y="7896"/>
                      <a:pt x="5959" y="7850"/>
                      <a:pt x="6008" y="7804"/>
                    </a:cubicBezTo>
                    <a:lnTo>
                      <a:pt x="6008" y="7804"/>
                    </a:lnTo>
                    <a:cubicBezTo>
                      <a:pt x="6198" y="7724"/>
                      <a:pt x="6383" y="7637"/>
                      <a:pt x="6562" y="7544"/>
                    </a:cubicBezTo>
                    <a:close/>
                    <a:moveTo>
                      <a:pt x="5089" y="8130"/>
                    </a:moveTo>
                    <a:cubicBezTo>
                      <a:pt x="4937" y="8233"/>
                      <a:pt x="4777" y="8326"/>
                      <a:pt x="4612" y="8403"/>
                    </a:cubicBezTo>
                    <a:lnTo>
                      <a:pt x="4612" y="8403"/>
                    </a:lnTo>
                    <a:cubicBezTo>
                      <a:pt x="4472" y="8378"/>
                      <a:pt x="4336" y="8337"/>
                      <a:pt x="4204" y="8278"/>
                    </a:cubicBezTo>
                    <a:lnTo>
                      <a:pt x="4204" y="8278"/>
                    </a:lnTo>
                    <a:cubicBezTo>
                      <a:pt x="4442" y="8254"/>
                      <a:pt x="4680" y="8214"/>
                      <a:pt x="4915" y="8159"/>
                    </a:cubicBezTo>
                    <a:lnTo>
                      <a:pt x="4915" y="8159"/>
                    </a:lnTo>
                    <a:cubicBezTo>
                      <a:pt x="4973" y="8152"/>
                      <a:pt x="5031" y="8142"/>
                      <a:pt x="5089" y="8130"/>
                    </a:cubicBezTo>
                    <a:close/>
                    <a:moveTo>
                      <a:pt x="3077" y="8253"/>
                    </a:moveTo>
                    <a:lnTo>
                      <a:pt x="3077" y="8253"/>
                    </a:lnTo>
                    <a:cubicBezTo>
                      <a:pt x="3289" y="8287"/>
                      <a:pt x="3505" y="8303"/>
                      <a:pt x="3723" y="8303"/>
                    </a:cubicBezTo>
                    <a:cubicBezTo>
                      <a:pt x="3764" y="8303"/>
                      <a:pt x="3805" y="8302"/>
                      <a:pt x="3846" y="8301"/>
                    </a:cubicBezTo>
                    <a:lnTo>
                      <a:pt x="3846" y="8301"/>
                    </a:lnTo>
                    <a:cubicBezTo>
                      <a:pt x="4000" y="8391"/>
                      <a:pt x="4160" y="8464"/>
                      <a:pt x="4326" y="8518"/>
                    </a:cubicBezTo>
                    <a:lnTo>
                      <a:pt x="4326" y="8518"/>
                    </a:lnTo>
                    <a:cubicBezTo>
                      <a:pt x="4297" y="8528"/>
                      <a:pt x="4267" y="8537"/>
                      <a:pt x="4237" y="8546"/>
                    </a:cubicBezTo>
                    <a:lnTo>
                      <a:pt x="4237" y="8546"/>
                    </a:lnTo>
                    <a:cubicBezTo>
                      <a:pt x="4201" y="8547"/>
                      <a:pt x="4164" y="8548"/>
                      <a:pt x="4127" y="8548"/>
                    </a:cubicBezTo>
                    <a:cubicBezTo>
                      <a:pt x="3839" y="8548"/>
                      <a:pt x="3553" y="8502"/>
                      <a:pt x="3277" y="8401"/>
                    </a:cubicBezTo>
                    <a:lnTo>
                      <a:pt x="3277" y="8401"/>
                    </a:lnTo>
                    <a:cubicBezTo>
                      <a:pt x="3267" y="8370"/>
                      <a:pt x="3245" y="8342"/>
                      <a:pt x="3206" y="8322"/>
                    </a:cubicBezTo>
                    <a:cubicBezTo>
                      <a:pt x="3164" y="8299"/>
                      <a:pt x="3121" y="8276"/>
                      <a:pt x="3077" y="8253"/>
                    </a:cubicBezTo>
                    <a:close/>
                    <a:moveTo>
                      <a:pt x="5871" y="0"/>
                    </a:moveTo>
                    <a:cubicBezTo>
                      <a:pt x="5543" y="0"/>
                      <a:pt x="5209" y="43"/>
                      <a:pt x="4883" y="117"/>
                    </a:cubicBezTo>
                    <a:lnTo>
                      <a:pt x="4883" y="117"/>
                    </a:lnTo>
                    <a:cubicBezTo>
                      <a:pt x="4625" y="67"/>
                      <a:pt x="4369" y="41"/>
                      <a:pt x="4117" y="41"/>
                    </a:cubicBezTo>
                    <a:cubicBezTo>
                      <a:pt x="2856" y="41"/>
                      <a:pt x="1728" y="681"/>
                      <a:pt x="1288" y="1972"/>
                    </a:cubicBezTo>
                    <a:lnTo>
                      <a:pt x="1288" y="1972"/>
                    </a:lnTo>
                    <a:cubicBezTo>
                      <a:pt x="1002" y="2301"/>
                      <a:pt x="764" y="2671"/>
                      <a:pt x="588" y="3076"/>
                    </a:cubicBezTo>
                    <a:lnTo>
                      <a:pt x="588" y="3076"/>
                    </a:lnTo>
                    <a:cubicBezTo>
                      <a:pt x="559" y="3113"/>
                      <a:pt x="531" y="3151"/>
                      <a:pt x="504" y="3190"/>
                    </a:cubicBezTo>
                    <a:cubicBezTo>
                      <a:pt x="46" y="3847"/>
                      <a:pt x="1" y="4480"/>
                      <a:pt x="211" y="5040"/>
                    </a:cubicBezTo>
                    <a:lnTo>
                      <a:pt x="211" y="5040"/>
                    </a:lnTo>
                    <a:cubicBezTo>
                      <a:pt x="205" y="5736"/>
                      <a:pt x="339" y="6419"/>
                      <a:pt x="777" y="7000"/>
                    </a:cubicBezTo>
                    <a:cubicBezTo>
                      <a:pt x="1043" y="7349"/>
                      <a:pt x="1380" y="7628"/>
                      <a:pt x="1747" y="7869"/>
                    </a:cubicBezTo>
                    <a:lnTo>
                      <a:pt x="1747" y="7869"/>
                    </a:lnTo>
                    <a:cubicBezTo>
                      <a:pt x="2194" y="8415"/>
                      <a:pt x="2790" y="8870"/>
                      <a:pt x="3504" y="8917"/>
                    </a:cubicBezTo>
                    <a:cubicBezTo>
                      <a:pt x="3557" y="8921"/>
                      <a:pt x="3610" y="8923"/>
                      <a:pt x="3662" y="8923"/>
                    </a:cubicBezTo>
                    <a:cubicBezTo>
                      <a:pt x="3924" y="8923"/>
                      <a:pt x="4178" y="8880"/>
                      <a:pt x="4423" y="8804"/>
                    </a:cubicBezTo>
                    <a:lnTo>
                      <a:pt x="4423" y="8804"/>
                    </a:lnTo>
                    <a:cubicBezTo>
                      <a:pt x="4722" y="8783"/>
                      <a:pt x="5015" y="8722"/>
                      <a:pt x="5296" y="8627"/>
                    </a:cubicBezTo>
                    <a:lnTo>
                      <a:pt x="5296" y="8627"/>
                    </a:lnTo>
                    <a:cubicBezTo>
                      <a:pt x="5444" y="8614"/>
                      <a:pt x="5593" y="8588"/>
                      <a:pt x="5742" y="8548"/>
                    </a:cubicBezTo>
                    <a:cubicBezTo>
                      <a:pt x="7207" y="8161"/>
                      <a:pt x="8826" y="6770"/>
                      <a:pt x="9035" y="5161"/>
                    </a:cubicBezTo>
                    <a:lnTo>
                      <a:pt x="9035" y="5161"/>
                    </a:lnTo>
                    <a:cubicBezTo>
                      <a:pt x="9320" y="4530"/>
                      <a:pt x="9385" y="3838"/>
                      <a:pt x="9040" y="3155"/>
                    </a:cubicBezTo>
                    <a:cubicBezTo>
                      <a:pt x="8903" y="2880"/>
                      <a:pt x="8719" y="2646"/>
                      <a:pt x="8502" y="2446"/>
                    </a:cubicBezTo>
                    <a:lnTo>
                      <a:pt x="8502" y="2446"/>
                    </a:lnTo>
                    <a:cubicBezTo>
                      <a:pt x="8485" y="1840"/>
                      <a:pt x="8286" y="1255"/>
                      <a:pt x="7826" y="762"/>
                    </a:cubicBezTo>
                    <a:cubicBezTo>
                      <a:pt x="7298" y="212"/>
                      <a:pt x="6599" y="0"/>
                      <a:pt x="5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4"/>
              <p:cNvSpPr/>
              <p:nvPr/>
            </p:nvSpPr>
            <p:spPr>
              <a:xfrm>
                <a:off x="-1345264" y="2092435"/>
                <a:ext cx="712872" cy="718665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19974" extrusionOk="0">
                    <a:moveTo>
                      <a:pt x="10016" y="384"/>
                    </a:moveTo>
                    <a:cubicBezTo>
                      <a:pt x="10543" y="384"/>
                      <a:pt x="11064" y="466"/>
                      <a:pt x="11575" y="606"/>
                    </a:cubicBezTo>
                    <a:lnTo>
                      <a:pt x="11575" y="606"/>
                    </a:lnTo>
                    <a:cubicBezTo>
                      <a:pt x="11364" y="582"/>
                      <a:pt x="11157" y="570"/>
                      <a:pt x="10953" y="570"/>
                    </a:cubicBezTo>
                    <a:cubicBezTo>
                      <a:pt x="10098" y="570"/>
                      <a:pt x="9302" y="780"/>
                      <a:pt x="8571" y="1146"/>
                    </a:cubicBezTo>
                    <a:lnTo>
                      <a:pt x="8571" y="1146"/>
                    </a:lnTo>
                    <a:cubicBezTo>
                      <a:pt x="8199" y="1071"/>
                      <a:pt x="7822" y="1031"/>
                      <a:pt x="7445" y="1031"/>
                    </a:cubicBezTo>
                    <a:cubicBezTo>
                      <a:pt x="7435" y="1031"/>
                      <a:pt x="7425" y="1031"/>
                      <a:pt x="7415" y="1031"/>
                    </a:cubicBezTo>
                    <a:lnTo>
                      <a:pt x="7415" y="1031"/>
                    </a:lnTo>
                    <a:cubicBezTo>
                      <a:pt x="7905" y="805"/>
                      <a:pt x="8409" y="628"/>
                      <a:pt x="8918" y="509"/>
                    </a:cubicBezTo>
                    <a:cubicBezTo>
                      <a:pt x="9287" y="423"/>
                      <a:pt x="9653" y="384"/>
                      <a:pt x="10016" y="384"/>
                    </a:cubicBezTo>
                    <a:close/>
                    <a:moveTo>
                      <a:pt x="12073" y="1112"/>
                    </a:moveTo>
                    <a:lnTo>
                      <a:pt x="12073" y="1112"/>
                    </a:lnTo>
                    <a:cubicBezTo>
                      <a:pt x="12227" y="1146"/>
                      <a:pt x="12379" y="1188"/>
                      <a:pt x="12529" y="1237"/>
                    </a:cubicBezTo>
                    <a:lnTo>
                      <a:pt x="12529" y="1237"/>
                    </a:lnTo>
                    <a:cubicBezTo>
                      <a:pt x="12028" y="1238"/>
                      <a:pt x="11520" y="1289"/>
                      <a:pt x="11012" y="1383"/>
                    </a:cubicBezTo>
                    <a:lnTo>
                      <a:pt x="11012" y="1383"/>
                    </a:lnTo>
                    <a:cubicBezTo>
                      <a:pt x="10754" y="1344"/>
                      <a:pt x="10494" y="1319"/>
                      <a:pt x="10235" y="1309"/>
                    </a:cubicBezTo>
                    <a:lnTo>
                      <a:pt x="10235" y="1309"/>
                    </a:lnTo>
                    <a:cubicBezTo>
                      <a:pt x="10778" y="1200"/>
                      <a:pt x="11330" y="1135"/>
                      <a:pt x="11883" y="1116"/>
                    </a:cubicBezTo>
                    <a:cubicBezTo>
                      <a:pt x="11946" y="1114"/>
                      <a:pt x="12010" y="1113"/>
                      <a:pt x="12073" y="1112"/>
                    </a:cubicBezTo>
                    <a:close/>
                    <a:moveTo>
                      <a:pt x="5180" y="2039"/>
                    </a:moveTo>
                    <a:cubicBezTo>
                      <a:pt x="4964" y="2211"/>
                      <a:pt x="4755" y="2389"/>
                      <a:pt x="4553" y="2574"/>
                    </a:cubicBezTo>
                    <a:lnTo>
                      <a:pt x="4553" y="2574"/>
                    </a:lnTo>
                    <a:cubicBezTo>
                      <a:pt x="4702" y="2416"/>
                      <a:pt x="4863" y="2271"/>
                      <a:pt x="5037" y="2140"/>
                    </a:cubicBezTo>
                    <a:cubicBezTo>
                      <a:pt x="5084" y="2105"/>
                      <a:pt x="5132" y="2071"/>
                      <a:pt x="5180" y="2039"/>
                    </a:cubicBezTo>
                    <a:close/>
                    <a:moveTo>
                      <a:pt x="14450" y="1438"/>
                    </a:moveTo>
                    <a:cubicBezTo>
                      <a:pt x="15024" y="1617"/>
                      <a:pt x="15569" y="1873"/>
                      <a:pt x="16050" y="2223"/>
                    </a:cubicBezTo>
                    <a:cubicBezTo>
                      <a:pt x="16295" y="2400"/>
                      <a:pt x="16511" y="2602"/>
                      <a:pt x="16699" y="2824"/>
                    </a:cubicBezTo>
                    <a:lnTo>
                      <a:pt x="16699" y="2824"/>
                    </a:lnTo>
                    <a:cubicBezTo>
                      <a:pt x="16106" y="2256"/>
                      <a:pt x="15444" y="1858"/>
                      <a:pt x="14738" y="1602"/>
                    </a:cubicBezTo>
                    <a:lnTo>
                      <a:pt x="14738" y="1602"/>
                    </a:lnTo>
                    <a:cubicBezTo>
                      <a:pt x="14643" y="1547"/>
                      <a:pt x="14547" y="1493"/>
                      <a:pt x="14450" y="1438"/>
                    </a:cubicBezTo>
                    <a:close/>
                    <a:moveTo>
                      <a:pt x="10936" y="1765"/>
                    </a:moveTo>
                    <a:cubicBezTo>
                      <a:pt x="11539" y="1850"/>
                      <a:pt x="12130" y="2013"/>
                      <a:pt x="12693" y="2259"/>
                    </a:cubicBezTo>
                    <a:cubicBezTo>
                      <a:pt x="13110" y="2444"/>
                      <a:pt x="13495" y="2669"/>
                      <a:pt x="13848" y="2926"/>
                    </a:cubicBezTo>
                    <a:lnTo>
                      <a:pt x="13848" y="2926"/>
                    </a:lnTo>
                    <a:cubicBezTo>
                      <a:pt x="13181" y="2707"/>
                      <a:pt x="12474" y="2598"/>
                      <a:pt x="11768" y="2598"/>
                    </a:cubicBezTo>
                    <a:cubicBezTo>
                      <a:pt x="11740" y="2598"/>
                      <a:pt x="11712" y="2598"/>
                      <a:pt x="11684" y="2599"/>
                    </a:cubicBezTo>
                    <a:lnTo>
                      <a:pt x="11684" y="2599"/>
                    </a:lnTo>
                    <a:cubicBezTo>
                      <a:pt x="11313" y="2322"/>
                      <a:pt x="10921" y="2070"/>
                      <a:pt x="10511" y="1854"/>
                    </a:cubicBezTo>
                    <a:lnTo>
                      <a:pt x="10511" y="1854"/>
                    </a:lnTo>
                    <a:cubicBezTo>
                      <a:pt x="10652" y="1821"/>
                      <a:pt x="10794" y="1792"/>
                      <a:pt x="10936" y="1765"/>
                    </a:cubicBezTo>
                    <a:close/>
                    <a:moveTo>
                      <a:pt x="9223" y="1725"/>
                    </a:moveTo>
                    <a:lnTo>
                      <a:pt x="9223" y="1725"/>
                    </a:lnTo>
                    <a:cubicBezTo>
                      <a:pt x="9296" y="1750"/>
                      <a:pt x="9369" y="1776"/>
                      <a:pt x="9441" y="1803"/>
                    </a:cubicBezTo>
                    <a:lnTo>
                      <a:pt x="9441" y="1803"/>
                    </a:lnTo>
                    <a:cubicBezTo>
                      <a:pt x="8457" y="2145"/>
                      <a:pt x="7505" y="2621"/>
                      <a:pt x="6643" y="3173"/>
                    </a:cubicBezTo>
                    <a:lnTo>
                      <a:pt x="6643" y="3173"/>
                    </a:lnTo>
                    <a:cubicBezTo>
                      <a:pt x="7017" y="2768"/>
                      <a:pt x="7426" y="2398"/>
                      <a:pt x="7870" y="2074"/>
                    </a:cubicBezTo>
                    <a:lnTo>
                      <a:pt x="7870" y="2074"/>
                    </a:lnTo>
                    <a:cubicBezTo>
                      <a:pt x="8056" y="1990"/>
                      <a:pt x="8244" y="1910"/>
                      <a:pt x="8434" y="1836"/>
                    </a:cubicBezTo>
                    <a:lnTo>
                      <a:pt x="8434" y="1836"/>
                    </a:lnTo>
                    <a:cubicBezTo>
                      <a:pt x="8696" y="1786"/>
                      <a:pt x="8959" y="1749"/>
                      <a:pt x="9223" y="1725"/>
                    </a:cubicBezTo>
                    <a:close/>
                    <a:moveTo>
                      <a:pt x="9930" y="2007"/>
                    </a:moveTo>
                    <a:lnTo>
                      <a:pt x="9930" y="2007"/>
                    </a:lnTo>
                    <a:cubicBezTo>
                      <a:pt x="10321" y="2188"/>
                      <a:pt x="10694" y="2399"/>
                      <a:pt x="11047" y="2636"/>
                    </a:cubicBezTo>
                    <a:lnTo>
                      <a:pt x="11047" y="2636"/>
                    </a:lnTo>
                    <a:cubicBezTo>
                      <a:pt x="10427" y="2702"/>
                      <a:pt x="9819" y="2852"/>
                      <a:pt x="9251" y="3086"/>
                    </a:cubicBezTo>
                    <a:lnTo>
                      <a:pt x="9251" y="3086"/>
                    </a:lnTo>
                    <a:cubicBezTo>
                      <a:pt x="9220" y="3086"/>
                      <a:pt x="9188" y="3085"/>
                      <a:pt x="9156" y="3085"/>
                    </a:cubicBezTo>
                    <a:cubicBezTo>
                      <a:pt x="8474" y="3085"/>
                      <a:pt x="7784" y="3175"/>
                      <a:pt x="7107" y="3342"/>
                    </a:cubicBezTo>
                    <a:lnTo>
                      <a:pt x="7107" y="3342"/>
                    </a:lnTo>
                    <a:cubicBezTo>
                      <a:pt x="7084" y="3346"/>
                      <a:pt x="7060" y="3350"/>
                      <a:pt x="7037" y="3354"/>
                    </a:cubicBezTo>
                    <a:cubicBezTo>
                      <a:pt x="7016" y="3358"/>
                      <a:pt x="6996" y="3362"/>
                      <a:pt x="6975" y="3366"/>
                    </a:cubicBezTo>
                    <a:lnTo>
                      <a:pt x="6975" y="3366"/>
                    </a:lnTo>
                    <a:cubicBezTo>
                      <a:pt x="7892" y="2782"/>
                      <a:pt x="8891" y="2314"/>
                      <a:pt x="9930" y="2007"/>
                    </a:cubicBezTo>
                    <a:close/>
                    <a:moveTo>
                      <a:pt x="7382" y="1407"/>
                    </a:moveTo>
                    <a:cubicBezTo>
                      <a:pt x="7600" y="1407"/>
                      <a:pt x="7818" y="1421"/>
                      <a:pt x="8036" y="1449"/>
                    </a:cubicBezTo>
                    <a:lnTo>
                      <a:pt x="8036" y="1449"/>
                    </a:lnTo>
                    <a:cubicBezTo>
                      <a:pt x="7966" y="1493"/>
                      <a:pt x="7897" y="1539"/>
                      <a:pt x="7829" y="1586"/>
                    </a:cubicBezTo>
                    <a:lnTo>
                      <a:pt x="7829" y="1586"/>
                    </a:lnTo>
                    <a:cubicBezTo>
                      <a:pt x="6909" y="1830"/>
                      <a:pt x="6025" y="2223"/>
                      <a:pt x="5227" y="2723"/>
                    </a:cubicBezTo>
                    <a:cubicBezTo>
                      <a:pt x="4804" y="2993"/>
                      <a:pt x="4404" y="3300"/>
                      <a:pt x="4037" y="3641"/>
                    </a:cubicBezTo>
                    <a:lnTo>
                      <a:pt x="4037" y="3641"/>
                    </a:lnTo>
                    <a:cubicBezTo>
                      <a:pt x="4751" y="2791"/>
                      <a:pt x="5619" y="2047"/>
                      <a:pt x="6566" y="1480"/>
                    </a:cubicBezTo>
                    <a:lnTo>
                      <a:pt x="6566" y="1480"/>
                    </a:lnTo>
                    <a:cubicBezTo>
                      <a:pt x="6834" y="1430"/>
                      <a:pt x="7107" y="1407"/>
                      <a:pt x="7382" y="1407"/>
                    </a:cubicBezTo>
                    <a:close/>
                    <a:moveTo>
                      <a:pt x="12160" y="2980"/>
                    </a:moveTo>
                    <a:cubicBezTo>
                      <a:pt x="12938" y="3025"/>
                      <a:pt x="13670" y="3222"/>
                      <a:pt x="14333" y="3549"/>
                    </a:cubicBezTo>
                    <a:lnTo>
                      <a:pt x="14333" y="3549"/>
                    </a:lnTo>
                    <a:cubicBezTo>
                      <a:pt x="14253" y="3546"/>
                      <a:pt x="14174" y="3544"/>
                      <a:pt x="14094" y="3544"/>
                    </a:cubicBezTo>
                    <a:cubicBezTo>
                      <a:pt x="13794" y="3544"/>
                      <a:pt x="13493" y="3568"/>
                      <a:pt x="13193" y="3616"/>
                    </a:cubicBezTo>
                    <a:cubicBezTo>
                      <a:pt x="13090" y="3632"/>
                      <a:pt x="12988" y="3650"/>
                      <a:pt x="12886" y="3669"/>
                    </a:cubicBezTo>
                    <a:lnTo>
                      <a:pt x="12886" y="3669"/>
                    </a:lnTo>
                    <a:cubicBezTo>
                      <a:pt x="12660" y="3430"/>
                      <a:pt x="12417" y="3199"/>
                      <a:pt x="12160" y="2980"/>
                    </a:cubicBezTo>
                    <a:close/>
                    <a:moveTo>
                      <a:pt x="11517" y="2977"/>
                    </a:moveTo>
                    <a:cubicBezTo>
                      <a:pt x="11821" y="3214"/>
                      <a:pt x="12109" y="3470"/>
                      <a:pt x="12380" y="3744"/>
                    </a:cubicBezTo>
                    <a:lnTo>
                      <a:pt x="12380" y="3744"/>
                    </a:lnTo>
                    <a:cubicBezTo>
                      <a:pt x="12286" y="3735"/>
                      <a:pt x="12191" y="3728"/>
                      <a:pt x="12097" y="3724"/>
                    </a:cubicBezTo>
                    <a:lnTo>
                      <a:pt x="12097" y="3724"/>
                    </a:lnTo>
                    <a:cubicBezTo>
                      <a:pt x="12019" y="3687"/>
                      <a:pt x="11940" y="3651"/>
                      <a:pt x="11859" y="3616"/>
                    </a:cubicBezTo>
                    <a:cubicBezTo>
                      <a:pt x="11345" y="3397"/>
                      <a:pt x="10806" y="3249"/>
                      <a:pt x="10255" y="3166"/>
                    </a:cubicBezTo>
                    <a:lnTo>
                      <a:pt x="10255" y="3166"/>
                    </a:lnTo>
                    <a:cubicBezTo>
                      <a:pt x="10382" y="3134"/>
                      <a:pt x="10512" y="3105"/>
                      <a:pt x="10645" y="3081"/>
                    </a:cubicBezTo>
                    <a:cubicBezTo>
                      <a:pt x="10940" y="3025"/>
                      <a:pt x="11231" y="2991"/>
                      <a:pt x="11517" y="2977"/>
                    </a:cubicBezTo>
                    <a:close/>
                    <a:moveTo>
                      <a:pt x="12465" y="1611"/>
                    </a:moveTo>
                    <a:cubicBezTo>
                      <a:pt x="12857" y="1611"/>
                      <a:pt x="13237" y="1648"/>
                      <a:pt x="13602" y="1719"/>
                    </a:cubicBezTo>
                    <a:lnTo>
                      <a:pt x="13602" y="1719"/>
                    </a:lnTo>
                    <a:cubicBezTo>
                      <a:pt x="14100" y="2010"/>
                      <a:pt x="14565" y="2383"/>
                      <a:pt x="14979" y="2831"/>
                    </a:cubicBezTo>
                    <a:cubicBezTo>
                      <a:pt x="15257" y="3132"/>
                      <a:pt x="15510" y="3454"/>
                      <a:pt x="15740" y="3794"/>
                    </a:cubicBezTo>
                    <a:lnTo>
                      <a:pt x="15740" y="3794"/>
                    </a:lnTo>
                    <a:cubicBezTo>
                      <a:pt x="15626" y="3758"/>
                      <a:pt x="15509" y="3726"/>
                      <a:pt x="15392" y="3698"/>
                    </a:cubicBezTo>
                    <a:lnTo>
                      <a:pt x="15392" y="3698"/>
                    </a:lnTo>
                    <a:cubicBezTo>
                      <a:pt x="15256" y="3601"/>
                      <a:pt x="15115" y="3511"/>
                      <a:pt x="14970" y="3427"/>
                    </a:cubicBezTo>
                    <a:lnTo>
                      <a:pt x="14970" y="3427"/>
                    </a:lnTo>
                    <a:cubicBezTo>
                      <a:pt x="14164" y="2604"/>
                      <a:pt x="13167" y="1974"/>
                      <a:pt x="12057" y="1624"/>
                    </a:cubicBezTo>
                    <a:lnTo>
                      <a:pt x="12057" y="1624"/>
                    </a:lnTo>
                    <a:cubicBezTo>
                      <a:pt x="12194" y="1615"/>
                      <a:pt x="12331" y="1611"/>
                      <a:pt x="12465" y="1611"/>
                    </a:cubicBezTo>
                    <a:close/>
                    <a:moveTo>
                      <a:pt x="9890" y="3540"/>
                    </a:moveTo>
                    <a:lnTo>
                      <a:pt x="9890" y="3540"/>
                    </a:lnTo>
                    <a:cubicBezTo>
                      <a:pt x="10276" y="3575"/>
                      <a:pt x="10658" y="3642"/>
                      <a:pt x="11029" y="3744"/>
                    </a:cubicBezTo>
                    <a:lnTo>
                      <a:pt x="11029" y="3744"/>
                    </a:lnTo>
                    <a:cubicBezTo>
                      <a:pt x="10884" y="3757"/>
                      <a:pt x="10742" y="3777"/>
                      <a:pt x="10603" y="3802"/>
                    </a:cubicBezTo>
                    <a:lnTo>
                      <a:pt x="10603" y="3802"/>
                    </a:lnTo>
                    <a:cubicBezTo>
                      <a:pt x="10369" y="3701"/>
                      <a:pt x="10131" y="3614"/>
                      <a:pt x="9890" y="3540"/>
                    </a:cubicBezTo>
                    <a:close/>
                    <a:moveTo>
                      <a:pt x="11387" y="4055"/>
                    </a:moveTo>
                    <a:cubicBezTo>
                      <a:pt x="11334" y="4073"/>
                      <a:pt x="11282" y="4090"/>
                      <a:pt x="11230" y="4108"/>
                    </a:cubicBezTo>
                    <a:lnTo>
                      <a:pt x="11230" y="4108"/>
                    </a:lnTo>
                    <a:cubicBezTo>
                      <a:pt x="11208" y="4096"/>
                      <a:pt x="11186" y="4084"/>
                      <a:pt x="11164" y="4072"/>
                    </a:cubicBezTo>
                    <a:lnTo>
                      <a:pt x="11164" y="4072"/>
                    </a:lnTo>
                    <a:cubicBezTo>
                      <a:pt x="11238" y="4065"/>
                      <a:pt x="11312" y="4060"/>
                      <a:pt x="11387" y="4055"/>
                    </a:cubicBezTo>
                    <a:close/>
                    <a:moveTo>
                      <a:pt x="6347" y="2919"/>
                    </a:moveTo>
                    <a:cubicBezTo>
                      <a:pt x="6094" y="3208"/>
                      <a:pt x="5855" y="3515"/>
                      <a:pt x="5632" y="3836"/>
                    </a:cubicBezTo>
                    <a:lnTo>
                      <a:pt x="5632" y="3836"/>
                    </a:lnTo>
                    <a:cubicBezTo>
                      <a:pt x="5295" y="3979"/>
                      <a:pt x="4965" y="4142"/>
                      <a:pt x="4646" y="4321"/>
                    </a:cubicBezTo>
                    <a:lnTo>
                      <a:pt x="4646" y="4321"/>
                    </a:lnTo>
                    <a:cubicBezTo>
                      <a:pt x="5160" y="3797"/>
                      <a:pt x="5733" y="3327"/>
                      <a:pt x="6347" y="2919"/>
                    </a:cubicBezTo>
                    <a:close/>
                    <a:moveTo>
                      <a:pt x="14792" y="2099"/>
                    </a:moveTo>
                    <a:lnTo>
                      <a:pt x="14792" y="2099"/>
                    </a:lnTo>
                    <a:cubicBezTo>
                      <a:pt x="15190" y="2335"/>
                      <a:pt x="15578" y="2572"/>
                      <a:pt x="15955" y="2795"/>
                    </a:cubicBezTo>
                    <a:cubicBezTo>
                      <a:pt x="15976" y="2808"/>
                      <a:pt x="15997" y="2817"/>
                      <a:pt x="16017" y="2822"/>
                    </a:cubicBezTo>
                    <a:lnTo>
                      <a:pt x="16017" y="2822"/>
                    </a:lnTo>
                    <a:cubicBezTo>
                      <a:pt x="16673" y="3337"/>
                      <a:pt x="17224" y="3999"/>
                      <a:pt x="17641" y="4773"/>
                    </a:cubicBezTo>
                    <a:lnTo>
                      <a:pt x="17641" y="4773"/>
                    </a:lnTo>
                    <a:cubicBezTo>
                      <a:pt x="17653" y="4820"/>
                      <a:pt x="17663" y="4867"/>
                      <a:pt x="17674" y="4915"/>
                    </a:cubicBezTo>
                    <a:lnTo>
                      <a:pt x="17674" y="4915"/>
                    </a:lnTo>
                    <a:cubicBezTo>
                      <a:pt x="17276" y="4541"/>
                      <a:pt x="16820" y="4241"/>
                      <a:pt x="16326" y="4018"/>
                    </a:cubicBezTo>
                    <a:lnTo>
                      <a:pt x="16326" y="4018"/>
                    </a:lnTo>
                    <a:cubicBezTo>
                      <a:pt x="15904" y="3304"/>
                      <a:pt x="15394" y="2645"/>
                      <a:pt x="14792" y="2099"/>
                    </a:cubicBezTo>
                    <a:close/>
                    <a:moveTo>
                      <a:pt x="5695" y="2895"/>
                    </a:moveTo>
                    <a:cubicBezTo>
                      <a:pt x="4839" y="3528"/>
                      <a:pt x="4072" y="4280"/>
                      <a:pt x="3438" y="5122"/>
                    </a:cubicBezTo>
                    <a:lnTo>
                      <a:pt x="3438" y="5122"/>
                    </a:lnTo>
                    <a:cubicBezTo>
                      <a:pt x="3372" y="5173"/>
                      <a:pt x="3306" y="5225"/>
                      <a:pt x="3242" y="5278"/>
                    </a:cubicBezTo>
                    <a:lnTo>
                      <a:pt x="3242" y="5278"/>
                    </a:lnTo>
                    <a:cubicBezTo>
                      <a:pt x="3256" y="5212"/>
                      <a:pt x="3271" y="5147"/>
                      <a:pt x="3287" y="5083"/>
                    </a:cubicBezTo>
                    <a:lnTo>
                      <a:pt x="3287" y="5083"/>
                    </a:lnTo>
                    <a:cubicBezTo>
                      <a:pt x="3921" y="4199"/>
                      <a:pt x="4770" y="3454"/>
                      <a:pt x="5695" y="2895"/>
                    </a:cubicBezTo>
                    <a:close/>
                    <a:moveTo>
                      <a:pt x="10543" y="4169"/>
                    </a:moveTo>
                    <a:cubicBezTo>
                      <a:pt x="10619" y="4203"/>
                      <a:pt x="10694" y="4239"/>
                      <a:pt x="10768" y="4276"/>
                    </a:cubicBezTo>
                    <a:lnTo>
                      <a:pt x="10768" y="4276"/>
                    </a:lnTo>
                    <a:cubicBezTo>
                      <a:pt x="9859" y="4626"/>
                      <a:pt x="8986" y="5075"/>
                      <a:pt x="8172" y="5585"/>
                    </a:cubicBezTo>
                    <a:lnTo>
                      <a:pt x="8172" y="5585"/>
                    </a:lnTo>
                    <a:cubicBezTo>
                      <a:pt x="8609" y="5044"/>
                      <a:pt x="9188" y="4619"/>
                      <a:pt x="9871" y="4366"/>
                    </a:cubicBezTo>
                    <a:cubicBezTo>
                      <a:pt x="10084" y="4286"/>
                      <a:pt x="10310" y="4220"/>
                      <a:pt x="10543" y="4169"/>
                    </a:cubicBezTo>
                    <a:close/>
                    <a:moveTo>
                      <a:pt x="4446" y="4925"/>
                    </a:moveTo>
                    <a:cubicBezTo>
                      <a:pt x="4417" y="4960"/>
                      <a:pt x="4389" y="4995"/>
                      <a:pt x="4362" y="5030"/>
                    </a:cubicBezTo>
                    <a:lnTo>
                      <a:pt x="4362" y="5030"/>
                    </a:lnTo>
                    <a:cubicBezTo>
                      <a:pt x="3846" y="5576"/>
                      <a:pt x="3407" y="6162"/>
                      <a:pt x="3054" y="6791"/>
                    </a:cubicBezTo>
                    <a:lnTo>
                      <a:pt x="3054" y="6791"/>
                    </a:lnTo>
                    <a:cubicBezTo>
                      <a:pt x="3058" y="6665"/>
                      <a:pt x="3066" y="6537"/>
                      <a:pt x="3076" y="6409"/>
                    </a:cubicBezTo>
                    <a:lnTo>
                      <a:pt x="3076" y="6409"/>
                    </a:lnTo>
                    <a:cubicBezTo>
                      <a:pt x="3271" y="6065"/>
                      <a:pt x="3487" y="5732"/>
                      <a:pt x="3722" y="5412"/>
                    </a:cubicBezTo>
                    <a:lnTo>
                      <a:pt x="3722" y="5412"/>
                    </a:lnTo>
                    <a:cubicBezTo>
                      <a:pt x="3955" y="5239"/>
                      <a:pt x="4197" y="5076"/>
                      <a:pt x="4446" y="4925"/>
                    </a:cubicBezTo>
                    <a:close/>
                    <a:moveTo>
                      <a:pt x="2633" y="6372"/>
                    </a:moveTo>
                    <a:lnTo>
                      <a:pt x="2633" y="6372"/>
                    </a:lnTo>
                    <a:cubicBezTo>
                      <a:pt x="2555" y="6516"/>
                      <a:pt x="2481" y="6661"/>
                      <a:pt x="2410" y="6808"/>
                    </a:cubicBezTo>
                    <a:lnTo>
                      <a:pt x="2410" y="6808"/>
                    </a:lnTo>
                    <a:cubicBezTo>
                      <a:pt x="2444" y="6702"/>
                      <a:pt x="2480" y="6597"/>
                      <a:pt x="2520" y="6493"/>
                    </a:cubicBezTo>
                    <a:lnTo>
                      <a:pt x="2520" y="6493"/>
                    </a:lnTo>
                    <a:cubicBezTo>
                      <a:pt x="2557" y="6452"/>
                      <a:pt x="2595" y="6412"/>
                      <a:pt x="2633" y="6372"/>
                    </a:cubicBezTo>
                    <a:close/>
                    <a:moveTo>
                      <a:pt x="8939" y="3677"/>
                    </a:moveTo>
                    <a:lnTo>
                      <a:pt x="8939" y="3677"/>
                    </a:lnTo>
                    <a:cubicBezTo>
                      <a:pt x="9302" y="3737"/>
                      <a:pt x="9657" y="3829"/>
                      <a:pt x="10003" y="3951"/>
                    </a:cubicBezTo>
                    <a:lnTo>
                      <a:pt x="10003" y="3951"/>
                    </a:lnTo>
                    <a:cubicBezTo>
                      <a:pt x="8898" y="4305"/>
                      <a:pt x="8033" y="5047"/>
                      <a:pt x="7490" y="6035"/>
                    </a:cubicBezTo>
                    <a:lnTo>
                      <a:pt x="7490" y="6035"/>
                    </a:lnTo>
                    <a:cubicBezTo>
                      <a:pt x="7083" y="6315"/>
                      <a:pt x="6671" y="6632"/>
                      <a:pt x="6289" y="6984"/>
                    </a:cubicBezTo>
                    <a:lnTo>
                      <a:pt x="6289" y="6984"/>
                    </a:lnTo>
                    <a:cubicBezTo>
                      <a:pt x="6723" y="5583"/>
                      <a:pt x="7628" y="4390"/>
                      <a:pt x="8939" y="3677"/>
                    </a:cubicBezTo>
                    <a:close/>
                    <a:moveTo>
                      <a:pt x="16656" y="4621"/>
                    </a:moveTo>
                    <a:cubicBezTo>
                      <a:pt x="17099" y="4910"/>
                      <a:pt x="17477" y="5276"/>
                      <a:pt x="17792" y="5697"/>
                    </a:cubicBezTo>
                    <a:lnTo>
                      <a:pt x="17792" y="5697"/>
                    </a:lnTo>
                    <a:cubicBezTo>
                      <a:pt x="17840" y="6248"/>
                      <a:pt x="17831" y="6804"/>
                      <a:pt x="17776" y="7359"/>
                    </a:cubicBezTo>
                    <a:lnTo>
                      <a:pt x="17776" y="7359"/>
                    </a:lnTo>
                    <a:cubicBezTo>
                      <a:pt x="17633" y="6812"/>
                      <a:pt x="17429" y="6282"/>
                      <a:pt x="17166" y="5784"/>
                    </a:cubicBezTo>
                    <a:lnTo>
                      <a:pt x="17166" y="5784"/>
                    </a:lnTo>
                    <a:cubicBezTo>
                      <a:pt x="17117" y="5656"/>
                      <a:pt x="17067" y="5529"/>
                      <a:pt x="17015" y="5402"/>
                    </a:cubicBezTo>
                    <a:cubicBezTo>
                      <a:pt x="16905" y="5139"/>
                      <a:pt x="16786" y="4877"/>
                      <a:pt x="16656" y="4621"/>
                    </a:cubicBezTo>
                    <a:close/>
                    <a:moveTo>
                      <a:pt x="13520" y="4410"/>
                    </a:moveTo>
                    <a:lnTo>
                      <a:pt x="13520" y="4410"/>
                    </a:lnTo>
                    <a:cubicBezTo>
                      <a:pt x="13684" y="4483"/>
                      <a:pt x="13842" y="4568"/>
                      <a:pt x="13990" y="4664"/>
                    </a:cubicBezTo>
                    <a:cubicBezTo>
                      <a:pt x="15033" y="5338"/>
                      <a:pt x="15378" y="6504"/>
                      <a:pt x="15381" y="7744"/>
                    </a:cubicBezTo>
                    <a:lnTo>
                      <a:pt x="15381" y="7744"/>
                    </a:lnTo>
                    <a:cubicBezTo>
                      <a:pt x="15333" y="7615"/>
                      <a:pt x="15283" y="7486"/>
                      <a:pt x="15231" y="7358"/>
                    </a:cubicBezTo>
                    <a:lnTo>
                      <a:pt x="15231" y="7358"/>
                    </a:lnTo>
                    <a:cubicBezTo>
                      <a:pt x="15008" y="6678"/>
                      <a:pt x="14689" y="6042"/>
                      <a:pt x="14263" y="5478"/>
                    </a:cubicBezTo>
                    <a:lnTo>
                      <a:pt x="14263" y="5478"/>
                    </a:lnTo>
                    <a:cubicBezTo>
                      <a:pt x="14029" y="5102"/>
                      <a:pt x="13779" y="4744"/>
                      <a:pt x="13520" y="4410"/>
                    </a:cubicBezTo>
                    <a:close/>
                    <a:moveTo>
                      <a:pt x="3355" y="6944"/>
                    </a:moveTo>
                    <a:cubicBezTo>
                      <a:pt x="3246" y="7264"/>
                      <a:pt x="3159" y="7591"/>
                      <a:pt x="3092" y="7919"/>
                    </a:cubicBezTo>
                    <a:lnTo>
                      <a:pt x="3092" y="7919"/>
                    </a:lnTo>
                    <a:cubicBezTo>
                      <a:pt x="3079" y="7785"/>
                      <a:pt x="3069" y="7650"/>
                      <a:pt x="3062" y="7514"/>
                    </a:cubicBezTo>
                    <a:lnTo>
                      <a:pt x="3062" y="7514"/>
                    </a:lnTo>
                    <a:cubicBezTo>
                      <a:pt x="3149" y="7320"/>
                      <a:pt x="3247" y="7130"/>
                      <a:pt x="3355" y="6944"/>
                    </a:cubicBezTo>
                    <a:close/>
                    <a:moveTo>
                      <a:pt x="7195" y="6680"/>
                    </a:moveTo>
                    <a:lnTo>
                      <a:pt x="7195" y="6680"/>
                    </a:lnTo>
                    <a:cubicBezTo>
                      <a:pt x="7049" y="7069"/>
                      <a:pt x="6947" y="7487"/>
                      <a:pt x="6893" y="7926"/>
                    </a:cubicBezTo>
                    <a:lnTo>
                      <a:pt x="6893" y="7926"/>
                    </a:lnTo>
                    <a:cubicBezTo>
                      <a:pt x="6629" y="8027"/>
                      <a:pt x="6371" y="8146"/>
                      <a:pt x="6120" y="8284"/>
                    </a:cubicBezTo>
                    <a:cubicBezTo>
                      <a:pt x="6088" y="8301"/>
                      <a:pt x="6056" y="8319"/>
                      <a:pt x="6024" y="8338"/>
                    </a:cubicBezTo>
                    <a:lnTo>
                      <a:pt x="6024" y="8338"/>
                    </a:lnTo>
                    <a:cubicBezTo>
                      <a:pt x="6046" y="8092"/>
                      <a:pt x="6081" y="7850"/>
                      <a:pt x="6129" y="7613"/>
                    </a:cubicBezTo>
                    <a:lnTo>
                      <a:pt x="6129" y="7613"/>
                    </a:lnTo>
                    <a:cubicBezTo>
                      <a:pt x="6454" y="7275"/>
                      <a:pt x="6819" y="6963"/>
                      <a:pt x="7195" y="6680"/>
                    </a:cubicBezTo>
                    <a:close/>
                    <a:moveTo>
                      <a:pt x="5649" y="8176"/>
                    </a:moveTo>
                    <a:lnTo>
                      <a:pt x="5649" y="8176"/>
                    </a:lnTo>
                    <a:cubicBezTo>
                      <a:pt x="5634" y="8316"/>
                      <a:pt x="5622" y="8456"/>
                      <a:pt x="5614" y="8596"/>
                    </a:cubicBezTo>
                    <a:lnTo>
                      <a:pt x="5614" y="8596"/>
                    </a:lnTo>
                    <a:cubicBezTo>
                      <a:pt x="5472" y="8695"/>
                      <a:pt x="5334" y="8800"/>
                      <a:pt x="5202" y="8911"/>
                    </a:cubicBezTo>
                    <a:lnTo>
                      <a:pt x="5202" y="8911"/>
                    </a:lnTo>
                    <a:cubicBezTo>
                      <a:pt x="5323" y="8655"/>
                      <a:pt x="5474" y="8411"/>
                      <a:pt x="5649" y="8176"/>
                    </a:cubicBezTo>
                    <a:close/>
                    <a:moveTo>
                      <a:pt x="2687" y="7177"/>
                    </a:moveTo>
                    <a:cubicBezTo>
                      <a:pt x="2687" y="7291"/>
                      <a:pt x="2689" y="7404"/>
                      <a:pt x="2693" y="7516"/>
                    </a:cubicBezTo>
                    <a:lnTo>
                      <a:pt x="2693" y="7516"/>
                    </a:lnTo>
                    <a:cubicBezTo>
                      <a:pt x="2474" y="8019"/>
                      <a:pt x="2305" y="8549"/>
                      <a:pt x="2192" y="9105"/>
                    </a:cubicBezTo>
                    <a:lnTo>
                      <a:pt x="2192" y="9105"/>
                    </a:lnTo>
                    <a:cubicBezTo>
                      <a:pt x="2178" y="8971"/>
                      <a:pt x="2168" y="8837"/>
                      <a:pt x="2163" y="8702"/>
                    </a:cubicBezTo>
                    <a:lnTo>
                      <a:pt x="2163" y="8702"/>
                    </a:lnTo>
                    <a:cubicBezTo>
                      <a:pt x="2288" y="8180"/>
                      <a:pt x="2465" y="7669"/>
                      <a:pt x="2687" y="7177"/>
                    </a:cubicBezTo>
                    <a:close/>
                    <a:moveTo>
                      <a:pt x="11174" y="4497"/>
                    </a:moveTo>
                    <a:cubicBezTo>
                      <a:pt x="12595" y="5330"/>
                      <a:pt x="13732" y="6671"/>
                      <a:pt x="14276" y="8200"/>
                    </a:cubicBezTo>
                    <a:cubicBezTo>
                      <a:pt x="14402" y="8558"/>
                      <a:pt x="14491" y="8931"/>
                      <a:pt x="14542" y="9308"/>
                    </a:cubicBezTo>
                    <a:lnTo>
                      <a:pt x="14542" y="9308"/>
                    </a:lnTo>
                    <a:cubicBezTo>
                      <a:pt x="13574" y="8182"/>
                      <a:pt x="11861" y="7758"/>
                      <a:pt x="10454" y="7557"/>
                    </a:cubicBezTo>
                    <a:cubicBezTo>
                      <a:pt x="10095" y="7508"/>
                      <a:pt x="9734" y="7483"/>
                      <a:pt x="9373" y="7483"/>
                    </a:cubicBezTo>
                    <a:cubicBezTo>
                      <a:pt x="8661" y="7483"/>
                      <a:pt x="7954" y="7582"/>
                      <a:pt x="7277" y="7793"/>
                    </a:cubicBezTo>
                    <a:lnTo>
                      <a:pt x="7277" y="7793"/>
                    </a:lnTo>
                    <a:cubicBezTo>
                      <a:pt x="7300" y="7613"/>
                      <a:pt x="7331" y="7435"/>
                      <a:pt x="7371" y="7260"/>
                    </a:cubicBezTo>
                    <a:cubicBezTo>
                      <a:pt x="7445" y="6927"/>
                      <a:pt x="7557" y="6611"/>
                      <a:pt x="7704" y="6315"/>
                    </a:cubicBezTo>
                    <a:lnTo>
                      <a:pt x="7704" y="6315"/>
                    </a:lnTo>
                    <a:cubicBezTo>
                      <a:pt x="8090" y="6053"/>
                      <a:pt x="8473" y="5820"/>
                      <a:pt x="8823" y="5617"/>
                    </a:cubicBezTo>
                    <a:cubicBezTo>
                      <a:pt x="9550" y="5201"/>
                      <a:pt x="10346" y="4803"/>
                      <a:pt x="11174" y="4497"/>
                    </a:cubicBezTo>
                    <a:close/>
                    <a:moveTo>
                      <a:pt x="4919" y="5001"/>
                    </a:moveTo>
                    <a:lnTo>
                      <a:pt x="4919" y="5001"/>
                    </a:lnTo>
                    <a:cubicBezTo>
                      <a:pt x="4114" y="6496"/>
                      <a:pt x="3607" y="8147"/>
                      <a:pt x="3453" y="9581"/>
                    </a:cubicBezTo>
                    <a:cubicBezTo>
                      <a:pt x="3447" y="9644"/>
                      <a:pt x="3441" y="9706"/>
                      <a:pt x="3435" y="9769"/>
                    </a:cubicBezTo>
                    <a:lnTo>
                      <a:pt x="3435" y="9769"/>
                    </a:lnTo>
                    <a:cubicBezTo>
                      <a:pt x="3388" y="9598"/>
                      <a:pt x="3345" y="9427"/>
                      <a:pt x="3306" y="9254"/>
                    </a:cubicBezTo>
                    <a:lnTo>
                      <a:pt x="3306" y="9254"/>
                    </a:lnTo>
                    <a:cubicBezTo>
                      <a:pt x="3319" y="8737"/>
                      <a:pt x="3382" y="8223"/>
                      <a:pt x="3501" y="7724"/>
                    </a:cubicBezTo>
                    <a:cubicBezTo>
                      <a:pt x="3683" y="6925"/>
                      <a:pt x="3985" y="6155"/>
                      <a:pt x="4443" y="5491"/>
                    </a:cubicBezTo>
                    <a:lnTo>
                      <a:pt x="4443" y="5491"/>
                    </a:lnTo>
                    <a:cubicBezTo>
                      <a:pt x="4598" y="5322"/>
                      <a:pt x="4757" y="5159"/>
                      <a:pt x="4919" y="5001"/>
                    </a:cubicBezTo>
                    <a:close/>
                    <a:moveTo>
                      <a:pt x="12148" y="4186"/>
                    </a:moveTo>
                    <a:cubicBezTo>
                      <a:pt x="12439" y="4340"/>
                      <a:pt x="12717" y="4522"/>
                      <a:pt x="12978" y="4736"/>
                    </a:cubicBezTo>
                    <a:cubicBezTo>
                      <a:pt x="13319" y="5013"/>
                      <a:pt x="13615" y="5322"/>
                      <a:pt x="13870" y="5656"/>
                    </a:cubicBezTo>
                    <a:lnTo>
                      <a:pt x="13870" y="5656"/>
                    </a:lnTo>
                    <a:cubicBezTo>
                      <a:pt x="14306" y="6366"/>
                      <a:pt x="14666" y="7124"/>
                      <a:pt x="14949" y="7900"/>
                    </a:cubicBezTo>
                    <a:lnTo>
                      <a:pt x="14949" y="7900"/>
                    </a:lnTo>
                    <a:cubicBezTo>
                      <a:pt x="15081" y="8392"/>
                      <a:pt x="15166" y="8901"/>
                      <a:pt x="15209" y="9414"/>
                    </a:cubicBezTo>
                    <a:lnTo>
                      <a:pt x="15209" y="9414"/>
                    </a:lnTo>
                    <a:cubicBezTo>
                      <a:pt x="15165" y="9645"/>
                      <a:pt x="15114" y="9872"/>
                      <a:pt x="15059" y="10092"/>
                    </a:cubicBezTo>
                    <a:lnTo>
                      <a:pt x="15059" y="10092"/>
                    </a:lnTo>
                    <a:cubicBezTo>
                      <a:pt x="15076" y="7786"/>
                      <a:pt x="13620" y="5594"/>
                      <a:pt x="11625" y="4340"/>
                    </a:cubicBezTo>
                    <a:lnTo>
                      <a:pt x="11625" y="4340"/>
                    </a:lnTo>
                    <a:cubicBezTo>
                      <a:pt x="11798" y="4284"/>
                      <a:pt x="11973" y="4232"/>
                      <a:pt x="12148" y="4186"/>
                    </a:cubicBezTo>
                    <a:close/>
                    <a:moveTo>
                      <a:pt x="16099" y="4921"/>
                    </a:moveTo>
                    <a:cubicBezTo>
                      <a:pt x="16393" y="5260"/>
                      <a:pt x="16652" y="5638"/>
                      <a:pt x="16870" y="6050"/>
                    </a:cubicBezTo>
                    <a:lnTo>
                      <a:pt x="16870" y="6050"/>
                    </a:lnTo>
                    <a:cubicBezTo>
                      <a:pt x="17187" y="6923"/>
                      <a:pt x="17406" y="7840"/>
                      <a:pt x="17546" y="8754"/>
                    </a:cubicBezTo>
                    <a:lnTo>
                      <a:pt x="17546" y="8754"/>
                    </a:lnTo>
                    <a:cubicBezTo>
                      <a:pt x="17425" y="9281"/>
                      <a:pt x="17271" y="9804"/>
                      <a:pt x="17091" y="10318"/>
                    </a:cubicBezTo>
                    <a:lnTo>
                      <a:pt x="17091" y="10318"/>
                    </a:lnTo>
                    <a:cubicBezTo>
                      <a:pt x="17264" y="8883"/>
                      <a:pt x="17123" y="7408"/>
                      <a:pt x="16622" y="6045"/>
                    </a:cubicBezTo>
                    <a:cubicBezTo>
                      <a:pt x="16479" y="5655"/>
                      <a:pt x="16304" y="5278"/>
                      <a:pt x="16099" y="4921"/>
                    </a:cubicBezTo>
                    <a:close/>
                    <a:moveTo>
                      <a:pt x="8031" y="3603"/>
                    </a:moveTo>
                    <a:cubicBezTo>
                      <a:pt x="8111" y="3603"/>
                      <a:pt x="8190" y="3605"/>
                      <a:pt x="8269" y="3608"/>
                    </a:cubicBezTo>
                    <a:lnTo>
                      <a:pt x="8269" y="3608"/>
                    </a:lnTo>
                    <a:cubicBezTo>
                      <a:pt x="6897" y="4521"/>
                      <a:pt x="6064" y="5950"/>
                      <a:pt x="5748" y="7532"/>
                    </a:cubicBezTo>
                    <a:lnTo>
                      <a:pt x="5748" y="7532"/>
                    </a:lnTo>
                    <a:cubicBezTo>
                      <a:pt x="5248" y="8095"/>
                      <a:pt x="4845" y="8730"/>
                      <a:pt x="4644" y="9437"/>
                    </a:cubicBezTo>
                    <a:lnTo>
                      <a:pt x="4644" y="9437"/>
                    </a:lnTo>
                    <a:cubicBezTo>
                      <a:pt x="4335" y="9765"/>
                      <a:pt x="4058" y="10125"/>
                      <a:pt x="3809" y="10506"/>
                    </a:cubicBezTo>
                    <a:lnTo>
                      <a:pt x="3809" y="10506"/>
                    </a:lnTo>
                    <a:cubicBezTo>
                      <a:pt x="3810" y="9683"/>
                      <a:pt x="3921" y="8860"/>
                      <a:pt x="4096" y="8105"/>
                    </a:cubicBezTo>
                    <a:cubicBezTo>
                      <a:pt x="4415" y="6758"/>
                      <a:pt x="4986" y="5408"/>
                      <a:pt x="5796" y="4235"/>
                    </a:cubicBezTo>
                    <a:lnTo>
                      <a:pt x="5796" y="4235"/>
                    </a:lnTo>
                    <a:cubicBezTo>
                      <a:pt x="6010" y="4144"/>
                      <a:pt x="6226" y="4061"/>
                      <a:pt x="6442" y="3985"/>
                    </a:cubicBezTo>
                    <a:cubicBezTo>
                      <a:pt x="6943" y="3815"/>
                      <a:pt x="7471" y="3684"/>
                      <a:pt x="8007" y="3603"/>
                    </a:cubicBezTo>
                    <a:lnTo>
                      <a:pt x="8007" y="3603"/>
                    </a:lnTo>
                    <a:cubicBezTo>
                      <a:pt x="8015" y="3603"/>
                      <a:pt x="8023" y="3603"/>
                      <a:pt x="8031" y="3603"/>
                    </a:cubicBezTo>
                    <a:close/>
                    <a:moveTo>
                      <a:pt x="18217" y="6361"/>
                    </a:moveTo>
                    <a:lnTo>
                      <a:pt x="18217" y="6361"/>
                    </a:lnTo>
                    <a:cubicBezTo>
                      <a:pt x="18250" y="6422"/>
                      <a:pt x="18281" y="6483"/>
                      <a:pt x="18312" y="6545"/>
                    </a:cubicBezTo>
                    <a:lnTo>
                      <a:pt x="18312" y="6545"/>
                    </a:lnTo>
                    <a:cubicBezTo>
                      <a:pt x="18649" y="7952"/>
                      <a:pt x="18557" y="9425"/>
                      <a:pt x="18167" y="10830"/>
                    </a:cubicBezTo>
                    <a:lnTo>
                      <a:pt x="18167" y="10830"/>
                    </a:lnTo>
                    <a:cubicBezTo>
                      <a:pt x="18152" y="10269"/>
                      <a:pt x="18105" y="9708"/>
                      <a:pt x="18027" y="9150"/>
                    </a:cubicBezTo>
                    <a:lnTo>
                      <a:pt x="18027" y="9150"/>
                    </a:lnTo>
                    <a:cubicBezTo>
                      <a:pt x="18022" y="8930"/>
                      <a:pt x="18008" y="8709"/>
                      <a:pt x="17984" y="8489"/>
                    </a:cubicBezTo>
                    <a:lnTo>
                      <a:pt x="17984" y="8489"/>
                    </a:lnTo>
                    <a:cubicBezTo>
                      <a:pt x="18130" y="7786"/>
                      <a:pt x="18217" y="7070"/>
                      <a:pt x="18217" y="6361"/>
                    </a:cubicBezTo>
                    <a:close/>
                    <a:moveTo>
                      <a:pt x="1956" y="10175"/>
                    </a:moveTo>
                    <a:cubicBezTo>
                      <a:pt x="1977" y="10253"/>
                      <a:pt x="1999" y="10332"/>
                      <a:pt x="2023" y="10409"/>
                    </a:cubicBezTo>
                    <a:lnTo>
                      <a:pt x="2023" y="10409"/>
                    </a:lnTo>
                    <a:cubicBezTo>
                      <a:pt x="2003" y="10698"/>
                      <a:pt x="1993" y="10988"/>
                      <a:pt x="1992" y="11278"/>
                    </a:cubicBezTo>
                    <a:lnTo>
                      <a:pt x="1992" y="11278"/>
                    </a:lnTo>
                    <a:cubicBezTo>
                      <a:pt x="1952" y="10908"/>
                      <a:pt x="1940" y="10540"/>
                      <a:pt x="1956" y="10175"/>
                    </a:cubicBezTo>
                    <a:close/>
                    <a:moveTo>
                      <a:pt x="2760" y="8357"/>
                    </a:moveTo>
                    <a:lnTo>
                      <a:pt x="2760" y="8357"/>
                    </a:lnTo>
                    <a:cubicBezTo>
                      <a:pt x="2761" y="8365"/>
                      <a:pt x="2762" y="8372"/>
                      <a:pt x="2763" y="8379"/>
                    </a:cubicBezTo>
                    <a:cubicBezTo>
                      <a:pt x="2803" y="8712"/>
                      <a:pt x="2859" y="9042"/>
                      <a:pt x="2931" y="9369"/>
                    </a:cubicBezTo>
                    <a:lnTo>
                      <a:pt x="2931" y="9369"/>
                    </a:lnTo>
                    <a:cubicBezTo>
                      <a:pt x="2919" y="10115"/>
                      <a:pt x="3014" y="10865"/>
                      <a:pt x="3198" y="11594"/>
                    </a:cubicBezTo>
                    <a:lnTo>
                      <a:pt x="3198" y="11594"/>
                    </a:lnTo>
                    <a:cubicBezTo>
                      <a:pt x="3162" y="11668"/>
                      <a:pt x="3128" y="11742"/>
                      <a:pt x="3094" y="11816"/>
                    </a:cubicBezTo>
                    <a:lnTo>
                      <a:pt x="3094" y="11816"/>
                    </a:lnTo>
                    <a:cubicBezTo>
                      <a:pt x="2810" y="11325"/>
                      <a:pt x="2581" y="10804"/>
                      <a:pt x="2422" y="10263"/>
                    </a:cubicBezTo>
                    <a:lnTo>
                      <a:pt x="2422" y="10263"/>
                    </a:lnTo>
                    <a:cubicBezTo>
                      <a:pt x="2472" y="9620"/>
                      <a:pt x="2579" y="8976"/>
                      <a:pt x="2760" y="8357"/>
                    </a:cubicBezTo>
                    <a:close/>
                    <a:moveTo>
                      <a:pt x="3368" y="12187"/>
                    </a:moveTo>
                    <a:cubicBezTo>
                      <a:pt x="3383" y="12232"/>
                      <a:pt x="3398" y="12277"/>
                      <a:pt x="3413" y="12322"/>
                    </a:cubicBezTo>
                    <a:lnTo>
                      <a:pt x="3413" y="12322"/>
                    </a:lnTo>
                    <a:cubicBezTo>
                      <a:pt x="3392" y="12291"/>
                      <a:pt x="3371" y="12260"/>
                      <a:pt x="3350" y="12229"/>
                    </a:cubicBezTo>
                    <a:lnTo>
                      <a:pt x="3350" y="12229"/>
                    </a:lnTo>
                    <a:cubicBezTo>
                      <a:pt x="3356" y="12215"/>
                      <a:pt x="3362" y="12201"/>
                      <a:pt x="3368" y="12187"/>
                    </a:cubicBezTo>
                    <a:close/>
                    <a:moveTo>
                      <a:pt x="5603" y="9086"/>
                    </a:moveTo>
                    <a:cubicBezTo>
                      <a:pt x="5605" y="9405"/>
                      <a:pt x="5627" y="9726"/>
                      <a:pt x="5668" y="10046"/>
                    </a:cubicBezTo>
                    <a:cubicBezTo>
                      <a:pt x="5802" y="11111"/>
                      <a:pt x="6127" y="12149"/>
                      <a:pt x="6598" y="13119"/>
                    </a:cubicBezTo>
                    <a:lnTo>
                      <a:pt x="6598" y="13119"/>
                    </a:lnTo>
                    <a:cubicBezTo>
                      <a:pt x="5547" y="12382"/>
                      <a:pt x="4802" y="11331"/>
                      <a:pt x="4894" y="10034"/>
                    </a:cubicBezTo>
                    <a:cubicBezTo>
                      <a:pt x="4902" y="9927"/>
                      <a:pt x="4916" y="9822"/>
                      <a:pt x="4936" y="9718"/>
                    </a:cubicBezTo>
                    <a:lnTo>
                      <a:pt x="4936" y="9718"/>
                    </a:lnTo>
                    <a:cubicBezTo>
                      <a:pt x="5070" y="9572"/>
                      <a:pt x="5211" y="9431"/>
                      <a:pt x="5358" y="9296"/>
                    </a:cubicBezTo>
                    <a:cubicBezTo>
                      <a:pt x="5438" y="9223"/>
                      <a:pt x="5520" y="9153"/>
                      <a:pt x="5603" y="9086"/>
                    </a:cubicBezTo>
                    <a:close/>
                    <a:moveTo>
                      <a:pt x="2388" y="11358"/>
                    </a:moveTo>
                    <a:cubicBezTo>
                      <a:pt x="2535" y="11676"/>
                      <a:pt x="2704" y="11984"/>
                      <a:pt x="2892" y="12282"/>
                    </a:cubicBezTo>
                    <a:lnTo>
                      <a:pt x="2892" y="12282"/>
                    </a:lnTo>
                    <a:cubicBezTo>
                      <a:pt x="2761" y="12601"/>
                      <a:pt x="2644" y="12925"/>
                      <a:pt x="2539" y="13247"/>
                    </a:cubicBezTo>
                    <a:lnTo>
                      <a:pt x="2539" y="13247"/>
                    </a:lnTo>
                    <a:cubicBezTo>
                      <a:pt x="2442" y="12618"/>
                      <a:pt x="2394" y="11983"/>
                      <a:pt x="2388" y="11358"/>
                    </a:cubicBezTo>
                    <a:close/>
                    <a:moveTo>
                      <a:pt x="17605" y="9935"/>
                    </a:moveTo>
                    <a:cubicBezTo>
                      <a:pt x="17466" y="11340"/>
                      <a:pt x="16916" y="12691"/>
                      <a:pt x="16008" y="13780"/>
                    </a:cubicBezTo>
                    <a:lnTo>
                      <a:pt x="16008" y="13780"/>
                    </a:lnTo>
                    <a:cubicBezTo>
                      <a:pt x="16205" y="13410"/>
                      <a:pt x="16378" y="13024"/>
                      <a:pt x="16527" y="12628"/>
                    </a:cubicBezTo>
                    <a:lnTo>
                      <a:pt x="16527" y="12628"/>
                    </a:lnTo>
                    <a:cubicBezTo>
                      <a:pt x="16792" y="12085"/>
                      <a:pt x="17023" y="11551"/>
                      <a:pt x="17217" y="11046"/>
                    </a:cubicBezTo>
                    <a:cubicBezTo>
                      <a:pt x="17355" y="10686"/>
                      <a:pt x="17486" y="10315"/>
                      <a:pt x="17605" y="9935"/>
                    </a:cubicBezTo>
                    <a:close/>
                    <a:moveTo>
                      <a:pt x="4014" y="12345"/>
                    </a:moveTo>
                    <a:cubicBezTo>
                      <a:pt x="4311" y="12936"/>
                      <a:pt x="4646" y="13507"/>
                      <a:pt x="5005" y="14057"/>
                    </a:cubicBezTo>
                    <a:lnTo>
                      <a:pt x="5005" y="14057"/>
                    </a:lnTo>
                    <a:cubicBezTo>
                      <a:pt x="4813" y="13898"/>
                      <a:pt x="4628" y="13732"/>
                      <a:pt x="4451" y="13557"/>
                    </a:cubicBezTo>
                    <a:lnTo>
                      <a:pt x="4451" y="13557"/>
                    </a:lnTo>
                    <a:cubicBezTo>
                      <a:pt x="4259" y="13174"/>
                      <a:pt x="4116" y="12767"/>
                      <a:pt x="4014" y="12345"/>
                    </a:cubicBezTo>
                    <a:close/>
                    <a:moveTo>
                      <a:pt x="15193" y="11316"/>
                    </a:moveTo>
                    <a:cubicBezTo>
                      <a:pt x="15156" y="11706"/>
                      <a:pt x="15100" y="12090"/>
                      <a:pt x="15026" y="12463"/>
                    </a:cubicBezTo>
                    <a:cubicBezTo>
                      <a:pt x="14961" y="12775"/>
                      <a:pt x="14881" y="13090"/>
                      <a:pt x="14788" y="13403"/>
                    </a:cubicBezTo>
                    <a:lnTo>
                      <a:pt x="14788" y="13403"/>
                    </a:lnTo>
                    <a:cubicBezTo>
                      <a:pt x="14505" y="13785"/>
                      <a:pt x="14152" y="14077"/>
                      <a:pt x="13752" y="14276"/>
                    </a:cubicBezTo>
                    <a:lnTo>
                      <a:pt x="13752" y="14276"/>
                    </a:lnTo>
                    <a:cubicBezTo>
                      <a:pt x="13822" y="14173"/>
                      <a:pt x="13890" y="14068"/>
                      <a:pt x="13955" y="13963"/>
                    </a:cubicBezTo>
                    <a:cubicBezTo>
                      <a:pt x="14142" y="13653"/>
                      <a:pt x="14321" y="13330"/>
                      <a:pt x="14488" y="12997"/>
                    </a:cubicBezTo>
                    <a:lnTo>
                      <a:pt x="14488" y="12997"/>
                    </a:lnTo>
                    <a:cubicBezTo>
                      <a:pt x="14843" y="12483"/>
                      <a:pt x="15100" y="11927"/>
                      <a:pt x="15178" y="11361"/>
                    </a:cubicBezTo>
                    <a:lnTo>
                      <a:pt x="15178" y="11361"/>
                    </a:lnTo>
                    <a:cubicBezTo>
                      <a:pt x="15183" y="11346"/>
                      <a:pt x="15188" y="11331"/>
                      <a:pt x="15193" y="11316"/>
                    </a:cubicBezTo>
                    <a:close/>
                    <a:moveTo>
                      <a:pt x="1671" y="7649"/>
                    </a:moveTo>
                    <a:cubicBezTo>
                      <a:pt x="1464" y="8719"/>
                      <a:pt x="1437" y="9824"/>
                      <a:pt x="1557" y="10916"/>
                    </a:cubicBezTo>
                    <a:lnTo>
                      <a:pt x="1557" y="10916"/>
                    </a:lnTo>
                    <a:cubicBezTo>
                      <a:pt x="1595" y="11722"/>
                      <a:pt x="1756" y="12489"/>
                      <a:pt x="2020" y="13206"/>
                    </a:cubicBezTo>
                    <a:lnTo>
                      <a:pt x="2020" y="13206"/>
                    </a:lnTo>
                    <a:cubicBezTo>
                      <a:pt x="2026" y="13224"/>
                      <a:pt x="2031" y="13242"/>
                      <a:pt x="2037" y="13260"/>
                    </a:cubicBezTo>
                    <a:cubicBezTo>
                      <a:pt x="2109" y="13498"/>
                      <a:pt x="2190" y="13735"/>
                      <a:pt x="2279" y="13970"/>
                    </a:cubicBezTo>
                    <a:lnTo>
                      <a:pt x="2279" y="13970"/>
                    </a:lnTo>
                    <a:cubicBezTo>
                      <a:pt x="2302" y="14074"/>
                      <a:pt x="2326" y="14177"/>
                      <a:pt x="2351" y="14280"/>
                    </a:cubicBezTo>
                    <a:lnTo>
                      <a:pt x="2351" y="14280"/>
                    </a:lnTo>
                    <a:cubicBezTo>
                      <a:pt x="1029" y="12568"/>
                      <a:pt x="449" y="10350"/>
                      <a:pt x="1346" y="8295"/>
                    </a:cubicBezTo>
                    <a:cubicBezTo>
                      <a:pt x="1442" y="8073"/>
                      <a:pt x="1550" y="7857"/>
                      <a:pt x="1671" y="7649"/>
                    </a:cubicBezTo>
                    <a:close/>
                    <a:moveTo>
                      <a:pt x="9404" y="7859"/>
                    </a:moveTo>
                    <a:cubicBezTo>
                      <a:pt x="9723" y="7859"/>
                      <a:pt x="10042" y="7879"/>
                      <a:pt x="10359" y="7914"/>
                    </a:cubicBezTo>
                    <a:cubicBezTo>
                      <a:pt x="11857" y="8090"/>
                      <a:pt x="13792" y="8634"/>
                      <a:pt x="14592" y="10031"/>
                    </a:cubicBezTo>
                    <a:lnTo>
                      <a:pt x="14592" y="10031"/>
                    </a:lnTo>
                    <a:cubicBezTo>
                      <a:pt x="14596" y="10849"/>
                      <a:pt x="14417" y="11662"/>
                      <a:pt x="14038" y="12379"/>
                    </a:cubicBezTo>
                    <a:cubicBezTo>
                      <a:pt x="13404" y="13583"/>
                      <a:pt x="12133" y="14169"/>
                      <a:pt x="10849" y="14294"/>
                    </a:cubicBezTo>
                    <a:lnTo>
                      <a:pt x="10849" y="14294"/>
                    </a:lnTo>
                    <a:cubicBezTo>
                      <a:pt x="8490" y="13371"/>
                      <a:pt x="7099" y="10681"/>
                      <a:pt x="7240" y="8196"/>
                    </a:cubicBezTo>
                    <a:lnTo>
                      <a:pt x="7240" y="8196"/>
                    </a:lnTo>
                    <a:cubicBezTo>
                      <a:pt x="7930" y="7963"/>
                      <a:pt x="8664" y="7859"/>
                      <a:pt x="9404" y="7859"/>
                    </a:cubicBezTo>
                    <a:close/>
                    <a:moveTo>
                      <a:pt x="6856" y="8341"/>
                    </a:moveTo>
                    <a:lnTo>
                      <a:pt x="6856" y="8341"/>
                    </a:lnTo>
                    <a:cubicBezTo>
                      <a:pt x="6726" y="10709"/>
                      <a:pt x="7983" y="13047"/>
                      <a:pt x="9968" y="14309"/>
                    </a:cubicBezTo>
                    <a:lnTo>
                      <a:pt x="9968" y="14309"/>
                    </a:lnTo>
                    <a:cubicBezTo>
                      <a:pt x="9112" y="14251"/>
                      <a:pt x="8147" y="13985"/>
                      <a:pt x="7290" y="13538"/>
                    </a:cubicBezTo>
                    <a:lnTo>
                      <a:pt x="7290" y="13538"/>
                    </a:lnTo>
                    <a:cubicBezTo>
                      <a:pt x="6715" y="12503"/>
                      <a:pt x="6311" y="11372"/>
                      <a:pt x="6108" y="10224"/>
                    </a:cubicBezTo>
                    <a:cubicBezTo>
                      <a:pt x="6023" y="9745"/>
                      <a:pt x="5987" y="9267"/>
                      <a:pt x="5998" y="8798"/>
                    </a:cubicBezTo>
                    <a:lnTo>
                      <a:pt x="5998" y="8798"/>
                    </a:lnTo>
                    <a:cubicBezTo>
                      <a:pt x="6272" y="8618"/>
                      <a:pt x="6559" y="8466"/>
                      <a:pt x="6856" y="8341"/>
                    </a:cubicBezTo>
                    <a:close/>
                    <a:moveTo>
                      <a:pt x="12821" y="14144"/>
                    </a:moveTo>
                    <a:cubicBezTo>
                      <a:pt x="12633" y="14299"/>
                      <a:pt x="12434" y="14450"/>
                      <a:pt x="12227" y="14594"/>
                    </a:cubicBezTo>
                    <a:lnTo>
                      <a:pt x="12227" y="14594"/>
                    </a:lnTo>
                    <a:cubicBezTo>
                      <a:pt x="12093" y="14589"/>
                      <a:pt x="11957" y="14577"/>
                      <a:pt x="11820" y="14558"/>
                    </a:cubicBezTo>
                    <a:lnTo>
                      <a:pt x="11820" y="14558"/>
                    </a:lnTo>
                    <a:cubicBezTo>
                      <a:pt x="12171" y="14457"/>
                      <a:pt x="12507" y="14319"/>
                      <a:pt x="12821" y="14144"/>
                    </a:cubicBezTo>
                    <a:close/>
                    <a:moveTo>
                      <a:pt x="14119" y="3908"/>
                    </a:moveTo>
                    <a:cubicBezTo>
                      <a:pt x="14207" y="3908"/>
                      <a:pt x="14295" y="3910"/>
                      <a:pt x="14383" y="3914"/>
                    </a:cubicBezTo>
                    <a:cubicBezTo>
                      <a:pt x="14585" y="3924"/>
                      <a:pt x="14779" y="3944"/>
                      <a:pt x="14966" y="3975"/>
                    </a:cubicBezTo>
                    <a:lnTo>
                      <a:pt x="14966" y="3975"/>
                    </a:lnTo>
                    <a:cubicBezTo>
                      <a:pt x="16230" y="5476"/>
                      <a:pt x="16825" y="7520"/>
                      <a:pt x="16776" y="9510"/>
                    </a:cubicBezTo>
                    <a:cubicBezTo>
                      <a:pt x="16755" y="10466"/>
                      <a:pt x="16574" y="11423"/>
                      <a:pt x="16251" y="12328"/>
                    </a:cubicBezTo>
                    <a:lnTo>
                      <a:pt x="16251" y="12328"/>
                    </a:lnTo>
                    <a:cubicBezTo>
                      <a:pt x="16042" y="12763"/>
                      <a:pt x="15822" y="13186"/>
                      <a:pt x="15598" y="13594"/>
                    </a:cubicBezTo>
                    <a:cubicBezTo>
                      <a:pt x="15352" y="14041"/>
                      <a:pt x="15079" y="14490"/>
                      <a:pt x="14781" y="14926"/>
                    </a:cubicBezTo>
                    <a:lnTo>
                      <a:pt x="14781" y="14926"/>
                    </a:lnTo>
                    <a:cubicBezTo>
                      <a:pt x="14706" y="14979"/>
                      <a:pt x="14631" y="15031"/>
                      <a:pt x="14554" y="15081"/>
                    </a:cubicBezTo>
                    <a:lnTo>
                      <a:pt x="14554" y="15081"/>
                    </a:lnTo>
                    <a:cubicBezTo>
                      <a:pt x="14730" y="14692"/>
                      <a:pt x="14888" y="14285"/>
                      <a:pt x="15026" y="13867"/>
                    </a:cubicBezTo>
                    <a:lnTo>
                      <a:pt x="15026" y="13867"/>
                    </a:lnTo>
                    <a:cubicBezTo>
                      <a:pt x="15571" y="13177"/>
                      <a:pt x="15849" y="12262"/>
                      <a:pt x="15931" y="11403"/>
                    </a:cubicBezTo>
                    <a:cubicBezTo>
                      <a:pt x="16012" y="10587"/>
                      <a:pt x="15932" y="9745"/>
                      <a:pt x="15735" y="8914"/>
                    </a:cubicBezTo>
                    <a:lnTo>
                      <a:pt x="15735" y="8914"/>
                    </a:lnTo>
                    <a:cubicBezTo>
                      <a:pt x="15798" y="8315"/>
                      <a:pt x="15804" y="7716"/>
                      <a:pt x="15741" y="7129"/>
                    </a:cubicBezTo>
                    <a:cubicBezTo>
                      <a:pt x="15633" y="6176"/>
                      <a:pt x="15252" y="5259"/>
                      <a:pt x="14550" y="4593"/>
                    </a:cubicBezTo>
                    <a:cubicBezTo>
                      <a:pt x="14214" y="4290"/>
                      <a:pt x="13824" y="4083"/>
                      <a:pt x="13406" y="3947"/>
                    </a:cubicBezTo>
                    <a:lnTo>
                      <a:pt x="13406" y="3947"/>
                    </a:lnTo>
                    <a:cubicBezTo>
                      <a:pt x="13644" y="3922"/>
                      <a:pt x="13882" y="3908"/>
                      <a:pt x="14119" y="3908"/>
                    </a:cubicBezTo>
                    <a:close/>
                    <a:moveTo>
                      <a:pt x="5609" y="15032"/>
                    </a:moveTo>
                    <a:lnTo>
                      <a:pt x="5609" y="15032"/>
                    </a:lnTo>
                    <a:cubicBezTo>
                      <a:pt x="5650" y="15058"/>
                      <a:pt x="5691" y="15085"/>
                      <a:pt x="5732" y="15110"/>
                    </a:cubicBezTo>
                    <a:lnTo>
                      <a:pt x="5732" y="15110"/>
                    </a:lnTo>
                    <a:cubicBezTo>
                      <a:pt x="5744" y="15126"/>
                      <a:pt x="5756" y="15142"/>
                      <a:pt x="5767" y="15158"/>
                    </a:cubicBezTo>
                    <a:lnTo>
                      <a:pt x="5767" y="15158"/>
                    </a:lnTo>
                    <a:cubicBezTo>
                      <a:pt x="5750" y="15145"/>
                      <a:pt x="5733" y="15131"/>
                      <a:pt x="5716" y="15118"/>
                    </a:cubicBezTo>
                    <a:cubicBezTo>
                      <a:pt x="5680" y="15090"/>
                      <a:pt x="5644" y="15061"/>
                      <a:pt x="5609" y="15032"/>
                    </a:cubicBezTo>
                    <a:close/>
                    <a:moveTo>
                      <a:pt x="18898" y="8295"/>
                    </a:moveTo>
                    <a:lnTo>
                      <a:pt x="18898" y="8295"/>
                    </a:lnTo>
                    <a:cubicBezTo>
                      <a:pt x="19004" y="8824"/>
                      <a:pt x="19058" y="9370"/>
                      <a:pt x="19062" y="9915"/>
                    </a:cubicBezTo>
                    <a:cubicBezTo>
                      <a:pt x="19088" y="11819"/>
                      <a:pt x="18564" y="13903"/>
                      <a:pt x="17433" y="15515"/>
                    </a:cubicBezTo>
                    <a:lnTo>
                      <a:pt x="17433" y="15515"/>
                    </a:lnTo>
                    <a:cubicBezTo>
                      <a:pt x="17710" y="14802"/>
                      <a:pt x="17898" y="14051"/>
                      <a:pt x="18015" y="13308"/>
                    </a:cubicBezTo>
                    <a:cubicBezTo>
                      <a:pt x="18066" y="12974"/>
                      <a:pt x="18105" y="12637"/>
                      <a:pt x="18131" y="12298"/>
                    </a:cubicBezTo>
                    <a:lnTo>
                      <a:pt x="18131" y="12298"/>
                    </a:lnTo>
                    <a:cubicBezTo>
                      <a:pt x="18639" y="11013"/>
                      <a:pt x="18913" y="9640"/>
                      <a:pt x="18898" y="8295"/>
                    </a:cubicBezTo>
                    <a:close/>
                    <a:moveTo>
                      <a:pt x="6713" y="15651"/>
                    </a:moveTo>
                    <a:cubicBezTo>
                      <a:pt x="6840" y="15711"/>
                      <a:pt x="6968" y="15769"/>
                      <a:pt x="7098" y="15824"/>
                    </a:cubicBezTo>
                    <a:lnTo>
                      <a:pt x="7098" y="15824"/>
                    </a:lnTo>
                    <a:cubicBezTo>
                      <a:pt x="6988" y="15793"/>
                      <a:pt x="6878" y="15757"/>
                      <a:pt x="6770" y="15716"/>
                    </a:cubicBezTo>
                    <a:lnTo>
                      <a:pt x="6770" y="15716"/>
                    </a:lnTo>
                    <a:cubicBezTo>
                      <a:pt x="6751" y="15695"/>
                      <a:pt x="6732" y="15673"/>
                      <a:pt x="6713" y="15651"/>
                    </a:cubicBezTo>
                    <a:close/>
                    <a:moveTo>
                      <a:pt x="4510" y="10223"/>
                    </a:moveTo>
                    <a:cubicBezTo>
                      <a:pt x="4418" y="11802"/>
                      <a:pt x="5608" y="13046"/>
                      <a:pt x="6973" y="13825"/>
                    </a:cubicBezTo>
                    <a:lnTo>
                      <a:pt x="6973" y="13825"/>
                    </a:lnTo>
                    <a:cubicBezTo>
                      <a:pt x="7390" y="14545"/>
                      <a:pt x="7889" y="15219"/>
                      <a:pt x="8448" y="15825"/>
                    </a:cubicBezTo>
                    <a:lnTo>
                      <a:pt x="8448" y="15825"/>
                    </a:lnTo>
                    <a:cubicBezTo>
                      <a:pt x="7678" y="15612"/>
                      <a:pt x="6935" y="15302"/>
                      <a:pt x="6251" y="14915"/>
                    </a:cubicBezTo>
                    <a:cubicBezTo>
                      <a:pt x="6167" y="14868"/>
                      <a:pt x="6083" y="14818"/>
                      <a:pt x="6000" y="14768"/>
                    </a:cubicBezTo>
                    <a:lnTo>
                      <a:pt x="6000" y="14768"/>
                    </a:lnTo>
                    <a:cubicBezTo>
                      <a:pt x="5703" y="14374"/>
                      <a:pt x="5436" y="13985"/>
                      <a:pt x="5204" y="13618"/>
                    </a:cubicBezTo>
                    <a:cubicBezTo>
                      <a:pt x="4697" y="12831"/>
                      <a:pt x="4252" y="11999"/>
                      <a:pt x="3900" y="11133"/>
                    </a:cubicBezTo>
                    <a:lnTo>
                      <a:pt x="3900" y="11133"/>
                    </a:lnTo>
                    <a:cubicBezTo>
                      <a:pt x="4084" y="10817"/>
                      <a:pt x="4286" y="10513"/>
                      <a:pt x="4510" y="10223"/>
                    </a:cubicBezTo>
                    <a:close/>
                    <a:moveTo>
                      <a:pt x="7677" y="14180"/>
                    </a:moveTo>
                    <a:lnTo>
                      <a:pt x="7677" y="14180"/>
                    </a:lnTo>
                    <a:cubicBezTo>
                      <a:pt x="8022" y="14333"/>
                      <a:pt x="8366" y="14455"/>
                      <a:pt x="8692" y="14546"/>
                    </a:cubicBezTo>
                    <a:cubicBezTo>
                      <a:pt x="9226" y="14692"/>
                      <a:pt x="9771" y="14765"/>
                      <a:pt x="10307" y="14765"/>
                    </a:cubicBezTo>
                    <a:cubicBezTo>
                      <a:pt x="10472" y="14765"/>
                      <a:pt x="10637" y="14758"/>
                      <a:pt x="10800" y="14744"/>
                    </a:cubicBezTo>
                    <a:lnTo>
                      <a:pt x="10800" y="14744"/>
                    </a:lnTo>
                    <a:cubicBezTo>
                      <a:pt x="11062" y="14851"/>
                      <a:pt x="11333" y="14933"/>
                      <a:pt x="11608" y="14987"/>
                    </a:cubicBezTo>
                    <a:lnTo>
                      <a:pt x="11608" y="14987"/>
                    </a:lnTo>
                    <a:cubicBezTo>
                      <a:pt x="10832" y="15437"/>
                      <a:pt x="9972" y="15776"/>
                      <a:pt x="9107" y="15913"/>
                    </a:cubicBezTo>
                    <a:lnTo>
                      <a:pt x="9107" y="15913"/>
                    </a:lnTo>
                    <a:cubicBezTo>
                      <a:pt x="8568" y="15395"/>
                      <a:pt x="8089" y="14811"/>
                      <a:pt x="7677" y="14180"/>
                    </a:cubicBezTo>
                    <a:close/>
                    <a:moveTo>
                      <a:pt x="14418" y="14450"/>
                    </a:moveTo>
                    <a:cubicBezTo>
                      <a:pt x="14283" y="14781"/>
                      <a:pt x="14132" y="15107"/>
                      <a:pt x="13964" y="15424"/>
                    </a:cubicBezTo>
                    <a:lnTo>
                      <a:pt x="13964" y="15424"/>
                    </a:lnTo>
                    <a:cubicBezTo>
                      <a:pt x="13390" y="15717"/>
                      <a:pt x="12782" y="15916"/>
                      <a:pt x="12158" y="16031"/>
                    </a:cubicBezTo>
                    <a:lnTo>
                      <a:pt x="12158" y="16031"/>
                    </a:lnTo>
                    <a:cubicBezTo>
                      <a:pt x="12547" y="15718"/>
                      <a:pt x="12904" y="15360"/>
                      <a:pt x="13225" y="14975"/>
                    </a:cubicBezTo>
                    <a:lnTo>
                      <a:pt x="13225" y="14975"/>
                    </a:lnTo>
                    <a:cubicBezTo>
                      <a:pt x="13529" y="14906"/>
                      <a:pt x="13826" y="14796"/>
                      <a:pt x="14109" y="14642"/>
                    </a:cubicBezTo>
                    <a:cubicBezTo>
                      <a:pt x="14218" y="14584"/>
                      <a:pt x="14321" y="14520"/>
                      <a:pt x="14418" y="14450"/>
                    </a:cubicBezTo>
                    <a:close/>
                    <a:moveTo>
                      <a:pt x="12538" y="15065"/>
                    </a:moveTo>
                    <a:lnTo>
                      <a:pt x="12538" y="15065"/>
                    </a:lnTo>
                    <a:cubicBezTo>
                      <a:pt x="12132" y="15487"/>
                      <a:pt x="11675" y="15854"/>
                      <a:pt x="11161" y="16145"/>
                    </a:cubicBezTo>
                    <a:lnTo>
                      <a:pt x="11161" y="16145"/>
                    </a:lnTo>
                    <a:cubicBezTo>
                      <a:pt x="11039" y="16150"/>
                      <a:pt x="10917" y="16153"/>
                      <a:pt x="10794" y="16153"/>
                    </a:cubicBezTo>
                    <a:cubicBezTo>
                      <a:pt x="10556" y="16153"/>
                      <a:pt x="10318" y="16143"/>
                      <a:pt x="10080" y="16122"/>
                    </a:cubicBezTo>
                    <a:lnTo>
                      <a:pt x="10080" y="16122"/>
                    </a:lnTo>
                    <a:cubicBezTo>
                      <a:pt x="10863" y="15879"/>
                      <a:pt x="11615" y="15504"/>
                      <a:pt x="12288" y="15065"/>
                    </a:cubicBezTo>
                    <a:lnTo>
                      <a:pt x="12288" y="15065"/>
                    </a:lnTo>
                    <a:cubicBezTo>
                      <a:pt x="12326" y="15066"/>
                      <a:pt x="12364" y="15067"/>
                      <a:pt x="12402" y="15067"/>
                    </a:cubicBezTo>
                    <a:cubicBezTo>
                      <a:pt x="12448" y="15067"/>
                      <a:pt x="12493" y="15066"/>
                      <a:pt x="12538" y="15065"/>
                    </a:cubicBezTo>
                    <a:close/>
                    <a:moveTo>
                      <a:pt x="9821" y="16532"/>
                    </a:moveTo>
                    <a:lnTo>
                      <a:pt x="9821" y="16532"/>
                    </a:lnTo>
                    <a:cubicBezTo>
                      <a:pt x="9954" y="16546"/>
                      <a:pt x="10087" y="16557"/>
                      <a:pt x="10220" y="16565"/>
                    </a:cubicBezTo>
                    <a:lnTo>
                      <a:pt x="10220" y="16565"/>
                    </a:lnTo>
                    <a:cubicBezTo>
                      <a:pt x="10152" y="16588"/>
                      <a:pt x="10083" y="16609"/>
                      <a:pt x="10014" y="16630"/>
                    </a:cubicBezTo>
                    <a:cubicBezTo>
                      <a:pt x="9998" y="16634"/>
                      <a:pt x="9983" y="16639"/>
                      <a:pt x="9968" y="16643"/>
                    </a:cubicBezTo>
                    <a:lnTo>
                      <a:pt x="9968" y="16643"/>
                    </a:lnTo>
                    <a:cubicBezTo>
                      <a:pt x="9918" y="16606"/>
                      <a:pt x="9869" y="16569"/>
                      <a:pt x="9821" y="16532"/>
                    </a:cubicBezTo>
                    <a:close/>
                    <a:moveTo>
                      <a:pt x="7336" y="16333"/>
                    </a:moveTo>
                    <a:cubicBezTo>
                      <a:pt x="7636" y="16391"/>
                      <a:pt x="7940" y="16418"/>
                      <a:pt x="8246" y="16418"/>
                    </a:cubicBezTo>
                    <a:cubicBezTo>
                      <a:pt x="8453" y="16418"/>
                      <a:pt x="8661" y="16405"/>
                      <a:pt x="8868" y="16382"/>
                    </a:cubicBezTo>
                    <a:lnTo>
                      <a:pt x="8868" y="16382"/>
                    </a:lnTo>
                    <a:cubicBezTo>
                      <a:pt x="8921" y="16393"/>
                      <a:pt x="8975" y="16404"/>
                      <a:pt x="9028" y="16414"/>
                    </a:cubicBezTo>
                    <a:lnTo>
                      <a:pt x="9028" y="16414"/>
                    </a:lnTo>
                    <a:cubicBezTo>
                      <a:pt x="9153" y="16531"/>
                      <a:pt x="9282" y="16645"/>
                      <a:pt x="9415" y="16755"/>
                    </a:cubicBezTo>
                    <a:lnTo>
                      <a:pt x="9415" y="16755"/>
                    </a:lnTo>
                    <a:cubicBezTo>
                      <a:pt x="9253" y="16776"/>
                      <a:pt x="9092" y="16786"/>
                      <a:pt x="8933" y="16786"/>
                    </a:cubicBezTo>
                    <a:cubicBezTo>
                      <a:pt x="8443" y="16786"/>
                      <a:pt x="7970" y="16691"/>
                      <a:pt x="7521" y="16521"/>
                    </a:cubicBezTo>
                    <a:lnTo>
                      <a:pt x="7521" y="16521"/>
                    </a:lnTo>
                    <a:cubicBezTo>
                      <a:pt x="7459" y="16459"/>
                      <a:pt x="7397" y="16396"/>
                      <a:pt x="7336" y="16333"/>
                    </a:cubicBezTo>
                    <a:close/>
                    <a:moveTo>
                      <a:pt x="17745" y="11387"/>
                    </a:moveTo>
                    <a:cubicBezTo>
                      <a:pt x="17745" y="11627"/>
                      <a:pt x="17738" y="11867"/>
                      <a:pt x="17725" y="12106"/>
                    </a:cubicBezTo>
                    <a:lnTo>
                      <a:pt x="17725" y="12106"/>
                    </a:lnTo>
                    <a:cubicBezTo>
                      <a:pt x="17262" y="13220"/>
                      <a:pt x="16624" y="14261"/>
                      <a:pt x="15883" y="15153"/>
                    </a:cubicBezTo>
                    <a:cubicBezTo>
                      <a:pt x="15117" y="16078"/>
                      <a:pt x="14200" y="16818"/>
                      <a:pt x="13187" y="17334"/>
                    </a:cubicBezTo>
                    <a:lnTo>
                      <a:pt x="13187" y="17334"/>
                    </a:lnTo>
                    <a:cubicBezTo>
                      <a:pt x="13740" y="16822"/>
                      <a:pt x="14251" y="16238"/>
                      <a:pt x="14718" y="15616"/>
                    </a:cubicBezTo>
                    <a:lnTo>
                      <a:pt x="14718" y="15616"/>
                    </a:lnTo>
                    <a:cubicBezTo>
                      <a:pt x="14819" y="15506"/>
                      <a:pt x="14917" y="15393"/>
                      <a:pt x="15012" y="15277"/>
                    </a:cubicBezTo>
                    <a:lnTo>
                      <a:pt x="15012" y="15277"/>
                    </a:lnTo>
                    <a:cubicBezTo>
                      <a:pt x="16313" y="14342"/>
                      <a:pt x="17289" y="12968"/>
                      <a:pt x="17741" y="11403"/>
                    </a:cubicBezTo>
                    <a:cubicBezTo>
                      <a:pt x="17742" y="11398"/>
                      <a:pt x="17744" y="11392"/>
                      <a:pt x="17745" y="11387"/>
                    </a:cubicBezTo>
                    <a:close/>
                    <a:moveTo>
                      <a:pt x="13598" y="16061"/>
                    </a:moveTo>
                    <a:lnTo>
                      <a:pt x="13598" y="16061"/>
                    </a:lnTo>
                    <a:cubicBezTo>
                      <a:pt x="13578" y="16093"/>
                      <a:pt x="13558" y="16124"/>
                      <a:pt x="13538" y="16155"/>
                    </a:cubicBezTo>
                    <a:lnTo>
                      <a:pt x="13538" y="16155"/>
                    </a:lnTo>
                    <a:cubicBezTo>
                      <a:pt x="13063" y="16525"/>
                      <a:pt x="12542" y="16838"/>
                      <a:pt x="11978" y="17082"/>
                    </a:cubicBezTo>
                    <a:cubicBezTo>
                      <a:pt x="11717" y="17196"/>
                      <a:pt x="11451" y="17291"/>
                      <a:pt x="11182" y="17370"/>
                    </a:cubicBezTo>
                    <a:lnTo>
                      <a:pt x="11182" y="17370"/>
                    </a:lnTo>
                    <a:cubicBezTo>
                      <a:pt x="10940" y="17256"/>
                      <a:pt x="10704" y="17127"/>
                      <a:pt x="10475" y="16986"/>
                    </a:cubicBezTo>
                    <a:lnTo>
                      <a:pt x="10475" y="16986"/>
                    </a:lnTo>
                    <a:cubicBezTo>
                      <a:pt x="10794" y="16875"/>
                      <a:pt x="11102" y="16730"/>
                      <a:pt x="11396" y="16559"/>
                    </a:cubicBezTo>
                    <a:lnTo>
                      <a:pt x="11396" y="16559"/>
                    </a:lnTo>
                    <a:cubicBezTo>
                      <a:pt x="11662" y="16539"/>
                      <a:pt x="11928" y="16508"/>
                      <a:pt x="12193" y="16463"/>
                    </a:cubicBezTo>
                    <a:cubicBezTo>
                      <a:pt x="12680" y="16380"/>
                      <a:pt x="13151" y="16244"/>
                      <a:pt x="13598" y="16061"/>
                    </a:cubicBezTo>
                    <a:close/>
                    <a:moveTo>
                      <a:pt x="3164" y="12687"/>
                    </a:moveTo>
                    <a:lnTo>
                      <a:pt x="3164" y="12687"/>
                    </a:lnTo>
                    <a:cubicBezTo>
                      <a:pt x="3418" y="13044"/>
                      <a:pt x="3700" y="13382"/>
                      <a:pt x="4001" y="13699"/>
                    </a:cubicBezTo>
                    <a:lnTo>
                      <a:pt x="4001" y="13699"/>
                    </a:lnTo>
                    <a:cubicBezTo>
                      <a:pt x="4109" y="13907"/>
                      <a:pt x="4225" y="14110"/>
                      <a:pt x="4346" y="14308"/>
                    </a:cubicBezTo>
                    <a:cubicBezTo>
                      <a:pt x="5052" y="15443"/>
                      <a:pt x="6061" y="16411"/>
                      <a:pt x="7280" y="16900"/>
                    </a:cubicBezTo>
                    <a:lnTo>
                      <a:pt x="7280" y="16900"/>
                    </a:lnTo>
                    <a:cubicBezTo>
                      <a:pt x="7514" y="17129"/>
                      <a:pt x="7755" y="17349"/>
                      <a:pt x="8004" y="17560"/>
                    </a:cubicBezTo>
                    <a:lnTo>
                      <a:pt x="8004" y="17560"/>
                    </a:lnTo>
                    <a:cubicBezTo>
                      <a:pt x="6867" y="17388"/>
                      <a:pt x="5756" y="16976"/>
                      <a:pt x="4760" y="16383"/>
                    </a:cubicBezTo>
                    <a:lnTo>
                      <a:pt x="4760" y="16383"/>
                    </a:lnTo>
                    <a:cubicBezTo>
                      <a:pt x="3937" y="15696"/>
                      <a:pt x="3257" y="14841"/>
                      <a:pt x="2771" y="13875"/>
                    </a:cubicBezTo>
                    <a:lnTo>
                      <a:pt x="2771" y="13875"/>
                    </a:lnTo>
                    <a:cubicBezTo>
                      <a:pt x="2885" y="13474"/>
                      <a:pt x="3015" y="13076"/>
                      <a:pt x="3164" y="12687"/>
                    </a:cubicBezTo>
                    <a:close/>
                    <a:moveTo>
                      <a:pt x="9917" y="17142"/>
                    </a:moveTo>
                    <a:lnTo>
                      <a:pt x="9917" y="17142"/>
                    </a:lnTo>
                    <a:cubicBezTo>
                      <a:pt x="10111" y="17279"/>
                      <a:pt x="10311" y="17409"/>
                      <a:pt x="10517" y="17528"/>
                    </a:cubicBezTo>
                    <a:lnTo>
                      <a:pt x="10517" y="17528"/>
                    </a:lnTo>
                    <a:cubicBezTo>
                      <a:pt x="10076" y="17610"/>
                      <a:pt x="9631" y="17649"/>
                      <a:pt x="9185" y="17649"/>
                    </a:cubicBezTo>
                    <a:cubicBezTo>
                      <a:pt x="9054" y="17649"/>
                      <a:pt x="8924" y="17646"/>
                      <a:pt x="8793" y="17639"/>
                    </a:cubicBezTo>
                    <a:lnTo>
                      <a:pt x="8793" y="17639"/>
                    </a:lnTo>
                    <a:cubicBezTo>
                      <a:pt x="8596" y="17490"/>
                      <a:pt x="8403" y="17332"/>
                      <a:pt x="8214" y="17168"/>
                    </a:cubicBezTo>
                    <a:lnTo>
                      <a:pt x="8214" y="17168"/>
                    </a:lnTo>
                    <a:cubicBezTo>
                      <a:pt x="8440" y="17208"/>
                      <a:pt x="8671" y="17231"/>
                      <a:pt x="8906" y="17237"/>
                    </a:cubicBezTo>
                    <a:cubicBezTo>
                      <a:pt x="8938" y="17238"/>
                      <a:pt x="8970" y="17238"/>
                      <a:pt x="9002" y="17238"/>
                    </a:cubicBezTo>
                    <a:cubicBezTo>
                      <a:pt x="9315" y="17238"/>
                      <a:pt x="9620" y="17204"/>
                      <a:pt x="9917" y="17142"/>
                    </a:cubicBezTo>
                    <a:close/>
                    <a:moveTo>
                      <a:pt x="12805" y="17149"/>
                    </a:moveTo>
                    <a:lnTo>
                      <a:pt x="12805" y="17149"/>
                    </a:lnTo>
                    <a:cubicBezTo>
                      <a:pt x="12782" y="17176"/>
                      <a:pt x="12759" y="17203"/>
                      <a:pt x="12736" y="17229"/>
                    </a:cubicBezTo>
                    <a:lnTo>
                      <a:pt x="12736" y="17229"/>
                    </a:lnTo>
                    <a:cubicBezTo>
                      <a:pt x="12530" y="17402"/>
                      <a:pt x="12316" y="17565"/>
                      <a:pt x="12096" y="17715"/>
                    </a:cubicBezTo>
                    <a:lnTo>
                      <a:pt x="12096" y="17715"/>
                    </a:lnTo>
                    <a:cubicBezTo>
                      <a:pt x="11995" y="17686"/>
                      <a:pt x="11894" y="17655"/>
                      <a:pt x="11794" y="17620"/>
                    </a:cubicBezTo>
                    <a:lnTo>
                      <a:pt x="11794" y="17620"/>
                    </a:lnTo>
                    <a:cubicBezTo>
                      <a:pt x="12146" y="17488"/>
                      <a:pt x="12483" y="17330"/>
                      <a:pt x="12805" y="17149"/>
                    </a:cubicBezTo>
                    <a:close/>
                    <a:moveTo>
                      <a:pt x="17565" y="13514"/>
                    </a:moveTo>
                    <a:cubicBezTo>
                      <a:pt x="17359" y="14683"/>
                      <a:pt x="16960" y="15807"/>
                      <a:pt x="16290" y="16786"/>
                    </a:cubicBezTo>
                    <a:lnTo>
                      <a:pt x="16290" y="16786"/>
                    </a:lnTo>
                    <a:cubicBezTo>
                      <a:pt x="16109" y="16943"/>
                      <a:pt x="15917" y="17089"/>
                      <a:pt x="15717" y="17225"/>
                    </a:cubicBezTo>
                    <a:cubicBezTo>
                      <a:pt x="14997" y="17707"/>
                      <a:pt x="14223" y="17913"/>
                      <a:pt x="13447" y="17913"/>
                    </a:cubicBezTo>
                    <a:cubicBezTo>
                      <a:pt x="13317" y="17913"/>
                      <a:pt x="13187" y="17907"/>
                      <a:pt x="13058" y="17896"/>
                    </a:cubicBezTo>
                    <a:lnTo>
                      <a:pt x="13058" y="17896"/>
                    </a:lnTo>
                    <a:cubicBezTo>
                      <a:pt x="14961" y="17041"/>
                      <a:pt x="16534" y="15432"/>
                      <a:pt x="17565" y="13514"/>
                    </a:cubicBezTo>
                    <a:close/>
                    <a:moveTo>
                      <a:pt x="7961" y="17977"/>
                    </a:moveTo>
                    <a:lnTo>
                      <a:pt x="7961" y="17977"/>
                    </a:lnTo>
                    <a:cubicBezTo>
                      <a:pt x="8183" y="18010"/>
                      <a:pt x="8406" y="18035"/>
                      <a:pt x="8630" y="18052"/>
                    </a:cubicBezTo>
                    <a:lnTo>
                      <a:pt x="8630" y="18052"/>
                    </a:lnTo>
                    <a:cubicBezTo>
                      <a:pt x="8658" y="18072"/>
                      <a:pt x="8687" y="18093"/>
                      <a:pt x="8716" y="18114"/>
                    </a:cubicBezTo>
                    <a:lnTo>
                      <a:pt x="8716" y="18114"/>
                    </a:lnTo>
                    <a:cubicBezTo>
                      <a:pt x="8465" y="18081"/>
                      <a:pt x="8213" y="18036"/>
                      <a:pt x="7961" y="17977"/>
                    </a:cubicBezTo>
                    <a:close/>
                    <a:moveTo>
                      <a:pt x="11111" y="17837"/>
                    </a:moveTo>
                    <a:cubicBezTo>
                      <a:pt x="11220" y="17887"/>
                      <a:pt x="11330" y="17934"/>
                      <a:pt x="11441" y="17977"/>
                    </a:cubicBezTo>
                    <a:lnTo>
                      <a:pt x="11441" y="17977"/>
                    </a:lnTo>
                    <a:cubicBezTo>
                      <a:pt x="10878" y="18110"/>
                      <a:pt x="10298" y="18179"/>
                      <a:pt x="9709" y="18179"/>
                    </a:cubicBezTo>
                    <a:cubicBezTo>
                      <a:pt x="9664" y="18179"/>
                      <a:pt x="9619" y="18179"/>
                      <a:pt x="9574" y="18178"/>
                    </a:cubicBezTo>
                    <a:lnTo>
                      <a:pt x="9574" y="18178"/>
                    </a:lnTo>
                    <a:cubicBezTo>
                      <a:pt x="9518" y="18144"/>
                      <a:pt x="9463" y="18109"/>
                      <a:pt x="9408" y="18073"/>
                    </a:cubicBezTo>
                    <a:lnTo>
                      <a:pt x="9408" y="18073"/>
                    </a:lnTo>
                    <a:cubicBezTo>
                      <a:pt x="10003" y="18060"/>
                      <a:pt x="10572" y="17978"/>
                      <a:pt x="11111" y="17837"/>
                    </a:cubicBezTo>
                    <a:close/>
                    <a:moveTo>
                      <a:pt x="10400" y="18567"/>
                    </a:moveTo>
                    <a:lnTo>
                      <a:pt x="10400" y="18567"/>
                    </a:lnTo>
                    <a:cubicBezTo>
                      <a:pt x="10377" y="18575"/>
                      <a:pt x="10354" y="18583"/>
                      <a:pt x="10331" y="18590"/>
                    </a:cubicBezTo>
                    <a:lnTo>
                      <a:pt x="10331" y="18590"/>
                    </a:lnTo>
                    <a:cubicBezTo>
                      <a:pt x="10320" y="18585"/>
                      <a:pt x="10309" y="18579"/>
                      <a:pt x="10297" y="18574"/>
                    </a:cubicBezTo>
                    <a:lnTo>
                      <a:pt x="10297" y="18574"/>
                    </a:lnTo>
                    <a:cubicBezTo>
                      <a:pt x="10332" y="18572"/>
                      <a:pt x="10366" y="18570"/>
                      <a:pt x="10400" y="18567"/>
                    </a:cubicBezTo>
                    <a:close/>
                    <a:moveTo>
                      <a:pt x="4254" y="16578"/>
                    </a:moveTo>
                    <a:lnTo>
                      <a:pt x="4254" y="16578"/>
                    </a:lnTo>
                    <a:cubicBezTo>
                      <a:pt x="4456" y="16708"/>
                      <a:pt x="4663" y="16831"/>
                      <a:pt x="4875" y="16946"/>
                    </a:cubicBezTo>
                    <a:lnTo>
                      <a:pt x="4875" y="16946"/>
                    </a:lnTo>
                    <a:cubicBezTo>
                      <a:pt x="6186" y="17905"/>
                      <a:pt x="7771" y="18493"/>
                      <a:pt x="9417" y="18577"/>
                    </a:cubicBezTo>
                    <a:lnTo>
                      <a:pt x="9417" y="18577"/>
                    </a:lnTo>
                    <a:cubicBezTo>
                      <a:pt x="9453" y="18599"/>
                      <a:pt x="9489" y="18621"/>
                      <a:pt x="9526" y="18642"/>
                    </a:cubicBezTo>
                    <a:cubicBezTo>
                      <a:pt x="9589" y="18679"/>
                      <a:pt x="9653" y="18716"/>
                      <a:pt x="9717" y="18751"/>
                    </a:cubicBezTo>
                    <a:lnTo>
                      <a:pt x="9717" y="18751"/>
                    </a:lnTo>
                    <a:cubicBezTo>
                      <a:pt x="9611" y="18773"/>
                      <a:pt x="9503" y="18792"/>
                      <a:pt x="9395" y="18809"/>
                    </a:cubicBezTo>
                    <a:cubicBezTo>
                      <a:pt x="9147" y="18846"/>
                      <a:pt x="8903" y="18864"/>
                      <a:pt x="8664" y="18864"/>
                    </a:cubicBezTo>
                    <a:cubicBezTo>
                      <a:pt x="6904" y="18864"/>
                      <a:pt x="5372" y="17898"/>
                      <a:pt x="4254" y="16578"/>
                    </a:cubicBezTo>
                    <a:close/>
                    <a:moveTo>
                      <a:pt x="15242" y="17984"/>
                    </a:moveTo>
                    <a:cubicBezTo>
                      <a:pt x="14346" y="18781"/>
                      <a:pt x="13404" y="19112"/>
                      <a:pt x="12465" y="19112"/>
                    </a:cubicBezTo>
                    <a:cubicBezTo>
                      <a:pt x="12088" y="19112"/>
                      <a:pt x="11711" y="19058"/>
                      <a:pt x="11337" y="18960"/>
                    </a:cubicBezTo>
                    <a:lnTo>
                      <a:pt x="11337" y="18960"/>
                    </a:lnTo>
                    <a:cubicBezTo>
                      <a:pt x="11673" y="18747"/>
                      <a:pt x="11992" y="18505"/>
                      <a:pt x="12292" y="18241"/>
                    </a:cubicBezTo>
                    <a:lnTo>
                      <a:pt x="12292" y="18241"/>
                    </a:lnTo>
                    <a:cubicBezTo>
                      <a:pt x="12660" y="18324"/>
                      <a:pt x="13037" y="18369"/>
                      <a:pt x="13418" y="18369"/>
                    </a:cubicBezTo>
                    <a:cubicBezTo>
                      <a:pt x="13643" y="18369"/>
                      <a:pt x="13870" y="18353"/>
                      <a:pt x="14098" y="18321"/>
                    </a:cubicBezTo>
                    <a:cubicBezTo>
                      <a:pt x="14499" y="18260"/>
                      <a:pt x="14881" y="18144"/>
                      <a:pt x="15242" y="17984"/>
                    </a:cubicBezTo>
                    <a:close/>
                    <a:moveTo>
                      <a:pt x="3409" y="16162"/>
                    </a:moveTo>
                    <a:cubicBezTo>
                      <a:pt x="4199" y="17319"/>
                      <a:pt x="5242" y="18285"/>
                      <a:pt x="6549" y="18844"/>
                    </a:cubicBezTo>
                    <a:cubicBezTo>
                      <a:pt x="7316" y="19167"/>
                      <a:pt x="8055" y="19312"/>
                      <a:pt x="8763" y="19312"/>
                    </a:cubicBezTo>
                    <a:cubicBezTo>
                      <a:pt x="9256" y="19312"/>
                      <a:pt x="9733" y="19242"/>
                      <a:pt x="10194" y="19113"/>
                    </a:cubicBezTo>
                    <a:lnTo>
                      <a:pt x="10194" y="19113"/>
                    </a:lnTo>
                    <a:cubicBezTo>
                      <a:pt x="9502" y="19405"/>
                      <a:pt x="8804" y="19548"/>
                      <a:pt x="8127" y="19548"/>
                    </a:cubicBezTo>
                    <a:cubicBezTo>
                      <a:pt x="6591" y="19548"/>
                      <a:pt x="5166" y="18814"/>
                      <a:pt x="4168" y="17439"/>
                    </a:cubicBezTo>
                    <a:cubicBezTo>
                      <a:pt x="3875" y="17040"/>
                      <a:pt x="3624" y="16612"/>
                      <a:pt x="3409" y="16162"/>
                    </a:cubicBezTo>
                    <a:close/>
                    <a:moveTo>
                      <a:pt x="9994" y="0"/>
                    </a:moveTo>
                    <a:cubicBezTo>
                      <a:pt x="9761" y="0"/>
                      <a:pt x="9525" y="14"/>
                      <a:pt x="9287" y="44"/>
                    </a:cubicBezTo>
                    <a:cubicBezTo>
                      <a:pt x="8280" y="170"/>
                      <a:pt x="7334" y="589"/>
                      <a:pt x="6469" y="1125"/>
                    </a:cubicBezTo>
                    <a:lnTo>
                      <a:pt x="6469" y="1125"/>
                    </a:lnTo>
                    <a:cubicBezTo>
                      <a:pt x="6408" y="1136"/>
                      <a:pt x="6348" y="1149"/>
                      <a:pt x="6287" y="1164"/>
                    </a:cubicBezTo>
                    <a:cubicBezTo>
                      <a:pt x="4724" y="1524"/>
                      <a:pt x="3753" y="2668"/>
                      <a:pt x="3219" y="4061"/>
                    </a:cubicBezTo>
                    <a:lnTo>
                      <a:pt x="3219" y="4061"/>
                    </a:lnTo>
                    <a:cubicBezTo>
                      <a:pt x="3044" y="4302"/>
                      <a:pt x="2880" y="4555"/>
                      <a:pt x="2727" y="4819"/>
                    </a:cubicBezTo>
                    <a:cubicBezTo>
                      <a:pt x="2396" y="5382"/>
                      <a:pt x="2136" y="5973"/>
                      <a:pt x="1942" y="6582"/>
                    </a:cubicBezTo>
                    <a:lnTo>
                      <a:pt x="1942" y="6582"/>
                    </a:lnTo>
                    <a:cubicBezTo>
                      <a:pt x="1589" y="7022"/>
                      <a:pt x="1287" y="7492"/>
                      <a:pt x="1048" y="7986"/>
                    </a:cubicBezTo>
                    <a:cubicBezTo>
                      <a:pt x="1" y="10129"/>
                      <a:pt x="548" y="12475"/>
                      <a:pt x="1906" y="14356"/>
                    </a:cubicBezTo>
                    <a:cubicBezTo>
                      <a:pt x="2126" y="14665"/>
                      <a:pt x="2368" y="14957"/>
                      <a:pt x="2628" y="15231"/>
                    </a:cubicBezTo>
                    <a:lnTo>
                      <a:pt x="2628" y="15231"/>
                    </a:lnTo>
                    <a:cubicBezTo>
                      <a:pt x="2765" y="15639"/>
                      <a:pt x="2925" y="16039"/>
                      <a:pt x="3108" y="16427"/>
                    </a:cubicBezTo>
                    <a:cubicBezTo>
                      <a:pt x="3942" y="18213"/>
                      <a:pt x="5489" y="19797"/>
                      <a:pt x="7537" y="19952"/>
                    </a:cubicBezTo>
                    <a:cubicBezTo>
                      <a:pt x="7701" y="19966"/>
                      <a:pt x="7864" y="19973"/>
                      <a:pt x="8026" y="19973"/>
                    </a:cubicBezTo>
                    <a:cubicBezTo>
                      <a:pt x="9028" y="19973"/>
                      <a:pt x="9988" y="19701"/>
                      <a:pt x="10858" y="19240"/>
                    </a:cubicBezTo>
                    <a:lnTo>
                      <a:pt x="10858" y="19240"/>
                    </a:lnTo>
                    <a:cubicBezTo>
                      <a:pt x="11374" y="19402"/>
                      <a:pt x="11903" y="19489"/>
                      <a:pt x="12431" y="19489"/>
                    </a:cubicBezTo>
                    <a:cubicBezTo>
                      <a:pt x="13186" y="19489"/>
                      <a:pt x="13938" y="19311"/>
                      <a:pt x="14645" y="18916"/>
                    </a:cubicBezTo>
                    <a:cubicBezTo>
                      <a:pt x="15459" y="18466"/>
                      <a:pt x="16104" y="17836"/>
                      <a:pt x="16607" y="17102"/>
                    </a:cubicBezTo>
                    <a:lnTo>
                      <a:pt x="16607" y="17102"/>
                    </a:lnTo>
                    <a:cubicBezTo>
                      <a:pt x="17604" y="16231"/>
                      <a:pt x="18352" y="15019"/>
                      <a:pt x="18789" y="13820"/>
                    </a:cubicBezTo>
                    <a:cubicBezTo>
                      <a:pt x="19646" y="11463"/>
                      <a:pt x="19813" y="8629"/>
                      <a:pt x="18693" y="6307"/>
                    </a:cubicBezTo>
                    <a:cubicBezTo>
                      <a:pt x="18666" y="6251"/>
                      <a:pt x="18638" y="6195"/>
                      <a:pt x="18609" y="6140"/>
                    </a:cubicBezTo>
                    <a:lnTo>
                      <a:pt x="18609" y="6140"/>
                    </a:lnTo>
                    <a:cubicBezTo>
                      <a:pt x="18466" y="5608"/>
                      <a:pt x="18268" y="5092"/>
                      <a:pt x="18011" y="4599"/>
                    </a:cubicBezTo>
                    <a:lnTo>
                      <a:pt x="18011" y="4599"/>
                    </a:lnTo>
                    <a:cubicBezTo>
                      <a:pt x="17929" y="4269"/>
                      <a:pt x="17820" y="3944"/>
                      <a:pt x="17681" y="3628"/>
                    </a:cubicBezTo>
                    <a:cubicBezTo>
                      <a:pt x="16898" y="1828"/>
                      <a:pt x="15060" y="1014"/>
                      <a:pt x="13191" y="792"/>
                    </a:cubicBezTo>
                    <a:lnTo>
                      <a:pt x="13191" y="792"/>
                    </a:lnTo>
                    <a:cubicBezTo>
                      <a:pt x="12175" y="327"/>
                      <a:pt x="11112" y="0"/>
                      <a:pt x="9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4"/>
              <p:cNvSpPr/>
              <p:nvPr/>
            </p:nvSpPr>
            <p:spPr>
              <a:xfrm>
                <a:off x="-1355987" y="2076784"/>
                <a:ext cx="748636" cy="715031"/>
              </a:xfrm>
              <a:custGeom>
                <a:avLst/>
                <a:gdLst/>
                <a:ahLst/>
                <a:cxnLst/>
                <a:rect l="l" t="t" r="r" b="b"/>
                <a:pathLst>
                  <a:path w="20807" h="19873" extrusionOk="0">
                    <a:moveTo>
                      <a:pt x="11513" y="1183"/>
                    </a:moveTo>
                    <a:cubicBezTo>
                      <a:pt x="11621" y="1225"/>
                      <a:pt x="11729" y="1269"/>
                      <a:pt x="11836" y="1313"/>
                    </a:cubicBezTo>
                    <a:cubicBezTo>
                      <a:pt x="12450" y="1565"/>
                      <a:pt x="13062" y="1868"/>
                      <a:pt x="13647" y="2223"/>
                    </a:cubicBezTo>
                    <a:lnTo>
                      <a:pt x="13647" y="2223"/>
                    </a:lnTo>
                    <a:cubicBezTo>
                      <a:pt x="13318" y="2181"/>
                      <a:pt x="12985" y="2161"/>
                      <a:pt x="12649" y="2161"/>
                    </a:cubicBezTo>
                    <a:cubicBezTo>
                      <a:pt x="12536" y="2161"/>
                      <a:pt x="12423" y="2164"/>
                      <a:pt x="12309" y="2168"/>
                    </a:cubicBezTo>
                    <a:lnTo>
                      <a:pt x="12309" y="2168"/>
                    </a:lnTo>
                    <a:cubicBezTo>
                      <a:pt x="12057" y="1826"/>
                      <a:pt x="11789" y="1496"/>
                      <a:pt x="11513" y="1183"/>
                    </a:cubicBezTo>
                    <a:close/>
                    <a:moveTo>
                      <a:pt x="13539" y="1754"/>
                    </a:moveTo>
                    <a:cubicBezTo>
                      <a:pt x="14004" y="1956"/>
                      <a:pt x="14452" y="2202"/>
                      <a:pt x="14875" y="2488"/>
                    </a:cubicBezTo>
                    <a:lnTo>
                      <a:pt x="14875" y="2488"/>
                    </a:lnTo>
                    <a:cubicBezTo>
                      <a:pt x="14757" y="2451"/>
                      <a:pt x="14638" y="2417"/>
                      <a:pt x="14518" y="2387"/>
                    </a:cubicBezTo>
                    <a:lnTo>
                      <a:pt x="14518" y="2387"/>
                    </a:lnTo>
                    <a:cubicBezTo>
                      <a:pt x="14517" y="2386"/>
                      <a:pt x="14516" y="2385"/>
                      <a:pt x="14515" y="2384"/>
                    </a:cubicBezTo>
                    <a:cubicBezTo>
                      <a:pt x="14212" y="2168"/>
                      <a:pt x="13885" y="1957"/>
                      <a:pt x="13539" y="1754"/>
                    </a:cubicBezTo>
                    <a:close/>
                    <a:moveTo>
                      <a:pt x="12222" y="2502"/>
                    </a:moveTo>
                    <a:cubicBezTo>
                      <a:pt x="12262" y="2559"/>
                      <a:pt x="12301" y="2616"/>
                      <a:pt x="12339" y="2673"/>
                    </a:cubicBezTo>
                    <a:lnTo>
                      <a:pt x="12339" y="2673"/>
                    </a:lnTo>
                    <a:cubicBezTo>
                      <a:pt x="12139" y="2620"/>
                      <a:pt x="11935" y="2575"/>
                      <a:pt x="11729" y="2536"/>
                    </a:cubicBezTo>
                    <a:lnTo>
                      <a:pt x="11729" y="2536"/>
                    </a:lnTo>
                    <a:cubicBezTo>
                      <a:pt x="11893" y="2520"/>
                      <a:pt x="12058" y="2508"/>
                      <a:pt x="12222" y="2502"/>
                    </a:cubicBezTo>
                    <a:close/>
                    <a:moveTo>
                      <a:pt x="10292" y="2803"/>
                    </a:moveTo>
                    <a:cubicBezTo>
                      <a:pt x="10491" y="2813"/>
                      <a:pt x="10689" y="2832"/>
                      <a:pt x="10883" y="2861"/>
                    </a:cubicBezTo>
                    <a:cubicBezTo>
                      <a:pt x="11253" y="2914"/>
                      <a:pt x="11613" y="3002"/>
                      <a:pt x="11965" y="3119"/>
                    </a:cubicBezTo>
                    <a:lnTo>
                      <a:pt x="11965" y="3119"/>
                    </a:lnTo>
                    <a:cubicBezTo>
                      <a:pt x="11420" y="3064"/>
                      <a:pt x="10871" y="3037"/>
                      <a:pt x="10322" y="3037"/>
                    </a:cubicBezTo>
                    <a:cubicBezTo>
                      <a:pt x="10048" y="3037"/>
                      <a:pt x="9774" y="3044"/>
                      <a:pt x="9501" y="3056"/>
                    </a:cubicBezTo>
                    <a:lnTo>
                      <a:pt x="9501" y="3056"/>
                    </a:lnTo>
                    <a:cubicBezTo>
                      <a:pt x="9762" y="2960"/>
                      <a:pt x="10026" y="2876"/>
                      <a:pt x="10292" y="2803"/>
                    </a:cubicBezTo>
                    <a:close/>
                    <a:moveTo>
                      <a:pt x="9054" y="2883"/>
                    </a:moveTo>
                    <a:cubicBezTo>
                      <a:pt x="8860" y="2961"/>
                      <a:pt x="8668" y="3045"/>
                      <a:pt x="8479" y="3134"/>
                    </a:cubicBezTo>
                    <a:lnTo>
                      <a:pt x="8479" y="3134"/>
                    </a:lnTo>
                    <a:cubicBezTo>
                      <a:pt x="8346" y="3148"/>
                      <a:pt x="8214" y="3163"/>
                      <a:pt x="8083" y="3179"/>
                    </a:cubicBezTo>
                    <a:lnTo>
                      <a:pt x="8083" y="3179"/>
                    </a:lnTo>
                    <a:cubicBezTo>
                      <a:pt x="8392" y="3043"/>
                      <a:pt x="8719" y="2945"/>
                      <a:pt x="9054" y="2883"/>
                    </a:cubicBezTo>
                    <a:close/>
                    <a:moveTo>
                      <a:pt x="12994" y="3208"/>
                    </a:moveTo>
                    <a:lnTo>
                      <a:pt x="12994" y="3208"/>
                    </a:lnTo>
                    <a:cubicBezTo>
                      <a:pt x="13097" y="3243"/>
                      <a:pt x="13199" y="3281"/>
                      <a:pt x="13301" y="3320"/>
                    </a:cubicBezTo>
                    <a:lnTo>
                      <a:pt x="13301" y="3320"/>
                    </a:lnTo>
                    <a:cubicBezTo>
                      <a:pt x="13229" y="3305"/>
                      <a:pt x="13156" y="3291"/>
                      <a:pt x="13084" y="3278"/>
                    </a:cubicBezTo>
                    <a:lnTo>
                      <a:pt x="13084" y="3278"/>
                    </a:lnTo>
                    <a:cubicBezTo>
                      <a:pt x="13061" y="3267"/>
                      <a:pt x="13038" y="3255"/>
                      <a:pt x="13015" y="3244"/>
                    </a:cubicBezTo>
                    <a:lnTo>
                      <a:pt x="13015" y="3244"/>
                    </a:lnTo>
                    <a:cubicBezTo>
                      <a:pt x="13008" y="3232"/>
                      <a:pt x="13001" y="3220"/>
                      <a:pt x="12994" y="3208"/>
                    </a:cubicBezTo>
                    <a:close/>
                    <a:moveTo>
                      <a:pt x="7351" y="3169"/>
                    </a:moveTo>
                    <a:lnTo>
                      <a:pt x="7351" y="3169"/>
                    </a:lnTo>
                    <a:cubicBezTo>
                      <a:pt x="7268" y="3219"/>
                      <a:pt x="7187" y="3272"/>
                      <a:pt x="7107" y="3328"/>
                    </a:cubicBezTo>
                    <a:lnTo>
                      <a:pt x="7107" y="3328"/>
                    </a:lnTo>
                    <a:cubicBezTo>
                      <a:pt x="7043" y="3340"/>
                      <a:pt x="6980" y="3352"/>
                      <a:pt x="6916" y="3364"/>
                    </a:cubicBezTo>
                    <a:lnTo>
                      <a:pt x="6916" y="3364"/>
                    </a:lnTo>
                    <a:cubicBezTo>
                      <a:pt x="7058" y="3292"/>
                      <a:pt x="7203" y="3227"/>
                      <a:pt x="7351" y="3169"/>
                    </a:cubicBezTo>
                    <a:close/>
                    <a:moveTo>
                      <a:pt x="11819" y="476"/>
                    </a:moveTo>
                    <a:cubicBezTo>
                      <a:pt x="13336" y="476"/>
                      <a:pt x="14835" y="915"/>
                      <a:pt x="15967" y="1956"/>
                    </a:cubicBezTo>
                    <a:cubicBezTo>
                      <a:pt x="16512" y="2447"/>
                      <a:pt x="16935" y="3040"/>
                      <a:pt x="17254" y="3689"/>
                    </a:cubicBezTo>
                    <a:lnTo>
                      <a:pt x="17254" y="3689"/>
                    </a:lnTo>
                    <a:cubicBezTo>
                      <a:pt x="16247" y="2729"/>
                      <a:pt x="15045" y="1963"/>
                      <a:pt x="13744" y="1422"/>
                    </a:cubicBezTo>
                    <a:lnTo>
                      <a:pt x="13744" y="1422"/>
                    </a:lnTo>
                    <a:cubicBezTo>
                      <a:pt x="13357" y="1247"/>
                      <a:pt x="12951" y="1098"/>
                      <a:pt x="12526" y="980"/>
                    </a:cubicBezTo>
                    <a:cubicBezTo>
                      <a:pt x="12383" y="940"/>
                      <a:pt x="12239" y="904"/>
                      <a:pt x="12095" y="872"/>
                    </a:cubicBezTo>
                    <a:lnTo>
                      <a:pt x="12095" y="872"/>
                    </a:lnTo>
                    <a:cubicBezTo>
                      <a:pt x="11831" y="805"/>
                      <a:pt x="11564" y="746"/>
                      <a:pt x="11296" y="697"/>
                    </a:cubicBezTo>
                    <a:lnTo>
                      <a:pt x="11296" y="697"/>
                    </a:lnTo>
                    <a:cubicBezTo>
                      <a:pt x="11143" y="641"/>
                      <a:pt x="10987" y="587"/>
                      <a:pt x="10831" y="537"/>
                    </a:cubicBezTo>
                    <a:lnTo>
                      <a:pt x="10831" y="537"/>
                    </a:lnTo>
                    <a:cubicBezTo>
                      <a:pt x="11159" y="497"/>
                      <a:pt x="11489" y="476"/>
                      <a:pt x="11819" y="476"/>
                    </a:cubicBezTo>
                    <a:close/>
                    <a:moveTo>
                      <a:pt x="10333" y="1080"/>
                    </a:moveTo>
                    <a:cubicBezTo>
                      <a:pt x="10590" y="1080"/>
                      <a:pt x="10847" y="1093"/>
                      <a:pt x="11103" y="1118"/>
                    </a:cubicBezTo>
                    <a:lnTo>
                      <a:pt x="11103" y="1118"/>
                    </a:lnTo>
                    <a:cubicBezTo>
                      <a:pt x="11417" y="1459"/>
                      <a:pt x="11716" y="1816"/>
                      <a:pt x="11993" y="2186"/>
                    </a:cubicBezTo>
                    <a:lnTo>
                      <a:pt x="11993" y="2186"/>
                    </a:lnTo>
                    <a:cubicBezTo>
                      <a:pt x="11529" y="2222"/>
                      <a:pt x="11064" y="2293"/>
                      <a:pt x="10604" y="2398"/>
                    </a:cubicBezTo>
                    <a:lnTo>
                      <a:pt x="10604" y="2398"/>
                    </a:lnTo>
                    <a:cubicBezTo>
                      <a:pt x="10424" y="2387"/>
                      <a:pt x="10244" y="2382"/>
                      <a:pt x="10064" y="2382"/>
                    </a:cubicBezTo>
                    <a:cubicBezTo>
                      <a:pt x="8591" y="2382"/>
                      <a:pt x="7124" y="2748"/>
                      <a:pt x="6010" y="3560"/>
                    </a:cubicBezTo>
                    <a:lnTo>
                      <a:pt x="6010" y="3560"/>
                    </a:lnTo>
                    <a:cubicBezTo>
                      <a:pt x="5879" y="3591"/>
                      <a:pt x="5749" y="3624"/>
                      <a:pt x="5621" y="3658"/>
                    </a:cubicBezTo>
                    <a:cubicBezTo>
                      <a:pt x="5346" y="3733"/>
                      <a:pt x="5070" y="3816"/>
                      <a:pt x="4796" y="3909"/>
                    </a:cubicBezTo>
                    <a:lnTo>
                      <a:pt x="4796" y="3909"/>
                    </a:lnTo>
                    <a:cubicBezTo>
                      <a:pt x="5559" y="2950"/>
                      <a:pt x="6538" y="2157"/>
                      <a:pt x="7618" y="1575"/>
                    </a:cubicBezTo>
                    <a:lnTo>
                      <a:pt x="7618" y="1575"/>
                    </a:lnTo>
                    <a:cubicBezTo>
                      <a:pt x="7880" y="1478"/>
                      <a:pt x="8147" y="1395"/>
                      <a:pt x="8419" y="1325"/>
                    </a:cubicBezTo>
                    <a:cubicBezTo>
                      <a:pt x="9049" y="1160"/>
                      <a:pt x="9692" y="1080"/>
                      <a:pt x="10333" y="1080"/>
                    </a:cubicBezTo>
                    <a:close/>
                    <a:moveTo>
                      <a:pt x="7599" y="3600"/>
                    </a:moveTo>
                    <a:cubicBezTo>
                      <a:pt x="7299" y="3778"/>
                      <a:pt x="7010" y="3970"/>
                      <a:pt x="6734" y="4175"/>
                    </a:cubicBezTo>
                    <a:lnTo>
                      <a:pt x="6734" y="4175"/>
                    </a:lnTo>
                    <a:cubicBezTo>
                      <a:pt x="6907" y="3982"/>
                      <a:pt x="7097" y="3804"/>
                      <a:pt x="7304" y="3644"/>
                    </a:cubicBezTo>
                    <a:lnTo>
                      <a:pt x="7304" y="3644"/>
                    </a:lnTo>
                    <a:cubicBezTo>
                      <a:pt x="7403" y="3628"/>
                      <a:pt x="7501" y="3614"/>
                      <a:pt x="7599" y="3600"/>
                    </a:cubicBezTo>
                    <a:close/>
                    <a:moveTo>
                      <a:pt x="12542" y="2496"/>
                    </a:moveTo>
                    <a:cubicBezTo>
                      <a:pt x="13182" y="2497"/>
                      <a:pt x="13817" y="2577"/>
                      <a:pt x="14433" y="2743"/>
                    </a:cubicBezTo>
                    <a:lnTo>
                      <a:pt x="14433" y="2743"/>
                    </a:lnTo>
                    <a:cubicBezTo>
                      <a:pt x="15032" y="3177"/>
                      <a:pt x="15586" y="3670"/>
                      <a:pt x="16062" y="4222"/>
                    </a:cubicBezTo>
                    <a:lnTo>
                      <a:pt x="16062" y="4222"/>
                    </a:lnTo>
                    <a:cubicBezTo>
                      <a:pt x="15626" y="4013"/>
                      <a:pt x="15173" y="3835"/>
                      <a:pt x="14708" y="3684"/>
                    </a:cubicBezTo>
                    <a:lnTo>
                      <a:pt x="14708" y="3684"/>
                    </a:lnTo>
                    <a:cubicBezTo>
                      <a:pt x="14072" y="3302"/>
                      <a:pt x="13401" y="2997"/>
                      <a:pt x="12736" y="2787"/>
                    </a:cubicBezTo>
                    <a:lnTo>
                      <a:pt x="12736" y="2787"/>
                    </a:lnTo>
                    <a:cubicBezTo>
                      <a:pt x="12673" y="2689"/>
                      <a:pt x="12608" y="2592"/>
                      <a:pt x="12542" y="2496"/>
                    </a:cubicBezTo>
                    <a:close/>
                    <a:moveTo>
                      <a:pt x="4981" y="3140"/>
                    </a:moveTo>
                    <a:cubicBezTo>
                      <a:pt x="4693" y="3453"/>
                      <a:pt x="4428" y="3785"/>
                      <a:pt x="4189" y="4134"/>
                    </a:cubicBezTo>
                    <a:lnTo>
                      <a:pt x="4189" y="4134"/>
                    </a:lnTo>
                    <a:cubicBezTo>
                      <a:pt x="4107" y="4167"/>
                      <a:pt x="4026" y="4201"/>
                      <a:pt x="3944" y="4236"/>
                    </a:cubicBezTo>
                    <a:lnTo>
                      <a:pt x="3944" y="4236"/>
                    </a:lnTo>
                    <a:cubicBezTo>
                      <a:pt x="4255" y="3839"/>
                      <a:pt x="4602" y="3472"/>
                      <a:pt x="4981" y="3140"/>
                    </a:cubicBezTo>
                    <a:close/>
                    <a:moveTo>
                      <a:pt x="8140" y="927"/>
                    </a:moveTo>
                    <a:cubicBezTo>
                      <a:pt x="7936" y="1015"/>
                      <a:pt x="7735" y="1109"/>
                      <a:pt x="7538" y="1210"/>
                    </a:cubicBezTo>
                    <a:lnTo>
                      <a:pt x="7538" y="1210"/>
                    </a:lnTo>
                    <a:cubicBezTo>
                      <a:pt x="5823" y="1843"/>
                      <a:pt x="4313" y="3020"/>
                      <a:pt x="3291" y="4550"/>
                    </a:cubicBezTo>
                    <a:lnTo>
                      <a:pt x="3291" y="4550"/>
                    </a:lnTo>
                    <a:cubicBezTo>
                      <a:pt x="3158" y="4621"/>
                      <a:pt x="3027" y="4695"/>
                      <a:pt x="2898" y="4772"/>
                    </a:cubicBezTo>
                    <a:lnTo>
                      <a:pt x="2898" y="4772"/>
                    </a:lnTo>
                    <a:cubicBezTo>
                      <a:pt x="3216" y="3846"/>
                      <a:pt x="3785" y="2992"/>
                      <a:pt x="4680" y="2265"/>
                    </a:cubicBezTo>
                    <a:cubicBezTo>
                      <a:pt x="5671" y="1466"/>
                      <a:pt x="6885" y="1062"/>
                      <a:pt x="8140" y="927"/>
                    </a:cubicBezTo>
                    <a:close/>
                    <a:moveTo>
                      <a:pt x="15402" y="3086"/>
                    </a:moveTo>
                    <a:cubicBezTo>
                      <a:pt x="15592" y="3171"/>
                      <a:pt x="15780" y="3265"/>
                      <a:pt x="15965" y="3369"/>
                    </a:cubicBezTo>
                    <a:lnTo>
                      <a:pt x="15965" y="3369"/>
                    </a:lnTo>
                    <a:cubicBezTo>
                      <a:pt x="16438" y="3823"/>
                      <a:pt x="16852" y="4326"/>
                      <a:pt x="17207" y="4867"/>
                    </a:cubicBezTo>
                    <a:lnTo>
                      <a:pt x="17207" y="4867"/>
                    </a:lnTo>
                    <a:cubicBezTo>
                      <a:pt x="17103" y="4799"/>
                      <a:pt x="16999" y="4733"/>
                      <a:pt x="16896" y="4670"/>
                    </a:cubicBezTo>
                    <a:cubicBezTo>
                      <a:pt x="16853" y="4645"/>
                      <a:pt x="16809" y="4619"/>
                      <a:pt x="16766" y="4594"/>
                    </a:cubicBezTo>
                    <a:lnTo>
                      <a:pt x="16766" y="4594"/>
                    </a:lnTo>
                    <a:cubicBezTo>
                      <a:pt x="16378" y="4041"/>
                      <a:pt x="15920" y="3543"/>
                      <a:pt x="15402" y="3086"/>
                    </a:cubicBezTo>
                    <a:close/>
                    <a:moveTo>
                      <a:pt x="7714" y="384"/>
                    </a:moveTo>
                    <a:cubicBezTo>
                      <a:pt x="8180" y="384"/>
                      <a:pt x="8648" y="428"/>
                      <a:pt x="9113" y="505"/>
                    </a:cubicBezTo>
                    <a:lnTo>
                      <a:pt x="9113" y="505"/>
                    </a:lnTo>
                    <a:cubicBezTo>
                      <a:pt x="8909" y="507"/>
                      <a:pt x="8705" y="514"/>
                      <a:pt x="8502" y="527"/>
                    </a:cubicBezTo>
                    <a:cubicBezTo>
                      <a:pt x="6585" y="646"/>
                      <a:pt x="4609" y="1444"/>
                      <a:pt x="3442" y="3027"/>
                    </a:cubicBezTo>
                    <a:cubicBezTo>
                      <a:pt x="2982" y="3649"/>
                      <a:pt x="2673" y="4328"/>
                      <a:pt x="2487" y="5038"/>
                    </a:cubicBezTo>
                    <a:lnTo>
                      <a:pt x="2487" y="5038"/>
                    </a:lnTo>
                    <a:cubicBezTo>
                      <a:pt x="2431" y="5077"/>
                      <a:pt x="2377" y="5116"/>
                      <a:pt x="2322" y="5157"/>
                    </a:cubicBezTo>
                    <a:lnTo>
                      <a:pt x="2322" y="5157"/>
                    </a:lnTo>
                    <a:cubicBezTo>
                      <a:pt x="2329" y="5090"/>
                      <a:pt x="2337" y="5023"/>
                      <a:pt x="2346" y="4956"/>
                    </a:cubicBezTo>
                    <a:cubicBezTo>
                      <a:pt x="2620" y="2885"/>
                      <a:pt x="3918" y="1158"/>
                      <a:pt x="5978" y="610"/>
                    </a:cubicBezTo>
                    <a:cubicBezTo>
                      <a:pt x="6544" y="453"/>
                      <a:pt x="7127" y="384"/>
                      <a:pt x="7714" y="384"/>
                    </a:cubicBezTo>
                    <a:close/>
                    <a:moveTo>
                      <a:pt x="10312" y="3426"/>
                    </a:moveTo>
                    <a:cubicBezTo>
                      <a:pt x="11190" y="3426"/>
                      <a:pt x="12061" y="3493"/>
                      <a:pt x="12920" y="3640"/>
                    </a:cubicBezTo>
                    <a:lnTo>
                      <a:pt x="12920" y="3640"/>
                    </a:lnTo>
                    <a:cubicBezTo>
                      <a:pt x="13113" y="4006"/>
                      <a:pt x="13279" y="4380"/>
                      <a:pt x="13415" y="4762"/>
                    </a:cubicBezTo>
                    <a:lnTo>
                      <a:pt x="13415" y="4762"/>
                    </a:lnTo>
                    <a:cubicBezTo>
                      <a:pt x="12903" y="4395"/>
                      <a:pt x="12271" y="4179"/>
                      <a:pt x="11497" y="4179"/>
                    </a:cubicBezTo>
                    <a:cubicBezTo>
                      <a:pt x="11379" y="4179"/>
                      <a:pt x="11258" y="4184"/>
                      <a:pt x="11133" y="4194"/>
                    </a:cubicBezTo>
                    <a:cubicBezTo>
                      <a:pt x="10307" y="4268"/>
                      <a:pt x="9504" y="4538"/>
                      <a:pt x="8773" y="4947"/>
                    </a:cubicBezTo>
                    <a:lnTo>
                      <a:pt x="8773" y="4947"/>
                    </a:lnTo>
                    <a:cubicBezTo>
                      <a:pt x="8718" y="4946"/>
                      <a:pt x="8664" y="4945"/>
                      <a:pt x="8609" y="4944"/>
                    </a:cubicBezTo>
                    <a:cubicBezTo>
                      <a:pt x="8563" y="4944"/>
                      <a:pt x="8516" y="4943"/>
                      <a:pt x="8470" y="4943"/>
                    </a:cubicBezTo>
                    <a:cubicBezTo>
                      <a:pt x="7695" y="4943"/>
                      <a:pt x="6875" y="5032"/>
                      <a:pt x="6069" y="5214"/>
                    </a:cubicBezTo>
                    <a:lnTo>
                      <a:pt x="6069" y="5214"/>
                    </a:lnTo>
                    <a:cubicBezTo>
                      <a:pt x="6774" y="4530"/>
                      <a:pt x="7594" y="3949"/>
                      <a:pt x="8478" y="3503"/>
                    </a:cubicBezTo>
                    <a:lnTo>
                      <a:pt x="8478" y="3503"/>
                    </a:lnTo>
                    <a:cubicBezTo>
                      <a:pt x="8940" y="3463"/>
                      <a:pt x="9402" y="3441"/>
                      <a:pt x="9859" y="3432"/>
                    </a:cubicBezTo>
                    <a:cubicBezTo>
                      <a:pt x="10010" y="3428"/>
                      <a:pt x="10162" y="3426"/>
                      <a:pt x="10312" y="3426"/>
                    </a:cubicBezTo>
                    <a:close/>
                    <a:moveTo>
                      <a:pt x="17181" y="4260"/>
                    </a:moveTo>
                    <a:cubicBezTo>
                      <a:pt x="17364" y="4434"/>
                      <a:pt x="17535" y="4618"/>
                      <a:pt x="17692" y="4811"/>
                    </a:cubicBezTo>
                    <a:lnTo>
                      <a:pt x="17692" y="4811"/>
                    </a:lnTo>
                    <a:cubicBezTo>
                      <a:pt x="17735" y="4955"/>
                      <a:pt x="17774" y="5099"/>
                      <a:pt x="17810" y="5244"/>
                    </a:cubicBezTo>
                    <a:lnTo>
                      <a:pt x="17810" y="5244"/>
                    </a:lnTo>
                    <a:cubicBezTo>
                      <a:pt x="17619" y="4903"/>
                      <a:pt x="17409" y="4574"/>
                      <a:pt x="17181" y="4260"/>
                    </a:cubicBezTo>
                    <a:close/>
                    <a:moveTo>
                      <a:pt x="6564" y="3778"/>
                    </a:moveTo>
                    <a:cubicBezTo>
                      <a:pt x="6498" y="3843"/>
                      <a:pt x="6433" y="3910"/>
                      <a:pt x="6371" y="3980"/>
                    </a:cubicBezTo>
                    <a:cubicBezTo>
                      <a:pt x="6039" y="4348"/>
                      <a:pt x="5770" y="4765"/>
                      <a:pt x="5556" y="5212"/>
                    </a:cubicBezTo>
                    <a:lnTo>
                      <a:pt x="5556" y="5212"/>
                    </a:lnTo>
                    <a:cubicBezTo>
                      <a:pt x="5500" y="5272"/>
                      <a:pt x="5444" y="5332"/>
                      <a:pt x="5389" y="5392"/>
                    </a:cubicBezTo>
                    <a:lnTo>
                      <a:pt x="5389" y="5392"/>
                    </a:lnTo>
                    <a:cubicBezTo>
                      <a:pt x="5191" y="5451"/>
                      <a:pt x="4995" y="5517"/>
                      <a:pt x="4802" y="5588"/>
                    </a:cubicBezTo>
                    <a:lnTo>
                      <a:pt x="4802" y="5588"/>
                    </a:lnTo>
                    <a:cubicBezTo>
                      <a:pt x="4990" y="5160"/>
                      <a:pt x="5252" y="4749"/>
                      <a:pt x="5597" y="4361"/>
                    </a:cubicBezTo>
                    <a:cubicBezTo>
                      <a:pt x="5754" y="4186"/>
                      <a:pt x="5924" y="4026"/>
                      <a:pt x="6103" y="3883"/>
                    </a:cubicBezTo>
                    <a:lnTo>
                      <a:pt x="6103" y="3883"/>
                    </a:lnTo>
                    <a:cubicBezTo>
                      <a:pt x="6256" y="3845"/>
                      <a:pt x="6410" y="3810"/>
                      <a:pt x="6564" y="3778"/>
                    </a:cubicBezTo>
                    <a:close/>
                    <a:moveTo>
                      <a:pt x="2888" y="5219"/>
                    </a:moveTo>
                    <a:cubicBezTo>
                      <a:pt x="2813" y="5358"/>
                      <a:pt x="2742" y="5499"/>
                      <a:pt x="2675" y="5643"/>
                    </a:cubicBezTo>
                    <a:lnTo>
                      <a:pt x="2675" y="5643"/>
                    </a:lnTo>
                    <a:cubicBezTo>
                      <a:pt x="2694" y="5533"/>
                      <a:pt x="2716" y="5425"/>
                      <a:pt x="2742" y="5317"/>
                    </a:cubicBezTo>
                    <a:lnTo>
                      <a:pt x="2742" y="5317"/>
                    </a:lnTo>
                    <a:cubicBezTo>
                      <a:pt x="2790" y="5283"/>
                      <a:pt x="2839" y="5251"/>
                      <a:pt x="2888" y="5219"/>
                    </a:cubicBezTo>
                    <a:close/>
                    <a:moveTo>
                      <a:pt x="18260" y="5638"/>
                    </a:moveTo>
                    <a:lnTo>
                      <a:pt x="18260" y="5638"/>
                    </a:lnTo>
                    <a:cubicBezTo>
                      <a:pt x="18268" y="5651"/>
                      <a:pt x="18275" y="5663"/>
                      <a:pt x="18282" y="5676"/>
                    </a:cubicBezTo>
                    <a:lnTo>
                      <a:pt x="18282" y="5676"/>
                    </a:lnTo>
                    <a:cubicBezTo>
                      <a:pt x="18276" y="5671"/>
                      <a:pt x="18271" y="5666"/>
                      <a:pt x="18265" y="5661"/>
                    </a:cubicBezTo>
                    <a:lnTo>
                      <a:pt x="18265" y="5661"/>
                    </a:lnTo>
                    <a:cubicBezTo>
                      <a:pt x="18263" y="5654"/>
                      <a:pt x="18262" y="5646"/>
                      <a:pt x="18260" y="5638"/>
                    </a:cubicBezTo>
                    <a:close/>
                    <a:moveTo>
                      <a:pt x="15867" y="4504"/>
                    </a:moveTo>
                    <a:cubicBezTo>
                      <a:pt x="16099" y="4608"/>
                      <a:pt x="16327" y="4722"/>
                      <a:pt x="16549" y="4847"/>
                    </a:cubicBezTo>
                    <a:lnTo>
                      <a:pt x="16549" y="4847"/>
                    </a:lnTo>
                    <a:cubicBezTo>
                      <a:pt x="16549" y="4847"/>
                      <a:pt x="16550" y="4848"/>
                      <a:pt x="16551" y="4849"/>
                    </a:cubicBezTo>
                    <a:cubicBezTo>
                      <a:pt x="16739" y="5118"/>
                      <a:pt x="16906" y="5403"/>
                      <a:pt x="17054" y="5700"/>
                    </a:cubicBezTo>
                    <a:lnTo>
                      <a:pt x="17054" y="5700"/>
                    </a:lnTo>
                    <a:cubicBezTo>
                      <a:pt x="16707" y="5267"/>
                      <a:pt x="16305" y="4866"/>
                      <a:pt x="15867" y="4504"/>
                    </a:cubicBezTo>
                    <a:close/>
                    <a:moveTo>
                      <a:pt x="2367" y="5594"/>
                    </a:moveTo>
                    <a:lnTo>
                      <a:pt x="2367" y="5594"/>
                    </a:lnTo>
                    <a:cubicBezTo>
                      <a:pt x="2335" y="5780"/>
                      <a:pt x="2310" y="5968"/>
                      <a:pt x="2293" y="6157"/>
                    </a:cubicBezTo>
                    <a:lnTo>
                      <a:pt x="2293" y="6157"/>
                    </a:lnTo>
                    <a:cubicBezTo>
                      <a:pt x="2285" y="5991"/>
                      <a:pt x="2284" y="5824"/>
                      <a:pt x="2289" y="5657"/>
                    </a:cubicBezTo>
                    <a:lnTo>
                      <a:pt x="2289" y="5657"/>
                    </a:lnTo>
                    <a:cubicBezTo>
                      <a:pt x="2315" y="5635"/>
                      <a:pt x="2341" y="5614"/>
                      <a:pt x="2367" y="5594"/>
                    </a:cubicBezTo>
                    <a:close/>
                    <a:moveTo>
                      <a:pt x="5415" y="4072"/>
                    </a:moveTo>
                    <a:cubicBezTo>
                      <a:pt x="4964" y="4531"/>
                      <a:pt x="4604" y="5091"/>
                      <a:pt x="4371" y="5759"/>
                    </a:cubicBezTo>
                    <a:lnTo>
                      <a:pt x="4371" y="5759"/>
                    </a:lnTo>
                    <a:cubicBezTo>
                      <a:pt x="4086" y="5880"/>
                      <a:pt x="3809" y="6016"/>
                      <a:pt x="3543" y="6166"/>
                    </a:cubicBezTo>
                    <a:lnTo>
                      <a:pt x="3543" y="6166"/>
                    </a:lnTo>
                    <a:cubicBezTo>
                      <a:pt x="3756" y="5548"/>
                      <a:pt x="4052" y="4968"/>
                      <a:pt x="4413" y="4431"/>
                    </a:cubicBezTo>
                    <a:lnTo>
                      <a:pt x="4413" y="4431"/>
                    </a:lnTo>
                    <a:cubicBezTo>
                      <a:pt x="4740" y="4296"/>
                      <a:pt x="5075" y="4176"/>
                      <a:pt x="5415" y="4072"/>
                    </a:cubicBezTo>
                    <a:close/>
                    <a:moveTo>
                      <a:pt x="11483" y="4536"/>
                    </a:moveTo>
                    <a:cubicBezTo>
                      <a:pt x="12253" y="4536"/>
                      <a:pt x="12995" y="4771"/>
                      <a:pt x="13597" y="5347"/>
                    </a:cubicBezTo>
                    <a:lnTo>
                      <a:pt x="13597" y="5347"/>
                    </a:lnTo>
                    <a:cubicBezTo>
                      <a:pt x="13680" y="5657"/>
                      <a:pt x="13741" y="5972"/>
                      <a:pt x="13778" y="6291"/>
                    </a:cubicBezTo>
                    <a:lnTo>
                      <a:pt x="13778" y="6291"/>
                    </a:lnTo>
                    <a:cubicBezTo>
                      <a:pt x="12489" y="5521"/>
                      <a:pt x="11010" y="5114"/>
                      <a:pt x="9513" y="4987"/>
                    </a:cubicBezTo>
                    <a:lnTo>
                      <a:pt x="9513" y="4987"/>
                    </a:lnTo>
                    <a:cubicBezTo>
                      <a:pt x="10144" y="4709"/>
                      <a:pt x="10824" y="4536"/>
                      <a:pt x="11483" y="4536"/>
                    </a:cubicBezTo>
                    <a:close/>
                    <a:moveTo>
                      <a:pt x="4973" y="5886"/>
                    </a:moveTo>
                    <a:cubicBezTo>
                      <a:pt x="4806" y="6100"/>
                      <a:pt x="4648" y="6322"/>
                      <a:pt x="4501" y="6550"/>
                    </a:cubicBezTo>
                    <a:lnTo>
                      <a:pt x="4501" y="6550"/>
                    </a:lnTo>
                    <a:cubicBezTo>
                      <a:pt x="4537" y="6369"/>
                      <a:pt x="4583" y="6189"/>
                      <a:pt x="4640" y="6012"/>
                    </a:cubicBezTo>
                    <a:lnTo>
                      <a:pt x="4640" y="6012"/>
                    </a:lnTo>
                    <a:cubicBezTo>
                      <a:pt x="4750" y="5968"/>
                      <a:pt x="4861" y="5926"/>
                      <a:pt x="4973" y="5886"/>
                    </a:cubicBezTo>
                    <a:close/>
                    <a:moveTo>
                      <a:pt x="3842" y="4686"/>
                    </a:moveTo>
                    <a:lnTo>
                      <a:pt x="3842" y="4686"/>
                    </a:lnTo>
                    <a:cubicBezTo>
                      <a:pt x="3520" y="5243"/>
                      <a:pt x="3262" y="5835"/>
                      <a:pt x="3077" y="6453"/>
                    </a:cubicBezTo>
                    <a:lnTo>
                      <a:pt x="3077" y="6453"/>
                    </a:lnTo>
                    <a:cubicBezTo>
                      <a:pt x="2926" y="6554"/>
                      <a:pt x="2779" y="6661"/>
                      <a:pt x="2638" y="6773"/>
                    </a:cubicBezTo>
                    <a:lnTo>
                      <a:pt x="2638" y="6773"/>
                    </a:lnTo>
                    <a:cubicBezTo>
                      <a:pt x="2736" y="6438"/>
                      <a:pt x="2856" y="6110"/>
                      <a:pt x="3001" y="5790"/>
                    </a:cubicBezTo>
                    <a:cubicBezTo>
                      <a:pt x="3149" y="5465"/>
                      <a:pt x="3319" y="5152"/>
                      <a:pt x="3508" y="4854"/>
                    </a:cubicBezTo>
                    <a:lnTo>
                      <a:pt x="3508" y="4854"/>
                    </a:lnTo>
                    <a:cubicBezTo>
                      <a:pt x="3619" y="4796"/>
                      <a:pt x="3730" y="4740"/>
                      <a:pt x="3842" y="4686"/>
                    </a:cubicBezTo>
                    <a:close/>
                    <a:moveTo>
                      <a:pt x="14022" y="5837"/>
                    </a:moveTo>
                    <a:cubicBezTo>
                      <a:pt x="14241" y="6139"/>
                      <a:pt x="14418" y="6471"/>
                      <a:pt x="14560" y="6823"/>
                    </a:cubicBezTo>
                    <a:lnTo>
                      <a:pt x="14560" y="6823"/>
                    </a:lnTo>
                    <a:cubicBezTo>
                      <a:pt x="14415" y="6711"/>
                      <a:pt x="14267" y="6605"/>
                      <a:pt x="14115" y="6504"/>
                    </a:cubicBezTo>
                    <a:lnTo>
                      <a:pt x="14115" y="6504"/>
                    </a:lnTo>
                    <a:cubicBezTo>
                      <a:pt x="14096" y="6280"/>
                      <a:pt x="14064" y="6057"/>
                      <a:pt x="14022" y="5837"/>
                    </a:cubicBezTo>
                    <a:close/>
                    <a:moveTo>
                      <a:pt x="17165" y="5226"/>
                    </a:moveTo>
                    <a:cubicBezTo>
                      <a:pt x="17317" y="5329"/>
                      <a:pt x="17466" y="5436"/>
                      <a:pt x="17612" y="5547"/>
                    </a:cubicBezTo>
                    <a:lnTo>
                      <a:pt x="17612" y="5547"/>
                    </a:lnTo>
                    <a:cubicBezTo>
                      <a:pt x="17758" y="5819"/>
                      <a:pt x="17891" y="6098"/>
                      <a:pt x="18011" y="6383"/>
                    </a:cubicBezTo>
                    <a:lnTo>
                      <a:pt x="18011" y="6383"/>
                    </a:lnTo>
                    <a:cubicBezTo>
                      <a:pt x="18045" y="6674"/>
                      <a:pt x="18066" y="6966"/>
                      <a:pt x="18075" y="7254"/>
                    </a:cubicBezTo>
                    <a:cubicBezTo>
                      <a:pt x="18077" y="7339"/>
                      <a:pt x="18079" y="7424"/>
                      <a:pt x="18079" y="7508"/>
                    </a:cubicBezTo>
                    <a:lnTo>
                      <a:pt x="18079" y="7508"/>
                    </a:lnTo>
                    <a:cubicBezTo>
                      <a:pt x="18039" y="7394"/>
                      <a:pt x="17995" y="7281"/>
                      <a:pt x="17948" y="7169"/>
                    </a:cubicBezTo>
                    <a:lnTo>
                      <a:pt x="17948" y="7169"/>
                    </a:lnTo>
                    <a:cubicBezTo>
                      <a:pt x="17885" y="6949"/>
                      <a:pt x="17816" y="6731"/>
                      <a:pt x="17741" y="6516"/>
                    </a:cubicBezTo>
                    <a:cubicBezTo>
                      <a:pt x="17585" y="6057"/>
                      <a:pt x="17392" y="5628"/>
                      <a:pt x="17165" y="5226"/>
                    </a:cubicBezTo>
                    <a:close/>
                    <a:moveTo>
                      <a:pt x="8916" y="5291"/>
                    </a:moveTo>
                    <a:cubicBezTo>
                      <a:pt x="10049" y="5334"/>
                      <a:pt x="11177" y="5556"/>
                      <a:pt x="12241" y="5944"/>
                    </a:cubicBezTo>
                    <a:cubicBezTo>
                      <a:pt x="12792" y="6147"/>
                      <a:pt x="13322" y="6411"/>
                      <a:pt x="13813" y="6729"/>
                    </a:cubicBezTo>
                    <a:lnTo>
                      <a:pt x="13813" y="6729"/>
                    </a:lnTo>
                    <a:cubicBezTo>
                      <a:pt x="13829" y="7085"/>
                      <a:pt x="13815" y="7444"/>
                      <a:pt x="13765" y="7807"/>
                    </a:cubicBezTo>
                    <a:lnTo>
                      <a:pt x="13765" y="7807"/>
                    </a:lnTo>
                    <a:cubicBezTo>
                      <a:pt x="12579" y="7015"/>
                      <a:pt x="11106" y="6623"/>
                      <a:pt x="9712" y="6623"/>
                    </a:cubicBezTo>
                    <a:cubicBezTo>
                      <a:pt x="9697" y="6623"/>
                      <a:pt x="9683" y="6623"/>
                      <a:pt x="9669" y="6623"/>
                    </a:cubicBezTo>
                    <a:cubicBezTo>
                      <a:pt x="8681" y="6628"/>
                      <a:pt x="7603" y="6897"/>
                      <a:pt x="6672" y="7401"/>
                    </a:cubicBezTo>
                    <a:lnTo>
                      <a:pt x="6672" y="7401"/>
                    </a:lnTo>
                    <a:cubicBezTo>
                      <a:pt x="7157" y="6675"/>
                      <a:pt x="7792" y="6041"/>
                      <a:pt x="8466" y="5575"/>
                    </a:cubicBezTo>
                    <a:cubicBezTo>
                      <a:pt x="8610" y="5475"/>
                      <a:pt x="8760" y="5380"/>
                      <a:pt x="8916" y="5291"/>
                    </a:cubicBezTo>
                    <a:close/>
                    <a:moveTo>
                      <a:pt x="14160" y="3912"/>
                    </a:moveTo>
                    <a:cubicBezTo>
                      <a:pt x="14411" y="3979"/>
                      <a:pt x="14661" y="4054"/>
                      <a:pt x="14910" y="4137"/>
                    </a:cubicBezTo>
                    <a:lnTo>
                      <a:pt x="14910" y="4137"/>
                    </a:lnTo>
                    <a:cubicBezTo>
                      <a:pt x="15281" y="4378"/>
                      <a:pt x="15631" y="4647"/>
                      <a:pt x="15955" y="4944"/>
                    </a:cubicBezTo>
                    <a:cubicBezTo>
                      <a:pt x="16736" y="5669"/>
                      <a:pt x="17362" y="6544"/>
                      <a:pt x="17703" y="7492"/>
                    </a:cubicBezTo>
                    <a:lnTo>
                      <a:pt x="17703" y="7492"/>
                    </a:lnTo>
                    <a:cubicBezTo>
                      <a:pt x="17738" y="7629"/>
                      <a:pt x="17769" y="7767"/>
                      <a:pt x="17798" y="7906"/>
                    </a:cubicBezTo>
                    <a:lnTo>
                      <a:pt x="17798" y="7906"/>
                    </a:lnTo>
                    <a:cubicBezTo>
                      <a:pt x="16911" y="6317"/>
                      <a:pt x="15634" y="4907"/>
                      <a:pt x="14160" y="3912"/>
                    </a:cubicBezTo>
                    <a:close/>
                    <a:moveTo>
                      <a:pt x="2942" y="6964"/>
                    </a:moveTo>
                    <a:cubicBezTo>
                      <a:pt x="2842" y="7396"/>
                      <a:pt x="2777" y="7840"/>
                      <a:pt x="2751" y="8290"/>
                    </a:cubicBezTo>
                    <a:cubicBezTo>
                      <a:pt x="2749" y="8339"/>
                      <a:pt x="2747" y="8387"/>
                      <a:pt x="2745" y="8436"/>
                    </a:cubicBezTo>
                    <a:lnTo>
                      <a:pt x="2745" y="8436"/>
                    </a:lnTo>
                    <a:cubicBezTo>
                      <a:pt x="2741" y="8424"/>
                      <a:pt x="2737" y="8412"/>
                      <a:pt x="2733" y="8400"/>
                    </a:cubicBezTo>
                    <a:lnTo>
                      <a:pt x="2733" y="8400"/>
                    </a:lnTo>
                    <a:cubicBezTo>
                      <a:pt x="2661" y="8018"/>
                      <a:pt x="2612" y="7636"/>
                      <a:pt x="2590" y="7258"/>
                    </a:cubicBezTo>
                    <a:lnTo>
                      <a:pt x="2590" y="7258"/>
                    </a:lnTo>
                    <a:cubicBezTo>
                      <a:pt x="2703" y="7155"/>
                      <a:pt x="2820" y="7057"/>
                      <a:pt x="2942" y="6964"/>
                    </a:cubicBezTo>
                    <a:close/>
                    <a:moveTo>
                      <a:pt x="8230" y="5286"/>
                    </a:moveTo>
                    <a:cubicBezTo>
                      <a:pt x="7270" y="5948"/>
                      <a:pt x="6472" y="6854"/>
                      <a:pt x="5961" y="7855"/>
                    </a:cubicBezTo>
                    <a:lnTo>
                      <a:pt x="5961" y="7855"/>
                    </a:lnTo>
                    <a:cubicBezTo>
                      <a:pt x="5721" y="8035"/>
                      <a:pt x="5498" y="8234"/>
                      <a:pt x="5298" y="8451"/>
                    </a:cubicBezTo>
                    <a:lnTo>
                      <a:pt x="5298" y="8451"/>
                    </a:lnTo>
                    <a:cubicBezTo>
                      <a:pt x="5313" y="7715"/>
                      <a:pt x="5416" y="6978"/>
                      <a:pt x="5621" y="6266"/>
                    </a:cubicBezTo>
                    <a:cubicBezTo>
                      <a:pt x="5682" y="6048"/>
                      <a:pt x="5755" y="5833"/>
                      <a:pt x="5840" y="5624"/>
                    </a:cubicBezTo>
                    <a:lnTo>
                      <a:pt x="5840" y="5624"/>
                    </a:lnTo>
                    <a:cubicBezTo>
                      <a:pt x="5890" y="5611"/>
                      <a:pt x="5940" y="5599"/>
                      <a:pt x="5990" y="5587"/>
                    </a:cubicBezTo>
                    <a:cubicBezTo>
                      <a:pt x="6721" y="5404"/>
                      <a:pt x="7474" y="5305"/>
                      <a:pt x="8230" y="5286"/>
                    </a:cubicBezTo>
                    <a:close/>
                    <a:moveTo>
                      <a:pt x="14138" y="6951"/>
                    </a:moveTo>
                    <a:cubicBezTo>
                      <a:pt x="14362" y="7113"/>
                      <a:pt x="14576" y="7286"/>
                      <a:pt x="14780" y="7471"/>
                    </a:cubicBezTo>
                    <a:lnTo>
                      <a:pt x="14780" y="7471"/>
                    </a:lnTo>
                    <a:cubicBezTo>
                      <a:pt x="14916" y="7959"/>
                      <a:pt x="15001" y="8471"/>
                      <a:pt x="15052" y="8980"/>
                    </a:cubicBezTo>
                    <a:lnTo>
                      <a:pt x="15052" y="8980"/>
                    </a:lnTo>
                    <a:cubicBezTo>
                      <a:pt x="14762" y="8615"/>
                      <a:pt x="14426" y="8293"/>
                      <a:pt x="14056" y="8014"/>
                    </a:cubicBezTo>
                    <a:lnTo>
                      <a:pt x="14056" y="8014"/>
                    </a:lnTo>
                    <a:cubicBezTo>
                      <a:pt x="14117" y="7657"/>
                      <a:pt x="14143" y="7302"/>
                      <a:pt x="14138" y="6951"/>
                    </a:cubicBezTo>
                    <a:close/>
                    <a:moveTo>
                      <a:pt x="5180" y="6215"/>
                    </a:moveTo>
                    <a:cubicBezTo>
                      <a:pt x="4923" y="7112"/>
                      <a:pt x="4837" y="8074"/>
                      <a:pt x="4875" y="8994"/>
                    </a:cubicBezTo>
                    <a:lnTo>
                      <a:pt x="4875" y="8994"/>
                    </a:lnTo>
                    <a:cubicBezTo>
                      <a:pt x="4808" y="9096"/>
                      <a:pt x="4746" y="9201"/>
                      <a:pt x="4689" y="9310"/>
                    </a:cubicBezTo>
                    <a:lnTo>
                      <a:pt x="4689" y="9310"/>
                    </a:lnTo>
                    <a:cubicBezTo>
                      <a:pt x="4505" y="8682"/>
                      <a:pt x="4404" y="8048"/>
                      <a:pt x="4413" y="7426"/>
                    </a:cubicBezTo>
                    <a:lnTo>
                      <a:pt x="4413" y="7426"/>
                    </a:lnTo>
                    <a:cubicBezTo>
                      <a:pt x="4630" y="7003"/>
                      <a:pt x="4888" y="6598"/>
                      <a:pt x="5180" y="6215"/>
                    </a:cubicBezTo>
                    <a:close/>
                    <a:moveTo>
                      <a:pt x="4244" y="6183"/>
                    </a:moveTo>
                    <a:cubicBezTo>
                      <a:pt x="4210" y="6318"/>
                      <a:pt x="4180" y="6457"/>
                      <a:pt x="4156" y="6599"/>
                    </a:cubicBezTo>
                    <a:cubicBezTo>
                      <a:pt x="4116" y="6830"/>
                      <a:pt x="4090" y="7059"/>
                      <a:pt x="4078" y="7286"/>
                    </a:cubicBezTo>
                    <a:lnTo>
                      <a:pt x="4078" y="7286"/>
                    </a:lnTo>
                    <a:cubicBezTo>
                      <a:pt x="3691" y="8044"/>
                      <a:pt x="3421" y="8858"/>
                      <a:pt x="3295" y="9703"/>
                    </a:cubicBezTo>
                    <a:lnTo>
                      <a:pt x="3295" y="9703"/>
                    </a:lnTo>
                    <a:cubicBezTo>
                      <a:pt x="3258" y="9631"/>
                      <a:pt x="3221" y="9558"/>
                      <a:pt x="3185" y="9485"/>
                    </a:cubicBezTo>
                    <a:lnTo>
                      <a:pt x="3185" y="9485"/>
                    </a:lnTo>
                    <a:cubicBezTo>
                      <a:pt x="3078" y="8544"/>
                      <a:pt x="3140" y="7583"/>
                      <a:pt x="3395" y="6646"/>
                    </a:cubicBezTo>
                    <a:lnTo>
                      <a:pt x="3395" y="6646"/>
                    </a:lnTo>
                    <a:cubicBezTo>
                      <a:pt x="3666" y="6473"/>
                      <a:pt x="3951" y="6319"/>
                      <a:pt x="4244" y="6183"/>
                    </a:cubicBezTo>
                    <a:close/>
                    <a:moveTo>
                      <a:pt x="19971" y="8320"/>
                    </a:moveTo>
                    <a:cubicBezTo>
                      <a:pt x="20025" y="8446"/>
                      <a:pt x="20072" y="8575"/>
                      <a:pt x="20111" y="8707"/>
                    </a:cubicBezTo>
                    <a:cubicBezTo>
                      <a:pt x="20227" y="9130"/>
                      <a:pt x="20272" y="9557"/>
                      <a:pt x="20254" y="9984"/>
                    </a:cubicBezTo>
                    <a:lnTo>
                      <a:pt x="20254" y="9984"/>
                    </a:lnTo>
                    <a:cubicBezTo>
                      <a:pt x="20194" y="9443"/>
                      <a:pt x="20102" y="8913"/>
                      <a:pt x="19991" y="8409"/>
                    </a:cubicBezTo>
                    <a:cubicBezTo>
                      <a:pt x="19985" y="8379"/>
                      <a:pt x="19978" y="8349"/>
                      <a:pt x="19971" y="8320"/>
                    </a:cubicBezTo>
                    <a:close/>
                    <a:moveTo>
                      <a:pt x="5625" y="8658"/>
                    </a:moveTo>
                    <a:lnTo>
                      <a:pt x="5625" y="8658"/>
                    </a:lnTo>
                    <a:cubicBezTo>
                      <a:pt x="5475" y="9128"/>
                      <a:pt x="5404" y="9596"/>
                      <a:pt x="5407" y="10055"/>
                    </a:cubicBezTo>
                    <a:lnTo>
                      <a:pt x="5407" y="10055"/>
                    </a:lnTo>
                    <a:cubicBezTo>
                      <a:pt x="5389" y="9937"/>
                      <a:pt x="5373" y="9821"/>
                      <a:pt x="5359" y="9707"/>
                    </a:cubicBezTo>
                    <a:cubicBezTo>
                      <a:pt x="5333" y="9482"/>
                      <a:pt x="5315" y="9256"/>
                      <a:pt x="5305" y="9029"/>
                    </a:cubicBezTo>
                    <a:lnTo>
                      <a:pt x="5305" y="9029"/>
                    </a:lnTo>
                    <a:cubicBezTo>
                      <a:pt x="5403" y="8899"/>
                      <a:pt x="5511" y="8776"/>
                      <a:pt x="5625" y="8658"/>
                    </a:cubicBezTo>
                    <a:close/>
                    <a:moveTo>
                      <a:pt x="4925" y="9667"/>
                    </a:moveTo>
                    <a:cubicBezTo>
                      <a:pt x="4934" y="9748"/>
                      <a:pt x="4943" y="9829"/>
                      <a:pt x="4954" y="9909"/>
                    </a:cubicBezTo>
                    <a:cubicBezTo>
                      <a:pt x="4966" y="9995"/>
                      <a:pt x="4979" y="10082"/>
                      <a:pt x="4995" y="10171"/>
                    </a:cubicBezTo>
                    <a:lnTo>
                      <a:pt x="4995" y="10171"/>
                    </a:lnTo>
                    <a:cubicBezTo>
                      <a:pt x="4947" y="10056"/>
                      <a:pt x="4902" y="9942"/>
                      <a:pt x="4860" y="9826"/>
                    </a:cubicBezTo>
                    <a:lnTo>
                      <a:pt x="4860" y="9826"/>
                    </a:lnTo>
                    <a:cubicBezTo>
                      <a:pt x="4880" y="9773"/>
                      <a:pt x="4902" y="9720"/>
                      <a:pt x="4925" y="9667"/>
                    </a:cubicBezTo>
                    <a:close/>
                    <a:moveTo>
                      <a:pt x="1928" y="5979"/>
                    </a:moveTo>
                    <a:cubicBezTo>
                      <a:pt x="1931" y="6151"/>
                      <a:pt x="1939" y="6322"/>
                      <a:pt x="1954" y="6492"/>
                    </a:cubicBezTo>
                    <a:cubicBezTo>
                      <a:pt x="1976" y="6762"/>
                      <a:pt x="2013" y="7029"/>
                      <a:pt x="2064" y="7293"/>
                    </a:cubicBezTo>
                    <a:lnTo>
                      <a:pt x="2064" y="7293"/>
                    </a:lnTo>
                    <a:cubicBezTo>
                      <a:pt x="1317" y="8066"/>
                      <a:pt x="813" y="9042"/>
                      <a:pt x="711" y="10236"/>
                    </a:cubicBezTo>
                    <a:lnTo>
                      <a:pt x="711" y="10236"/>
                    </a:lnTo>
                    <a:cubicBezTo>
                      <a:pt x="569" y="9540"/>
                      <a:pt x="555" y="8822"/>
                      <a:pt x="703" y="8111"/>
                    </a:cubicBezTo>
                    <a:cubicBezTo>
                      <a:pt x="884" y="7261"/>
                      <a:pt x="1335" y="6556"/>
                      <a:pt x="1928" y="5979"/>
                    </a:cubicBezTo>
                    <a:close/>
                    <a:moveTo>
                      <a:pt x="18352" y="6180"/>
                    </a:moveTo>
                    <a:cubicBezTo>
                      <a:pt x="18463" y="6286"/>
                      <a:pt x="18572" y="6395"/>
                      <a:pt x="18678" y="6507"/>
                    </a:cubicBezTo>
                    <a:lnTo>
                      <a:pt x="18678" y="6507"/>
                    </a:lnTo>
                    <a:cubicBezTo>
                      <a:pt x="19143" y="7677"/>
                      <a:pt x="19299" y="8989"/>
                      <a:pt x="19188" y="10279"/>
                    </a:cubicBezTo>
                    <a:lnTo>
                      <a:pt x="19188" y="10279"/>
                    </a:lnTo>
                    <a:cubicBezTo>
                      <a:pt x="19142" y="8961"/>
                      <a:pt x="18870" y="7655"/>
                      <a:pt x="18385" y="6449"/>
                    </a:cubicBezTo>
                    <a:lnTo>
                      <a:pt x="18385" y="6449"/>
                    </a:lnTo>
                    <a:cubicBezTo>
                      <a:pt x="18375" y="6359"/>
                      <a:pt x="18364" y="6270"/>
                      <a:pt x="18352" y="6180"/>
                    </a:cubicBezTo>
                    <a:close/>
                    <a:moveTo>
                      <a:pt x="18446" y="7641"/>
                    </a:moveTo>
                    <a:cubicBezTo>
                      <a:pt x="18703" y="8573"/>
                      <a:pt x="18835" y="9545"/>
                      <a:pt x="18844" y="10520"/>
                    </a:cubicBezTo>
                    <a:lnTo>
                      <a:pt x="18844" y="10520"/>
                    </a:lnTo>
                    <a:cubicBezTo>
                      <a:pt x="18719" y="10014"/>
                      <a:pt x="18551" y="9513"/>
                      <a:pt x="18344" y="9023"/>
                    </a:cubicBezTo>
                    <a:lnTo>
                      <a:pt x="18344" y="9023"/>
                    </a:lnTo>
                    <a:cubicBezTo>
                      <a:pt x="18344" y="9019"/>
                      <a:pt x="18344" y="9016"/>
                      <a:pt x="18344" y="9012"/>
                    </a:cubicBezTo>
                    <a:lnTo>
                      <a:pt x="18344" y="9012"/>
                    </a:lnTo>
                    <a:cubicBezTo>
                      <a:pt x="18409" y="8558"/>
                      <a:pt x="18443" y="8099"/>
                      <a:pt x="18446" y="7641"/>
                    </a:cubicBezTo>
                    <a:close/>
                    <a:moveTo>
                      <a:pt x="4093" y="8137"/>
                    </a:moveTo>
                    <a:cubicBezTo>
                      <a:pt x="4144" y="8715"/>
                      <a:pt x="4276" y="9277"/>
                      <a:pt x="4468" y="9823"/>
                    </a:cubicBezTo>
                    <a:lnTo>
                      <a:pt x="4468" y="9823"/>
                    </a:lnTo>
                    <a:cubicBezTo>
                      <a:pt x="4397" y="10029"/>
                      <a:pt x="4344" y="10245"/>
                      <a:pt x="4311" y="10469"/>
                    </a:cubicBezTo>
                    <a:cubicBezTo>
                      <a:pt x="4270" y="10744"/>
                      <a:pt x="4264" y="11008"/>
                      <a:pt x="4288" y="11262"/>
                    </a:cubicBezTo>
                    <a:lnTo>
                      <a:pt x="4288" y="11262"/>
                    </a:lnTo>
                    <a:cubicBezTo>
                      <a:pt x="4049" y="10950"/>
                      <a:pt x="3825" y="10621"/>
                      <a:pt x="3619" y="10280"/>
                    </a:cubicBezTo>
                    <a:lnTo>
                      <a:pt x="3619" y="10280"/>
                    </a:lnTo>
                    <a:cubicBezTo>
                      <a:pt x="3658" y="9676"/>
                      <a:pt x="3772" y="9075"/>
                      <a:pt x="3966" y="8492"/>
                    </a:cubicBezTo>
                    <a:cubicBezTo>
                      <a:pt x="4005" y="8373"/>
                      <a:pt x="4047" y="8254"/>
                      <a:pt x="4093" y="8137"/>
                    </a:cubicBezTo>
                    <a:close/>
                    <a:moveTo>
                      <a:pt x="13266" y="3704"/>
                    </a:moveTo>
                    <a:lnTo>
                      <a:pt x="13266" y="3704"/>
                    </a:lnTo>
                    <a:cubicBezTo>
                      <a:pt x="14410" y="4352"/>
                      <a:pt x="15418" y="5279"/>
                      <a:pt x="16241" y="6254"/>
                    </a:cubicBezTo>
                    <a:cubicBezTo>
                      <a:pt x="16929" y="7067"/>
                      <a:pt x="17527" y="7988"/>
                      <a:pt x="17973" y="8974"/>
                    </a:cubicBezTo>
                    <a:lnTo>
                      <a:pt x="17973" y="8974"/>
                    </a:lnTo>
                    <a:cubicBezTo>
                      <a:pt x="17845" y="9844"/>
                      <a:pt x="17600" y="10700"/>
                      <a:pt x="17242" y="11500"/>
                    </a:cubicBezTo>
                    <a:lnTo>
                      <a:pt x="17242" y="11500"/>
                    </a:lnTo>
                    <a:cubicBezTo>
                      <a:pt x="17210" y="11549"/>
                      <a:pt x="17178" y="11598"/>
                      <a:pt x="17145" y="11646"/>
                    </a:cubicBezTo>
                    <a:lnTo>
                      <a:pt x="17145" y="11646"/>
                    </a:lnTo>
                    <a:cubicBezTo>
                      <a:pt x="17105" y="9944"/>
                      <a:pt x="16277" y="8358"/>
                      <a:pt x="14992" y="7187"/>
                    </a:cubicBezTo>
                    <a:lnTo>
                      <a:pt x="14992" y="7187"/>
                    </a:lnTo>
                    <a:cubicBezTo>
                      <a:pt x="14743" y="6390"/>
                      <a:pt x="14374" y="5669"/>
                      <a:pt x="13847" y="5133"/>
                    </a:cubicBezTo>
                    <a:lnTo>
                      <a:pt x="13847" y="5133"/>
                    </a:lnTo>
                    <a:cubicBezTo>
                      <a:pt x="13700" y="4643"/>
                      <a:pt x="13502" y="4166"/>
                      <a:pt x="13266" y="3704"/>
                    </a:cubicBezTo>
                    <a:close/>
                    <a:moveTo>
                      <a:pt x="19261" y="7291"/>
                    </a:moveTo>
                    <a:lnTo>
                      <a:pt x="19261" y="7291"/>
                    </a:lnTo>
                    <a:cubicBezTo>
                      <a:pt x="19549" y="8036"/>
                      <a:pt x="19741" y="8819"/>
                      <a:pt x="19849" y="9612"/>
                    </a:cubicBezTo>
                    <a:cubicBezTo>
                      <a:pt x="19925" y="10194"/>
                      <a:pt x="19971" y="10787"/>
                      <a:pt x="19965" y="11379"/>
                    </a:cubicBezTo>
                    <a:lnTo>
                      <a:pt x="19965" y="11379"/>
                    </a:lnTo>
                    <a:cubicBezTo>
                      <a:pt x="19763" y="11899"/>
                      <a:pt x="19465" y="12367"/>
                      <a:pt x="19098" y="12784"/>
                    </a:cubicBezTo>
                    <a:lnTo>
                      <a:pt x="19098" y="12784"/>
                    </a:lnTo>
                    <a:cubicBezTo>
                      <a:pt x="19103" y="12674"/>
                      <a:pt x="19104" y="12564"/>
                      <a:pt x="19103" y="12454"/>
                    </a:cubicBezTo>
                    <a:lnTo>
                      <a:pt x="19103" y="12454"/>
                    </a:lnTo>
                    <a:cubicBezTo>
                      <a:pt x="19648" y="10798"/>
                      <a:pt x="19713" y="8962"/>
                      <a:pt x="19261" y="7291"/>
                    </a:cubicBezTo>
                    <a:close/>
                    <a:moveTo>
                      <a:pt x="15171" y="7854"/>
                    </a:moveTo>
                    <a:cubicBezTo>
                      <a:pt x="16207" y="8955"/>
                      <a:pt x="16855" y="10372"/>
                      <a:pt x="16801" y="11969"/>
                    </a:cubicBezTo>
                    <a:cubicBezTo>
                      <a:pt x="16799" y="12014"/>
                      <a:pt x="16798" y="12058"/>
                      <a:pt x="16795" y="12102"/>
                    </a:cubicBezTo>
                    <a:lnTo>
                      <a:pt x="16795" y="12102"/>
                    </a:lnTo>
                    <a:cubicBezTo>
                      <a:pt x="16520" y="12426"/>
                      <a:pt x="16208" y="12721"/>
                      <a:pt x="15870" y="12985"/>
                    </a:cubicBezTo>
                    <a:lnTo>
                      <a:pt x="15870" y="12985"/>
                    </a:lnTo>
                    <a:cubicBezTo>
                      <a:pt x="16173" y="11819"/>
                      <a:pt x="16071" y="10597"/>
                      <a:pt x="15408" y="9493"/>
                    </a:cubicBezTo>
                    <a:lnTo>
                      <a:pt x="15408" y="9493"/>
                    </a:lnTo>
                    <a:cubicBezTo>
                      <a:pt x="15368" y="8948"/>
                      <a:pt x="15292" y="8392"/>
                      <a:pt x="15171" y="7854"/>
                    </a:cubicBezTo>
                    <a:close/>
                    <a:moveTo>
                      <a:pt x="15444" y="10286"/>
                    </a:moveTo>
                    <a:cubicBezTo>
                      <a:pt x="15812" y="11246"/>
                      <a:pt x="15790" y="12295"/>
                      <a:pt x="15449" y="13290"/>
                    </a:cubicBezTo>
                    <a:lnTo>
                      <a:pt x="15449" y="13290"/>
                    </a:lnTo>
                    <a:cubicBezTo>
                      <a:pt x="15363" y="13347"/>
                      <a:pt x="15276" y="13402"/>
                      <a:pt x="15188" y="13456"/>
                    </a:cubicBezTo>
                    <a:lnTo>
                      <a:pt x="15188" y="13456"/>
                    </a:lnTo>
                    <a:cubicBezTo>
                      <a:pt x="15296" y="12822"/>
                      <a:pt x="15362" y="12184"/>
                      <a:pt x="15408" y="11564"/>
                    </a:cubicBezTo>
                    <a:cubicBezTo>
                      <a:pt x="15437" y="11170"/>
                      <a:pt x="15452" y="10737"/>
                      <a:pt x="15444" y="10286"/>
                    </a:cubicBezTo>
                    <a:close/>
                    <a:moveTo>
                      <a:pt x="18428" y="10171"/>
                    </a:moveTo>
                    <a:cubicBezTo>
                      <a:pt x="18600" y="10731"/>
                      <a:pt x="18720" y="11305"/>
                      <a:pt x="18778" y="11885"/>
                    </a:cubicBezTo>
                    <a:lnTo>
                      <a:pt x="18778" y="11885"/>
                    </a:lnTo>
                    <a:cubicBezTo>
                      <a:pt x="18752" y="12137"/>
                      <a:pt x="18717" y="12387"/>
                      <a:pt x="18674" y="12635"/>
                    </a:cubicBezTo>
                    <a:lnTo>
                      <a:pt x="18674" y="12635"/>
                    </a:lnTo>
                    <a:cubicBezTo>
                      <a:pt x="18561" y="12949"/>
                      <a:pt x="18431" y="13254"/>
                      <a:pt x="18285" y="13548"/>
                    </a:cubicBezTo>
                    <a:lnTo>
                      <a:pt x="18285" y="13548"/>
                    </a:lnTo>
                    <a:cubicBezTo>
                      <a:pt x="18225" y="13595"/>
                      <a:pt x="18165" y="13641"/>
                      <a:pt x="18103" y="13686"/>
                    </a:cubicBezTo>
                    <a:lnTo>
                      <a:pt x="18103" y="13686"/>
                    </a:lnTo>
                    <a:cubicBezTo>
                      <a:pt x="18173" y="13379"/>
                      <a:pt x="18231" y="13072"/>
                      <a:pt x="18277" y="12767"/>
                    </a:cubicBezTo>
                    <a:cubicBezTo>
                      <a:pt x="18414" y="11918"/>
                      <a:pt x="18465" y="11044"/>
                      <a:pt x="18428" y="10171"/>
                    </a:cubicBezTo>
                    <a:close/>
                    <a:moveTo>
                      <a:pt x="9835" y="6968"/>
                    </a:moveTo>
                    <a:cubicBezTo>
                      <a:pt x="11203" y="6968"/>
                      <a:pt x="12582" y="7398"/>
                      <a:pt x="13703" y="8176"/>
                    </a:cubicBezTo>
                    <a:lnTo>
                      <a:pt x="13703" y="8176"/>
                    </a:lnTo>
                    <a:cubicBezTo>
                      <a:pt x="13634" y="8521"/>
                      <a:pt x="13532" y="8869"/>
                      <a:pt x="13395" y="9219"/>
                    </a:cubicBezTo>
                    <a:cubicBezTo>
                      <a:pt x="12788" y="10766"/>
                      <a:pt x="11538" y="12159"/>
                      <a:pt x="10157" y="13052"/>
                    </a:cubicBezTo>
                    <a:cubicBezTo>
                      <a:pt x="9574" y="13432"/>
                      <a:pt x="8891" y="13703"/>
                      <a:pt x="8224" y="13703"/>
                    </a:cubicBezTo>
                    <a:cubicBezTo>
                      <a:pt x="8150" y="13703"/>
                      <a:pt x="8075" y="13700"/>
                      <a:pt x="8001" y="13693"/>
                    </a:cubicBezTo>
                    <a:lnTo>
                      <a:pt x="8001" y="13693"/>
                    </a:lnTo>
                    <a:cubicBezTo>
                      <a:pt x="7362" y="13304"/>
                      <a:pt x="6801" y="12789"/>
                      <a:pt x="6371" y="12148"/>
                    </a:cubicBezTo>
                    <a:cubicBezTo>
                      <a:pt x="5503" y="10856"/>
                      <a:pt x="5630" y="9394"/>
                      <a:pt x="6259" y="8114"/>
                    </a:cubicBezTo>
                    <a:lnTo>
                      <a:pt x="6259" y="8114"/>
                    </a:lnTo>
                    <a:cubicBezTo>
                      <a:pt x="6681" y="7808"/>
                      <a:pt x="7146" y="7563"/>
                      <a:pt x="7597" y="7385"/>
                    </a:cubicBezTo>
                    <a:cubicBezTo>
                      <a:pt x="8308" y="7102"/>
                      <a:pt x="9070" y="6968"/>
                      <a:pt x="9835" y="6968"/>
                    </a:cubicBezTo>
                    <a:close/>
                    <a:moveTo>
                      <a:pt x="4710" y="10435"/>
                    </a:moveTo>
                    <a:cubicBezTo>
                      <a:pt x="4921" y="10915"/>
                      <a:pt x="5175" y="11381"/>
                      <a:pt x="5457" y="11832"/>
                    </a:cubicBezTo>
                    <a:lnTo>
                      <a:pt x="5457" y="11832"/>
                    </a:lnTo>
                    <a:cubicBezTo>
                      <a:pt x="5765" y="12596"/>
                      <a:pt x="6212" y="13294"/>
                      <a:pt x="6832" y="13711"/>
                    </a:cubicBezTo>
                    <a:lnTo>
                      <a:pt x="6832" y="13711"/>
                    </a:lnTo>
                    <a:cubicBezTo>
                      <a:pt x="6858" y="13741"/>
                      <a:pt x="6885" y="13771"/>
                      <a:pt x="6911" y="13801"/>
                    </a:cubicBezTo>
                    <a:lnTo>
                      <a:pt x="6911" y="13801"/>
                    </a:lnTo>
                    <a:cubicBezTo>
                      <a:pt x="6194" y="13292"/>
                      <a:pt x="5536" y="12695"/>
                      <a:pt x="4955" y="12058"/>
                    </a:cubicBezTo>
                    <a:lnTo>
                      <a:pt x="4955" y="12058"/>
                    </a:lnTo>
                    <a:cubicBezTo>
                      <a:pt x="4770" y="11622"/>
                      <a:pt x="4671" y="11151"/>
                      <a:pt x="4692" y="10659"/>
                    </a:cubicBezTo>
                    <a:cubicBezTo>
                      <a:pt x="4695" y="10583"/>
                      <a:pt x="4701" y="10508"/>
                      <a:pt x="4710" y="10435"/>
                    </a:cubicBezTo>
                    <a:close/>
                    <a:moveTo>
                      <a:pt x="6393" y="13828"/>
                    </a:moveTo>
                    <a:cubicBezTo>
                      <a:pt x="6427" y="13853"/>
                      <a:pt x="6461" y="13877"/>
                      <a:pt x="6495" y="13902"/>
                    </a:cubicBezTo>
                    <a:lnTo>
                      <a:pt x="6495" y="13902"/>
                    </a:lnTo>
                    <a:cubicBezTo>
                      <a:pt x="6461" y="13878"/>
                      <a:pt x="6427" y="13853"/>
                      <a:pt x="6393" y="13828"/>
                    </a:cubicBezTo>
                    <a:close/>
                    <a:moveTo>
                      <a:pt x="16384" y="13001"/>
                    </a:moveTo>
                    <a:lnTo>
                      <a:pt x="16384" y="13001"/>
                    </a:lnTo>
                    <a:cubicBezTo>
                      <a:pt x="16121" y="13369"/>
                      <a:pt x="15827" y="13697"/>
                      <a:pt x="15506" y="13984"/>
                    </a:cubicBezTo>
                    <a:lnTo>
                      <a:pt x="15506" y="13984"/>
                    </a:lnTo>
                    <a:cubicBezTo>
                      <a:pt x="15574" y="13841"/>
                      <a:pt x="15636" y="13695"/>
                      <a:pt x="15691" y="13549"/>
                    </a:cubicBezTo>
                    <a:lnTo>
                      <a:pt x="15691" y="13549"/>
                    </a:lnTo>
                    <a:cubicBezTo>
                      <a:pt x="15933" y="13380"/>
                      <a:pt x="16165" y="13197"/>
                      <a:pt x="16384" y="13001"/>
                    </a:cubicBezTo>
                    <a:close/>
                    <a:moveTo>
                      <a:pt x="15220" y="13851"/>
                    </a:moveTo>
                    <a:cubicBezTo>
                      <a:pt x="15165" y="13967"/>
                      <a:pt x="15106" y="14081"/>
                      <a:pt x="15043" y="14194"/>
                    </a:cubicBezTo>
                    <a:lnTo>
                      <a:pt x="15043" y="14194"/>
                    </a:lnTo>
                    <a:cubicBezTo>
                      <a:pt x="15063" y="14103"/>
                      <a:pt x="15083" y="14011"/>
                      <a:pt x="15102" y="13919"/>
                    </a:cubicBezTo>
                    <a:lnTo>
                      <a:pt x="15102" y="13919"/>
                    </a:lnTo>
                    <a:cubicBezTo>
                      <a:pt x="15142" y="13897"/>
                      <a:pt x="15181" y="13874"/>
                      <a:pt x="15220" y="13851"/>
                    </a:cubicBezTo>
                    <a:close/>
                    <a:moveTo>
                      <a:pt x="13981" y="8380"/>
                    </a:moveTo>
                    <a:cubicBezTo>
                      <a:pt x="14086" y="8462"/>
                      <a:pt x="14189" y="8547"/>
                      <a:pt x="14288" y="8635"/>
                    </a:cubicBezTo>
                    <a:cubicBezTo>
                      <a:pt x="14618" y="8932"/>
                      <a:pt x="14887" y="9254"/>
                      <a:pt x="15098" y="9593"/>
                    </a:cubicBezTo>
                    <a:lnTo>
                      <a:pt x="15098" y="9593"/>
                    </a:lnTo>
                    <a:cubicBezTo>
                      <a:pt x="15120" y="9991"/>
                      <a:pt x="15124" y="10383"/>
                      <a:pt x="15122" y="10755"/>
                    </a:cubicBezTo>
                    <a:cubicBezTo>
                      <a:pt x="15109" y="11707"/>
                      <a:pt x="15022" y="12698"/>
                      <a:pt x="14828" y="13662"/>
                    </a:cubicBezTo>
                    <a:lnTo>
                      <a:pt x="14828" y="13662"/>
                    </a:lnTo>
                    <a:cubicBezTo>
                      <a:pt x="14148" y="14028"/>
                      <a:pt x="13413" y="14291"/>
                      <a:pt x="12681" y="14445"/>
                    </a:cubicBezTo>
                    <a:cubicBezTo>
                      <a:pt x="12233" y="14541"/>
                      <a:pt x="11771" y="14588"/>
                      <a:pt x="11308" y="14588"/>
                    </a:cubicBezTo>
                    <a:cubicBezTo>
                      <a:pt x="10413" y="14588"/>
                      <a:pt x="9512" y="14410"/>
                      <a:pt x="8696" y="14053"/>
                    </a:cubicBezTo>
                    <a:lnTo>
                      <a:pt x="8696" y="14053"/>
                    </a:lnTo>
                    <a:cubicBezTo>
                      <a:pt x="9888" y="13827"/>
                      <a:pt x="10902" y="13033"/>
                      <a:pt x="11729" y="12207"/>
                    </a:cubicBezTo>
                    <a:cubicBezTo>
                      <a:pt x="12741" y="11195"/>
                      <a:pt x="13550" y="9957"/>
                      <a:pt x="13931" y="8576"/>
                    </a:cubicBezTo>
                    <a:cubicBezTo>
                      <a:pt x="13949" y="8511"/>
                      <a:pt x="13966" y="8445"/>
                      <a:pt x="13981" y="8380"/>
                    </a:cubicBezTo>
                    <a:close/>
                    <a:moveTo>
                      <a:pt x="1999" y="7897"/>
                    </a:moveTo>
                    <a:cubicBezTo>
                      <a:pt x="1665" y="10178"/>
                      <a:pt x="2308" y="12589"/>
                      <a:pt x="3567" y="14629"/>
                    </a:cubicBezTo>
                    <a:lnTo>
                      <a:pt x="3567" y="14629"/>
                    </a:lnTo>
                    <a:cubicBezTo>
                      <a:pt x="3231" y="14346"/>
                      <a:pt x="2911" y="14046"/>
                      <a:pt x="2608" y="13731"/>
                    </a:cubicBezTo>
                    <a:cubicBezTo>
                      <a:pt x="2015" y="13112"/>
                      <a:pt x="1506" y="12379"/>
                      <a:pt x="1149" y="11583"/>
                    </a:cubicBezTo>
                    <a:lnTo>
                      <a:pt x="1149" y="11583"/>
                    </a:lnTo>
                    <a:cubicBezTo>
                      <a:pt x="990" y="10628"/>
                      <a:pt x="1062" y="9653"/>
                      <a:pt x="1477" y="8754"/>
                    </a:cubicBezTo>
                    <a:cubicBezTo>
                      <a:pt x="1621" y="8444"/>
                      <a:pt x="1797" y="8159"/>
                      <a:pt x="1999" y="7897"/>
                    </a:cubicBezTo>
                    <a:close/>
                    <a:moveTo>
                      <a:pt x="18083" y="10544"/>
                    </a:moveTo>
                    <a:lnTo>
                      <a:pt x="18083" y="10544"/>
                    </a:lnTo>
                    <a:cubicBezTo>
                      <a:pt x="18085" y="10663"/>
                      <a:pt x="18086" y="10781"/>
                      <a:pt x="18086" y="10897"/>
                    </a:cubicBezTo>
                    <a:cubicBezTo>
                      <a:pt x="18086" y="11913"/>
                      <a:pt x="17971" y="12957"/>
                      <a:pt x="17710" y="13956"/>
                    </a:cubicBezTo>
                    <a:lnTo>
                      <a:pt x="17710" y="13956"/>
                    </a:lnTo>
                    <a:cubicBezTo>
                      <a:pt x="17302" y="14218"/>
                      <a:pt x="16866" y="14445"/>
                      <a:pt x="16419" y="14639"/>
                    </a:cubicBezTo>
                    <a:lnTo>
                      <a:pt x="16419" y="14639"/>
                    </a:lnTo>
                    <a:cubicBezTo>
                      <a:pt x="16645" y="14184"/>
                      <a:pt x="16825" y="13706"/>
                      <a:pt x="16955" y="13219"/>
                    </a:cubicBezTo>
                    <a:cubicBezTo>
                      <a:pt x="17012" y="13008"/>
                      <a:pt x="17056" y="12798"/>
                      <a:pt x="17087" y="12588"/>
                    </a:cubicBezTo>
                    <a:lnTo>
                      <a:pt x="17087" y="12588"/>
                    </a:lnTo>
                    <a:cubicBezTo>
                      <a:pt x="17322" y="12205"/>
                      <a:pt x="17527" y="11800"/>
                      <a:pt x="17701" y="11380"/>
                    </a:cubicBezTo>
                    <a:lnTo>
                      <a:pt x="17701" y="11380"/>
                    </a:lnTo>
                    <a:cubicBezTo>
                      <a:pt x="17727" y="11334"/>
                      <a:pt x="17752" y="11289"/>
                      <a:pt x="17777" y="11243"/>
                    </a:cubicBezTo>
                    <a:cubicBezTo>
                      <a:pt x="17900" y="11009"/>
                      <a:pt x="18001" y="10776"/>
                      <a:pt x="18083" y="10544"/>
                    </a:cubicBezTo>
                    <a:close/>
                    <a:moveTo>
                      <a:pt x="16613" y="13276"/>
                    </a:moveTo>
                    <a:cubicBezTo>
                      <a:pt x="16473" y="13814"/>
                      <a:pt x="16258" y="14332"/>
                      <a:pt x="15982" y="14816"/>
                    </a:cubicBezTo>
                    <a:lnTo>
                      <a:pt x="15982" y="14816"/>
                    </a:lnTo>
                    <a:cubicBezTo>
                      <a:pt x="15577" y="14969"/>
                      <a:pt x="15168" y="15096"/>
                      <a:pt x="14765" y="15196"/>
                    </a:cubicBezTo>
                    <a:lnTo>
                      <a:pt x="14765" y="15196"/>
                    </a:lnTo>
                    <a:cubicBezTo>
                      <a:pt x="14765" y="15196"/>
                      <a:pt x="14766" y="15195"/>
                      <a:pt x="14766" y="15194"/>
                    </a:cubicBezTo>
                    <a:lnTo>
                      <a:pt x="14766" y="15194"/>
                    </a:lnTo>
                    <a:cubicBezTo>
                      <a:pt x="14878" y="15047"/>
                      <a:pt x="14984" y="14897"/>
                      <a:pt x="15083" y="14744"/>
                    </a:cubicBezTo>
                    <a:lnTo>
                      <a:pt x="15083" y="14744"/>
                    </a:lnTo>
                    <a:cubicBezTo>
                      <a:pt x="15454" y="14491"/>
                      <a:pt x="15810" y="14187"/>
                      <a:pt x="16146" y="13826"/>
                    </a:cubicBezTo>
                    <a:cubicBezTo>
                      <a:pt x="16310" y="13651"/>
                      <a:pt x="16466" y="13467"/>
                      <a:pt x="16613" y="13276"/>
                    </a:cubicBezTo>
                    <a:close/>
                    <a:moveTo>
                      <a:pt x="14368" y="15160"/>
                    </a:moveTo>
                    <a:lnTo>
                      <a:pt x="14368" y="15160"/>
                    </a:lnTo>
                    <a:cubicBezTo>
                      <a:pt x="14362" y="15168"/>
                      <a:pt x="14355" y="15176"/>
                      <a:pt x="14348" y="15184"/>
                    </a:cubicBezTo>
                    <a:cubicBezTo>
                      <a:pt x="14309" y="15229"/>
                      <a:pt x="14270" y="15273"/>
                      <a:pt x="14231" y="15316"/>
                    </a:cubicBezTo>
                    <a:lnTo>
                      <a:pt x="14231" y="15316"/>
                    </a:lnTo>
                    <a:cubicBezTo>
                      <a:pt x="14146" y="15332"/>
                      <a:pt x="14062" y="15348"/>
                      <a:pt x="13979" y="15362"/>
                    </a:cubicBezTo>
                    <a:cubicBezTo>
                      <a:pt x="13934" y="15370"/>
                      <a:pt x="13889" y="15377"/>
                      <a:pt x="13843" y="15384"/>
                    </a:cubicBezTo>
                    <a:lnTo>
                      <a:pt x="13843" y="15384"/>
                    </a:lnTo>
                    <a:cubicBezTo>
                      <a:pt x="14021" y="15319"/>
                      <a:pt x="14196" y="15244"/>
                      <a:pt x="14368" y="15160"/>
                    </a:cubicBezTo>
                    <a:close/>
                    <a:moveTo>
                      <a:pt x="7676" y="14064"/>
                    </a:moveTo>
                    <a:cubicBezTo>
                      <a:pt x="7765" y="14082"/>
                      <a:pt x="7857" y="14094"/>
                      <a:pt x="7951" y="14102"/>
                    </a:cubicBezTo>
                    <a:lnTo>
                      <a:pt x="7951" y="14102"/>
                    </a:lnTo>
                    <a:cubicBezTo>
                      <a:pt x="8950" y="14679"/>
                      <a:pt x="10088" y="14947"/>
                      <a:pt x="11238" y="14947"/>
                    </a:cubicBezTo>
                    <a:cubicBezTo>
                      <a:pt x="12437" y="14947"/>
                      <a:pt x="13648" y="14655"/>
                      <a:pt x="14728" y="14118"/>
                    </a:cubicBezTo>
                    <a:lnTo>
                      <a:pt x="14728" y="14118"/>
                    </a:lnTo>
                    <a:cubicBezTo>
                      <a:pt x="14685" y="14299"/>
                      <a:pt x="14638" y="14479"/>
                      <a:pt x="14586" y="14657"/>
                    </a:cubicBezTo>
                    <a:lnTo>
                      <a:pt x="14586" y="14657"/>
                    </a:lnTo>
                    <a:cubicBezTo>
                      <a:pt x="13699" y="15178"/>
                      <a:pt x="12681" y="15448"/>
                      <a:pt x="11610" y="15448"/>
                    </a:cubicBezTo>
                    <a:cubicBezTo>
                      <a:pt x="11378" y="15448"/>
                      <a:pt x="11143" y="15435"/>
                      <a:pt x="10907" y="15410"/>
                    </a:cubicBezTo>
                    <a:cubicBezTo>
                      <a:pt x="9990" y="15312"/>
                      <a:pt x="9108" y="15032"/>
                      <a:pt x="8281" y="14623"/>
                    </a:cubicBezTo>
                    <a:lnTo>
                      <a:pt x="8281" y="14623"/>
                    </a:lnTo>
                    <a:cubicBezTo>
                      <a:pt x="8078" y="14449"/>
                      <a:pt x="7876" y="14262"/>
                      <a:pt x="7676" y="14064"/>
                    </a:cubicBezTo>
                    <a:close/>
                    <a:moveTo>
                      <a:pt x="2346" y="8368"/>
                    </a:moveTo>
                    <a:cubicBezTo>
                      <a:pt x="2367" y="8432"/>
                      <a:pt x="2389" y="8496"/>
                      <a:pt x="2412" y="8560"/>
                    </a:cubicBezTo>
                    <a:lnTo>
                      <a:pt x="2412" y="8560"/>
                    </a:lnTo>
                    <a:cubicBezTo>
                      <a:pt x="2448" y="8765"/>
                      <a:pt x="2490" y="8969"/>
                      <a:pt x="2537" y="9171"/>
                    </a:cubicBezTo>
                    <a:cubicBezTo>
                      <a:pt x="2670" y="9736"/>
                      <a:pt x="2848" y="10291"/>
                      <a:pt x="3063" y="10833"/>
                    </a:cubicBezTo>
                    <a:lnTo>
                      <a:pt x="3063" y="10833"/>
                    </a:lnTo>
                    <a:cubicBezTo>
                      <a:pt x="3115" y="11011"/>
                      <a:pt x="3174" y="11188"/>
                      <a:pt x="3238" y="11362"/>
                    </a:cubicBezTo>
                    <a:lnTo>
                      <a:pt x="3238" y="11362"/>
                    </a:lnTo>
                    <a:cubicBezTo>
                      <a:pt x="3382" y="13120"/>
                      <a:pt x="4208" y="14737"/>
                      <a:pt x="5457" y="15965"/>
                    </a:cubicBezTo>
                    <a:lnTo>
                      <a:pt x="5457" y="15965"/>
                    </a:lnTo>
                    <a:cubicBezTo>
                      <a:pt x="5093" y="15750"/>
                      <a:pt x="4739" y="15520"/>
                      <a:pt x="4397" y="15274"/>
                    </a:cubicBezTo>
                    <a:lnTo>
                      <a:pt x="4397" y="15274"/>
                    </a:lnTo>
                    <a:cubicBezTo>
                      <a:pt x="2953" y="13262"/>
                      <a:pt x="2150" y="10749"/>
                      <a:pt x="2346" y="8368"/>
                    </a:cubicBezTo>
                    <a:close/>
                    <a:moveTo>
                      <a:pt x="9578" y="15564"/>
                    </a:moveTo>
                    <a:cubicBezTo>
                      <a:pt x="10430" y="15752"/>
                      <a:pt x="11309" y="15849"/>
                      <a:pt x="12187" y="15849"/>
                    </a:cubicBezTo>
                    <a:cubicBezTo>
                      <a:pt x="12712" y="15849"/>
                      <a:pt x="13236" y="15814"/>
                      <a:pt x="13754" y="15743"/>
                    </a:cubicBezTo>
                    <a:lnTo>
                      <a:pt x="13754" y="15743"/>
                    </a:lnTo>
                    <a:cubicBezTo>
                      <a:pt x="13213" y="16139"/>
                      <a:pt x="12615" y="16306"/>
                      <a:pt x="12002" y="16306"/>
                    </a:cubicBezTo>
                    <a:cubicBezTo>
                      <a:pt x="11187" y="16306"/>
                      <a:pt x="10346" y="16011"/>
                      <a:pt x="9578" y="15564"/>
                    </a:cubicBezTo>
                    <a:close/>
                    <a:moveTo>
                      <a:pt x="19930" y="12114"/>
                    </a:moveTo>
                    <a:lnTo>
                      <a:pt x="19930" y="12114"/>
                    </a:lnTo>
                    <a:cubicBezTo>
                      <a:pt x="19875" y="12750"/>
                      <a:pt x="19749" y="13378"/>
                      <a:pt x="19527" y="13981"/>
                    </a:cubicBezTo>
                    <a:cubicBezTo>
                      <a:pt x="19168" y="14964"/>
                      <a:pt x="18527" y="15750"/>
                      <a:pt x="17749" y="16412"/>
                    </a:cubicBezTo>
                    <a:lnTo>
                      <a:pt x="17749" y="16412"/>
                    </a:lnTo>
                    <a:cubicBezTo>
                      <a:pt x="18506" y="15530"/>
                      <a:pt x="18940" y="14415"/>
                      <a:pt x="19065" y="13248"/>
                    </a:cubicBezTo>
                    <a:lnTo>
                      <a:pt x="19065" y="13248"/>
                    </a:lnTo>
                    <a:cubicBezTo>
                      <a:pt x="19399" y="12904"/>
                      <a:pt x="19693" y="12526"/>
                      <a:pt x="19930" y="12114"/>
                    </a:cubicBezTo>
                    <a:close/>
                    <a:moveTo>
                      <a:pt x="3902" y="12777"/>
                    </a:moveTo>
                    <a:lnTo>
                      <a:pt x="3902" y="12777"/>
                    </a:lnTo>
                    <a:cubicBezTo>
                      <a:pt x="4193" y="13283"/>
                      <a:pt x="4531" y="13765"/>
                      <a:pt x="4904" y="14214"/>
                    </a:cubicBezTo>
                    <a:lnTo>
                      <a:pt x="4904" y="14214"/>
                    </a:lnTo>
                    <a:cubicBezTo>
                      <a:pt x="5177" y="14611"/>
                      <a:pt x="5461" y="14998"/>
                      <a:pt x="5752" y="15374"/>
                    </a:cubicBezTo>
                    <a:cubicBezTo>
                      <a:pt x="6073" y="15791"/>
                      <a:pt x="6415" y="16204"/>
                      <a:pt x="6777" y="16601"/>
                    </a:cubicBezTo>
                    <a:lnTo>
                      <a:pt x="6777" y="16601"/>
                    </a:lnTo>
                    <a:cubicBezTo>
                      <a:pt x="6356" y="16318"/>
                      <a:pt x="5963" y="15997"/>
                      <a:pt x="5609" y="15648"/>
                    </a:cubicBezTo>
                    <a:cubicBezTo>
                      <a:pt x="4794" y="14838"/>
                      <a:pt x="4221" y="13845"/>
                      <a:pt x="3902" y="12777"/>
                    </a:cubicBezTo>
                    <a:close/>
                    <a:moveTo>
                      <a:pt x="18272" y="14248"/>
                    </a:moveTo>
                    <a:cubicBezTo>
                      <a:pt x="18030" y="14979"/>
                      <a:pt x="17714" y="15678"/>
                      <a:pt x="17324" y="16327"/>
                    </a:cubicBezTo>
                    <a:cubicBezTo>
                      <a:pt x="17301" y="16366"/>
                      <a:pt x="17277" y="16404"/>
                      <a:pt x="17253" y="16443"/>
                    </a:cubicBezTo>
                    <a:lnTo>
                      <a:pt x="17253" y="16443"/>
                    </a:lnTo>
                    <a:cubicBezTo>
                      <a:pt x="17105" y="16591"/>
                      <a:pt x="16947" y="16730"/>
                      <a:pt x="16780" y="16861"/>
                    </a:cubicBezTo>
                    <a:lnTo>
                      <a:pt x="16780" y="16861"/>
                    </a:lnTo>
                    <a:cubicBezTo>
                      <a:pt x="17157" y="16306"/>
                      <a:pt x="17459" y="15695"/>
                      <a:pt x="17695" y="15060"/>
                    </a:cubicBezTo>
                    <a:lnTo>
                      <a:pt x="17695" y="15060"/>
                    </a:lnTo>
                    <a:cubicBezTo>
                      <a:pt x="17904" y="14802"/>
                      <a:pt x="18097" y="14531"/>
                      <a:pt x="18272" y="14248"/>
                    </a:cubicBezTo>
                    <a:close/>
                    <a:moveTo>
                      <a:pt x="17579" y="14416"/>
                    </a:moveTo>
                    <a:lnTo>
                      <a:pt x="17579" y="14416"/>
                    </a:lnTo>
                    <a:cubicBezTo>
                      <a:pt x="17525" y="14589"/>
                      <a:pt x="17466" y="14760"/>
                      <a:pt x="17403" y="14930"/>
                    </a:cubicBezTo>
                    <a:lnTo>
                      <a:pt x="17403" y="14930"/>
                    </a:lnTo>
                    <a:cubicBezTo>
                      <a:pt x="16664" y="15827"/>
                      <a:pt x="15712" y="16492"/>
                      <a:pt x="14651" y="16907"/>
                    </a:cubicBezTo>
                    <a:lnTo>
                      <a:pt x="14651" y="16907"/>
                    </a:lnTo>
                    <a:cubicBezTo>
                      <a:pt x="15250" y="16409"/>
                      <a:pt x="15758" y="15796"/>
                      <a:pt x="16159" y="15118"/>
                    </a:cubicBezTo>
                    <a:lnTo>
                      <a:pt x="16159" y="15118"/>
                    </a:lnTo>
                    <a:cubicBezTo>
                      <a:pt x="16646" y="14926"/>
                      <a:pt x="17125" y="14691"/>
                      <a:pt x="17579" y="14416"/>
                    </a:cubicBezTo>
                    <a:close/>
                    <a:moveTo>
                      <a:pt x="15681" y="15293"/>
                    </a:moveTo>
                    <a:lnTo>
                      <a:pt x="15681" y="15293"/>
                    </a:lnTo>
                    <a:cubicBezTo>
                      <a:pt x="15195" y="15993"/>
                      <a:pt x="14574" y="16598"/>
                      <a:pt x="13860" y="17050"/>
                    </a:cubicBezTo>
                    <a:lnTo>
                      <a:pt x="13860" y="17050"/>
                    </a:lnTo>
                    <a:cubicBezTo>
                      <a:pt x="14009" y="16840"/>
                      <a:pt x="14144" y="16618"/>
                      <a:pt x="14265" y="16386"/>
                    </a:cubicBezTo>
                    <a:cubicBezTo>
                      <a:pt x="14400" y="16128"/>
                      <a:pt x="14519" y="15861"/>
                      <a:pt x="14625" y="15587"/>
                    </a:cubicBezTo>
                    <a:lnTo>
                      <a:pt x="14625" y="15587"/>
                    </a:lnTo>
                    <a:cubicBezTo>
                      <a:pt x="14828" y="15542"/>
                      <a:pt x="15030" y="15491"/>
                      <a:pt x="15229" y="15434"/>
                    </a:cubicBezTo>
                    <a:cubicBezTo>
                      <a:pt x="15379" y="15391"/>
                      <a:pt x="15530" y="15344"/>
                      <a:pt x="15681" y="15293"/>
                    </a:cubicBezTo>
                    <a:close/>
                    <a:moveTo>
                      <a:pt x="3606" y="10887"/>
                    </a:moveTo>
                    <a:lnTo>
                      <a:pt x="3606" y="10887"/>
                    </a:lnTo>
                    <a:cubicBezTo>
                      <a:pt x="3869" y="11276"/>
                      <a:pt x="4153" y="11650"/>
                      <a:pt x="4453" y="12006"/>
                    </a:cubicBezTo>
                    <a:lnTo>
                      <a:pt x="4453" y="12006"/>
                    </a:lnTo>
                    <a:cubicBezTo>
                      <a:pt x="5024" y="13624"/>
                      <a:pt x="6847" y="14727"/>
                      <a:pt x="8407" y="15243"/>
                    </a:cubicBezTo>
                    <a:cubicBezTo>
                      <a:pt x="8419" y="15247"/>
                      <a:pt x="8431" y="15251"/>
                      <a:pt x="8443" y="15255"/>
                    </a:cubicBezTo>
                    <a:lnTo>
                      <a:pt x="8443" y="15255"/>
                    </a:lnTo>
                    <a:cubicBezTo>
                      <a:pt x="8973" y="15669"/>
                      <a:pt x="9541" y="16026"/>
                      <a:pt x="10145" y="16303"/>
                    </a:cubicBezTo>
                    <a:cubicBezTo>
                      <a:pt x="10715" y="16556"/>
                      <a:pt x="11295" y="16683"/>
                      <a:pt x="11858" y="16683"/>
                    </a:cubicBezTo>
                    <a:cubicBezTo>
                      <a:pt x="12699" y="16683"/>
                      <a:pt x="13502" y="16399"/>
                      <a:pt x="14171" y="15827"/>
                    </a:cubicBezTo>
                    <a:lnTo>
                      <a:pt x="14171" y="15827"/>
                    </a:lnTo>
                    <a:cubicBezTo>
                      <a:pt x="14147" y="15883"/>
                      <a:pt x="14123" y="15938"/>
                      <a:pt x="14098" y="15993"/>
                    </a:cubicBezTo>
                    <a:cubicBezTo>
                      <a:pt x="13874" y="16483"/>
                      <a:pt x="13591" y="16919"/>
                      <a:pt x="13259" y="17296"/>
                    </a:cubicBezTo>
                    <a:lnTo>
                      <a:pt x="13259" y="17296"/>
                    </a:lnTo>
                    <a:cubicBezTo>
                      <a:pt x="12839" y="17369"/>
                      <a:pt x="12411" y="17408"/>
                      <a:pt x="11979" y="17410"/>
                    </a:cubicBezTo>
                    <a:cubicBezTo>
                      <a:pt x="9303" y="17410"/>
                      <a:pt x="6792" y="15927"/>
                      <a:pt x="5101" y="13908"/>
                    </a:cubicBezTo>
                    <a:lnTo>
                      <a:pt x="5101" y="13908"/>
                    </a:lnTo>
                    <a:cubicBezTo>
                      <a:pt x="4560" y="13081"/>
                      <a:pt x="4043" y="12157"/>
                      <a:pt x="3619" y="11189"/>
                    </a:cubicBezTo>
                    <a:lnTo>
                      <a:pt x="3619" y="11189"/>
                    </a:lnTo>
                    <a:cubicBezTo>
                      <a:pt x="3613" y="11088"/>
                      <a:pt x="3609" y="10987"/>
                      <a:pt x="3606" y="10887"/>
                    </a:cubicBezTo>
                    <a:close/>
                    <a:moveTo>
                      <a:pt x="6412" y="15686"/>
                    </a:moveTo>
                    <a:cubicBezTo>
                      <a:pt x="8044" y="16962"/>
                      <a:pt x="10082" y="17694"/>
                      <a:pt x="12077" y="17694"/>
                    </a:cubicBezTo>
                    <a:cubicBezTo>
                      <a:pt x="12215" y="17694"/>
                      <a:pt x="12354" y="17691"/>
                      <a:pt x="12493" y="17683"/>
                    </a:cubicBezTo>
                    <a:lnTo>
                      <a:pt x="12493" y="17683"/>
                    </a:lnTo>
                    <a:cubicBezTo>
                      <a:pt x="12359" y="17725"/>
                      <a:pt x="12223" y="17761"/>
                      <a:pt x="12086" y="17791"/>
                    </a:cubicBezTo>
                    <a:cubicBezTo>
                      <a:pt x="11681" y="17878"/>
                      <a:pt x="11271" y="17920"/>
                      <a:pt x="10861" y="17920"/>
                    </a:cubicBezTo>
                    <a:cubicBezTo>
                      <a:pt x="10800" y="17920"/>
                      <a:pt x="10738" y="17919"/>
                      <a:pt x="10677" y="17917"/>
                    </a:cubicBezTo>
                    <a:lnTo>
                      <a:pt x="10677" y="17917"/>
                    </a:lnTo>
                    <a:cubicBezTo>
                      <a:pt x="10048" y="17801"/>
                      <a:pt x="9432" y="17641"/>
                      <a:pt x="8847" y="17458"/>
                    </a:cubicBezTo>
                    <a:cubicBezTo>
                      <a:pt x="8436" y="17331"/>
                      <a:pt x="8028" y="17188"/>
                      <a:pt x="7625" y="17027"/>
                    </a:cubicBezTo>
                    <a:lnTo>
                      <a:pt x="7625" y="17027"/>
                    </a:lnTo>
                    <a:cubicBezTo>
                      <a:pt x="7192" y="16600"/>
                      <a:pt x="6788" y="16145"/>
                      <a:pt x="6412" y="15686"/>
                    </a:cubicBezTo>
                    <a:close/>
                    <a:moveTo>
                      <a:pt x="12411" y="18057"/>
                    </a:moveTo>
                    <a:cubicBezTo>
                      <a:pt x="12387" y="18074"/>
                      <a:pt x="12362" y="18091"/>
                      <a:pt x="12338" y="18108"/>
                    </a:cubicBezTo>
                    <a:lnTo>
                      <a:pt x="12338" y="18108"/>
                    </a:lnTo>
                    <a:cubicBezTo>
                      <a:pt x="12295" y="18106"/>
                      <a:pt x="12253" y="18104"/>
                      <a:pt x="12211" y="18102"/>
                    </a:cubicBezTo>
                    <a:lnTo>
                      <a:pt x="12211" y="18102"/>
                    </a:lnTo>
                    <a:cubicBezTo>
                      <a:pt x="12233" y="18098"/>
                      <a:pt x="12255" y="18093"/>
                      <a:pt x="12276" y="18089"/>
                    </a:cubicBezTo>
                    <a:cubicBezTo>
                      <a:pt x="12321" y="18079"/>
                      <a:pt x="12366" y="18068"/>
                      <a:pt x="12411" y="18057"/>
                    </a:cubicBezTo>
                    <a:close/>
                    <a:moveTo>
                      <a:pt x="17036" y="15774"/>
                    </a:moveTo>
                    <a:cubicBezTo>
                      <a:pt x="16794" y="16257"/>
                      <a:pt x="16507" y="16714"/>
                      <a:pt x="16170" y="17136"/>
                    </a:cubicBezTo>
                    <a:cubicBezTo>
                      <a:pt x="16097" y="17226"/>
                      <a:pt x="16023" y="17313"/>
                      <a:pt x="15947" y="17397"/>
                    </a:cubicBezTo>
                    <a:lnTo>
                      <a:pt x="15947" y="17397"/>
                    </a:lnTo>
                    <a:cubicBezTo>
                      <a:pt x="15875" y="17435"/>
                      <a:pt x="15803" y="17471"/>
                      <a:pt x="15729" y="17505"/>
                    </a:cubicBezTo>
                    <a:cubicBezTo>
                      <a:pt x="14841" y="17919"/>
                      <a:pt x="13870" y="18097"/>
                      <a:pt x="12881" y="18114"/>
                    </a:cubicBezTo>
                    <a:lnTo>
                      <a:pt x="12881" y="18114"/>
                    </a:lnTo>
                    <a:cubicBezTo>
                      <a:pt x="13011" y="18006"/>
                      <a:pt x="13136" y="17891"/>
                      <a:pt x="13256" y="17771"/>
                    </a:cubicBezTo>
                    <a:lnTo>
                      <a:pt x="13256" y="17771"/>
                    </a:lnTo>
                    <a:cubicBezTo>
                      <a:pt x="13438" y="17692"/>
                      <a:pt x="13615" y="17603"/>
                      <a:pt x="13786" y="17506"/>
                    </a:cubicBezTo>
                    <a:lnTo>
                      <a:pt x="13786" y="17506"/>
                    </a:lnTo>
                    <a:cubicBezTo>
                      <a:pt x="14969" y="17237"/>
                      <a:pt x="16086" y="16674"/>
                      <a:pt x="17036" y="15774"/>
                    </a:cubicBezTo>
                    <a:close/>
                    <a:moveTo>
                      <a:pt x="1621" y="13171"/>
                    </a:moveTo>
                    <a:cubicBezTo>
                      <a:pt x="2330" y="14116"/>
                      <a:pt x="3245" y="14922"/>
                      <a:pt x="4204" y="15612"/>
                    </a:cubicBezTo>
                    <a:cubicBezTo>
                      <a:pt x="4233" y="15633"/>
                      <a:pt x="4262" y="15654"/>
                      <a:pt x="4292" y="15675"/>
                    </a:cubicBezTo>
                    <a:lnTo>
                      <a:pt x="4292" y="15675"/>
                    </a:lnTo>
                    <a:cubicBezTo>
                      <a:pt x="5256" y="16919"/>
                      <a:pt x="6458" y="17965"/>
                      <a:pt x="7797" y="18668"/>
                    </a:cubicBezTo>
                    <a:lnTo>
                      <a:pt x="7797" y="18668"/>
                    </a:lnTo>
                    <a:cubicBezTo>
                      <a:pt x="5744" y="18063"/>
                      <a:pt x="3892" y="16580"/>
                      <a:pt x="2632" y="14922"/>
                    </a:cubicBezTo>
                    <a:cubicBezTo>
                      <a:pt x="2239" y="14396"/>
                      <a:pt x="1889" y="13802"/>
                      <a:pt x="1621" y="13171"/>
                    </a:cubicBezTo>
                    <a:close/>
                    <a:moveTo>
                      <a:pt x="8548" y="17856"/>
                    </a:moveTo>
                    <a:cubicBezTo>
                      <a:pt x="9104" y="18038"/>
                      <a:pt x="9680" y="18157"/>
                      <a:pt x="10260" y="18206"/>
                    </a:cubicBezTo>
                    <a:lnTo>
                      <a:pt x="10260" y="18206"/>
                    </a:lnTo>
                    <a:cubicBezTo>
                      <a:pt x="10444" y="18242"/>
                      <a:pt x="10628" y="18274"/>
                      <a:pt x="10812" y="18303"/>
                    </a:cubicBezTo>
                    <a:cubicBezTo>
                      <a:pt x="11137" y="18357"/>
                      <a:pt x="11467" y="18398"/>
                      <a:pt x="11800" y="18424"/>
                    </a:cubicBezTo>
                    <a:lnTo>
                      <a:pt x="11800" y="18424"/>
                    </a:lnTo>
                    <a:cubicBezTo>
                      <a:pt x="11295" y="18677"/>
                      <a:pt x="10746" y="18842"/>
                      <a:pt x="10171" y="18910"/>
                    </a:cubicBezTo>
                    <a:lnTo>
                      <a:pt x="10171" y="18910"/>
                    </a:lnTo>
                    <a:cubicBezTo>
                      <a:pt x="9598" y="18628"/>
                      <a:pt x="9057" y="18267"/>
                      <a:pt x="8548" y="17856"/>
                    </a:cubicBezTo>
                    <a:close/>
                    <a:moveTo>
                      <a:pt x="5196" y="16263"/>
                    </a:moveTo>
                    <a:cubicBezTo>
                      <a:pt x="5849" y="16656"/>
                      <a:pt x="6536" y="17001"/>
                      <a:pt x="7245" y="17295"/>
                    </a:cubicBezTo>
                    <a:lnTo>
                      <a:pt x="7245" y="17295"/>
                    </a:lnTo>
                    <a:cubicBezTo>
                      <a:pt x="7389" y="17374"/>
                      <a:pt x="7536" y="17448"/>
                      <a:pt x="7686" y="17517"/>
                    </a:cubicBezTo>
                    <a:lnTo>
                      <a:pt x="7686" y="17517"/>
                    </a:lnTo>
                    <a:cubicBezTo>
                      <a:pt x="8275" y="18060"/>
                      <a:pt x="8912" y="18549"/>
                      <a:pt x="9596" y="18945"/>
                    </a:cubicBezTo>
                    <a:lnTo>
                      <a:pt x="9596" y="18945"/>
                    </a:lnTo>
                    <a:cubicBezTo>
                      <a:pt x="9587" y="18945"/>
                      <a:pt x="9578" y="18945"/>
                      <a:pt x="9569" y="18945"/>
                    </a:cubicBezTo>
                    <a:cubicBezTo>
                      <a:pt x="9472" y="18945"/>
                      <a:pt x="9375" y="18942"/>
                      <a:pt x="9277" y="18937"/>
                    </a:cubicBezTo>
                    <a:lnTo>
                      <a:pt x="9277" y="18937"/>
                    </a:lnTo>
                    <a:cubicBezTo>
                      <a:pt x="7723" y="18465"/>
                      <a:pt x="6324" y="17507"/>
                      <a:pt x="5196" y="16263"/>
                    </a:cubicBezTo>
                    <a:close/>
                    <a:moveTo>
                      <a:pt x="15213" y="18063"/>
                    </a:moveTo>
                    <a:lnTo>
                      <a:pt x="15213" y="18063"/>
                    </a:lnTo>
                    <a:cubicBezTo>
                      <a:pt x="14717" y="18329"/>
                      <a:pt x="14223" y="18580"/>
                      <a:pt x="13753" y="18827"/>
                    </a:cubicBezTo>
                    <a:cubicBezTo>
                      <a:pt x="13716" y="18846"/>
                      <a:pt x="13692" y="18872"/>
                      <a:pt x="13678" y="18901"/>
                    </a:cubicBezTo>
                    <a:lnTo>
                      <a:pt x="13678" y="18901"/>
                    </a:lnTo>
                    <a:cubicBezTo>
                      <a:pt x="12981" y="19150"/>
                      <a:pt x="12236" y="19270"/>
                      <a:pt x="11480" y="19270"/>
                    </a:cubicBezTo>
                    <a:cubicBezTo>
                      <a:pt x="11323" y="19270"/>
                      <a:pt x="11166" y="19265"/>
                      <a:pt x="11009" y="19255"/>
                    </a:cubicBezTo>
                    <a:lnTo>
                      <a:pt x="11009" y="19255"/>
                    </a:lnTo>
                    <a:cubicBezTo>
                      <a:pt x="10935" y="19230"/>
                      <a:pt x="10862" y="19204"/>
                      <a:pt x="10789" y="19177"/>
                    </a:cubicBezTo>
                    <a:lnTo>
                      <a:pt x="10789" y="19177"/>
                    </a:lnTo>
                    <a:cubicBezTo>
                      <a:pt x="11376" y="19036"/>
                      <a:pt x="11929" y="18788"/>
                      <a:pt x="12428" y="18454"/>
                    </a:cubicBezTo>
                    <a:lnTo>
                      <a:pt x="12428" y="18454"/>
                    </a:lnTo>
                    <a:cubicBezTo>
                      <a:pt x="12492" y="18456"/>
                      <a:pt x="12557" y="18456"/>
                      <a:pt x="12622" y="18456"/>
                    </a:cubicBezTo>
                    <a:cubicBezTo>
                      <a:pt x="13504" y="18456"/>
                      <a:pt x="14385" y="18339"/>
                      <a:pt x="15213" y="18063"/>
                    </a:cubicBezTo>
                    <a:close/>
                    <a:moveTo>
                      <a:pt x="15970" y="18028"/>
                    </a:moveTo>
                    <a:cubicBezTo>
                      <a:pt x="15035" y="18908"/>
                      <a:pt x="13888" y="19496"/>
                      <a:pt x="12609" y="19517"/>
                    </a:cubicBezTo>
                    <a:lnTo>
                      <a:pt x="12609" y="19517"/>
                    </a:lnTo>
                    <a:cubicBezTo>
                      <a:pt x="13591" y="19353"/>
                      <a:pt x="14530" y="18977"/>
                      <a:pt x="15335" y="18381"/>
                    </a:cubicBezTo>
                    <a:lnTo>
                      <a:pt x="15335" y="18381"/>
                    </a:lnTo>
                    <a:cubicBezTo>
                      <a:pt x="15548" y="18266"/>
                      <a:pt x="15760" y="18148"/>
                      <a:pt x="15970" y="18028"/>
                    </a:cubicBezTo>
                    <a:close/>
                    <a:moveTo>
                      <a:pt x="7690" y="0"/>
                    </a:moveTo>
                    <a:cubicBezTo>
                      <a:pt x="6346" y="0"/>
                      <a:pt x="5056" y="340"/>
                      <a:pt x="3989" y="1182"/>
                    </a:cubicBezTo>
                    <a:cubicBezTo>
                      <a:pt x="2692" y="2214"/>
                      <a:pt x="2035" y="3831"/>
                      <a:pt x="1940" y="5463"/>
                    </a:cubicBezTo>
                    <a:lnTo>
                      <a:pt x="1940" y="5463"/>
                    </a:lnTo>
                    <a:cubicBezTo>
                      <a:pt x="1687" y="5682"/>
                      <a:pt x="1452" y="5921"/>
                      <a:pt x="1239" y="6183"/>
                    </a:cubicBezTo>
                    <a:cubicBezTo>
                      <a:pt x="120" y="7516"/>
                      <a:pt x="1" y="9254"/>
                      <a:pt x="465" y="10886"/>
                    </a:cubicBezTo>
                    <a:cubicBezTo>
                      <a:pt x="553" y="11199"/>
                      <a:pt x="664" y="11501"/>
                      <a:pt x="796" y="11793"/>
                    </a:cubicBezTo>
                    <a:lnTo>
                      <a:pt x="796" y="11793"/>
                    </a:lnTo>
                    <a:cubicBezTo>
                      <a:pt x="1128" y="13549"/>
                      <a:pt x="2202" y="15158"/>
                      <a:pt x="3430" y="16386"/>
                    </a:cubicBezTo>
                    <a:cubicBezTo>
                      <a:pt x="4990" y="17946"/>
                      <a:pt x="7109" y="19160"/>
                      <a:pt x="9335" y="19303"/>
                    </a:cubicBezTo>
                    <a:cubicBezTo>
                      <a:pt x="9337" y="19303"/>
                      <a:pt x="9338" y="19303"/>
                      <a:pt x="9340" y="19303"/>
                    </a:cubicBezTo>
                    <a:lnTo>
                      <a:pt x="9340" y="19303"/>
                    </a:lnTo>
                    <a:cubicBezTo>
                      <a:pt x="9889" y="19469"/>
                      <a:pt x="10457" y="19569"/>
                      <a:pt x="11027" y="19602"/>
                    </a:cubicBezTo>
                    <a:lnTo>
                      <a:pt x="11027" y="19602"/>
                    </a:lnTo>
                    <a:cubicBezTo>
                      <a:pt x="11585" y="19787"/>
                      <a:pt x="12119" y="19872"/>
                      <a:pt x="12629" y="19872"/>
                    </a:cubicBezTo>
                    <a:cubicBezTo>
                      <a:pt x="14382" y="19872"/>
                      <a:pt x="15840" y="18862"/>
                      <a:pt x="16933" y="17435"/>
                    </a:cubicBezTo>
                    <a:lnTo>
                      <a:pt x="16933" y="17435"/>
                    </a:lnTo>
                    <a:cubicBezTo>
                      <a:pt x="17815" y="16848"/>
                      <a:pt x="18619" y="16164"/>
                      <a:pt x="19229" y="15291"/>
                    </a:cubicBezTo>
                    <a:cubicBezTo>
                      <a:pt x="20049" y="14129"/>
                      <a:pt x="20335" y="12687"/>
                      <a:pt x="20329" y="11241"/>
                    </a:cubicBezTo>
                    <a:lnTo>
                      <a:pt x="20329" y="11241"/>
                    </a:lnTo>
                    <a:cubicBezTo>
                      <a:pt x="20367" y="11128"/>
                      <a:pt x="20402" y="11014"/>
                      <a:pt x="20432" y="10897"/>
                    </a:cubicBezTo>
                    <a:cubicBezTo>
                      <a:pt x="20806" y="9482"/>
                      <a:pt x="20372" y="8169"/>
                      <a:pt x="19568" y="7057"/>
                    </a:cubicBezTo>
                    <a:lnTo>
                      <a:pt x="19568" y="7057"/>
                    </a:lnTo>
                    <a:cubicBezTo>
                      <a:pt x="19170" y="6069"/>
                      <a:pt x="18606" y="5172"/>
                      <a:pt x="17916" y="4380"/>
                    </a:cubicBezTo>
                    <a:lnTo>
                      <a:pt x="17916" y="4380"/>
                    </a:lnTo>
                    <a:cubicBezTo>
                      <a:pt x="17781" y="3999"/>
                      <a:pt x="17619" y="3629"/>
                      <a:pt x="17432" y="3277"/>
                    </a:cubicBezTo>
                    <a:cubicBezTo>
                      <a:pt x="16251" y="1053"/>
                      <a:pt x="14113" y="134"/>
                      <a:pt x="11864" y="134"/>
                    </a:cubicBezTo>
                    <a:cubicBezTo>
                      <a:pt x="11271" y="134"/>
                      <a:pt x="10671" y="198"/>
                      <a:pt x="10078" y="319"/>
                    </a:cubicBezTo>
                    <a:lnTo>
                      <a:pt x="10078" y="319"/>
                    </a:lnTo>
                    <a:cubicBezTo>
                      <a:pt x="9286" y="117"/>
                      <a:pt x="8479" y="0"/>
                      <a:pt x="76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4"/>
              <p:cNvSpPr/>
              <p:nvPr/>
            </p:nvSpPr>
            <p:spPr>
              <a:xfrm>
                <a:off x="-1424530" y="1995575"/>
                <a:ext cx="759898" cy="828583"/>
              </a:xfrm>
              <a:custGeom>
                <a:avLst/>
                <a:gdLst/>
                <a:ahLst/>
                <a:cxnLst/>
                <a:rect l="l" t="t" r="r" b="b"/>
                <a:pathLst>
                  <a:path w="21120" h="23029" extrusionOk="0">
                    <a:moveTo>
                      <a:pt x="11861" y="398"/>
                    </a:moveTo>
                    <a:cubicBezTo>
                      <a:pt x="13577" y="398"/>
                      <a:pt x="15018" y="1466"/>
                      <a:pt x="16124" y="2744"/>
                    </a:cubicBezTo>
                    <a:lnTo>
                      <a:pt x="16124" y="2744"/>
                    </a:lnTo>
                    <a:cubicBezTo>
                      <a:pt x="15657" y="2600"/>
                      <a:pt x="15178" y="2492"/>
                      <a:pt x="14690" y="2420"/>
                    </a:cubicBezTo>
                    <a:lnTo>
                      <a:pt x="14690" y="2420"/>
                    </a:lnTo>
                    <a:cubicBezTo>
                      <a:pt x="13548" y="1454"/>
                      <a:pt x="12238" y="738"/>
                      <a:pt x="10831" y="512"/>
                    </a:cubicBezTo>
                    <a:lnTo>
                      <a:pt x="10831" y="512"/>
                    </a:lnTo>
                    <a:cubicBezTo>
                      <a:pt x="11103" y="451"/>
                      <a:pt x="11382" y="414"/>
                      <a:pt x="11669" y="403"/>
                    </a:cubicBezTo>
                    <a:cubicBezTo>
                      <a:pt x="11733" y="400"/>
                      <a:pt x="11797" y="398"/>
                      <a:pt x="11861" y="398"/>
                    </a:cubicBezTo>
                    <a:close/>
                    <a:moveTo>
                      <a:pt x="10083" y="822"/>
                    </a:moveTo>
                    <a:cubicBezTo>
                      <a:pt x="10562" y="822"/>
                      <a:pt x="11051" y="885"/>
                      <a:pt x="11550" y="1022"/>
                    </a:cubicBezTo>
                    <a:cubicBezTo>
                      <a:pt x="12491" y="1282"/>
                      <a:pt x="13348" y="1755"/>
                      <a:pt x="14118" y="2351"/>
                    </a:cubicBezTo>
                    <a:lnTo>
                      <a:pt x="14118" y="2351"/>
                    </a:lnTo>
                    <a:cubicBezTo>
                      <a:pt x="13788" y="2321"/>
                      <a:pt x="13456" y="2306"/>
                      <a:pt x="13121" y="2306"/>
                    </a:cubicBezTo>
                    <a:cubicBezTo>
                      <a:pt x="10758" y="2306"/>
                      <a:pt x="8320" y="3052"/>
                      <a:pt x="6284" y="4371"/>
                    </a:cubicBezTo>
                    <a:lnTo>
                      <a:pt x="6284" y="4371"/>
                    </a:lnTo>
                    <a:cubicBezTo>
                      <a:pt x="7131" y="2928"/>
                      <a:pt x="8364" y="1511"/>
                      <a:pt x="9897" y="826"/>
                    </a:cubicBezTo>
                    <a:lnTo>
                      <a:pt x="9897" y="826"/>
                    </a:lnTo>
                    <a:cubicBezTo>
                      <a:pt x="9959" y="823"/>
                      <a:pt x="10021" y="822"/>
                      <a:pt x="10083" y="822"/>
                    </a:cubicBezTo>
                    <a:close/>
                    <a:moveTo>
                      <a:pt x="15130" y="2812"/>
                    </a:moveTo>
                    <a:lnTo>
                      <a:pt x="15130" y="2812"/>
                    </a:lnTo>
                    <a:cubicBezTo>
                      <a:pt x="15594" y="2903"/>
                      <a:pt x="16049" y="3028"/>
                      <a:pt x="16491" y="3190"/>
                    </a:cubicBezTo>
                    <a:lnTo>
                      <a:pt x="16491" y="3190"/>
                    </a:lnTo>
                    <a:cubicBezTo>
                      <a:pt x="16681" y="3433"/>
                      <a:pt x="16860" y="3681"/>
                      <a:pt x="17027" y="3927"/>
                    </a:cubicBezTo>
                    <a:cubicBezTo>
                      <a:pt x="18456" y="6023"/>
                      <a:pt x="19384" y="8499"/>
                      <a:pt x="19837" y="10987"/>
                    </a:cubicBezTo>
                    <a:cubicBezTo>
                      <a:pt x="19951" y="11599"/>
                      <a:pt x="20033" y="12221"/>
                      <a:pt x="20061" y="12839"/>
                    </a:cubicBezTo>
                    <a:lnTo>
                      <a:pt x="20061" y="12839"/>
                    </a:lnTo>
                    <a:cubicBezTo>
                      <a:pt x="20020" y="12552"/>
                      <a:pt x="19973" y="12268"/>
                      <a:pt x="19920" y="11988"/>
                    </a:cubicBezTo>
                    <a:cubicBezTo>
                      <a:pt x="19491" y="9749"/>
                      <a:pt x="18610" y="7559"/>
                      <a:pt x="17408" y="5606"/>
                    </a:cubicBezTo>
                    <a:cubicBezTo>
                      <a:pt x="16789" y="4616"/>
                      <a:pt x="16017" y="3642"/>
                      <a:pt x="15130" y="2812"/>
                    </a:cubicBezTo>
                    <a:close/>
                    <a:moveTo>
                      <a:pt x="8914" y="946"/>
                    </a:moveTo>
                    <a:cubicBezTo>
                      <a:pt x="7837" y="1652"/>
                      <a:pt x="6915" y="2671"/>
                      <a:pt x="6228" y="3713"/>
                    </a:cubicBezTo>
                    <a:cubicBezTo>
                      <a:pt x="5982" y="4082"/>
                      <a:pt x="5746" y="4481"/>
                      <a:pt x="5528" y="4901"/>
                    </a:cubicBezTo>
                    <a:lnTo>
                      <a:pt x="5528" y="4901"/>
                    </a:lnTo>
                    <a:cubicBezTo>
                      <a:pt x="3907" y="6130"/>
                      <a:pt x="2613" y="7749"/>
                      <a:pt x="1930" y="9654"/>
                    </a:cubicBezTo>
                    <a:cubicBezTo>
                      <a:pt x="1543" y="10730"/>
                      <a:pt x="1425" y="11808"/>
                      <a:pt x="1518" y="12859"/>
                    </a:cubicBezTo>
                    <a:lnTo>
                      <a:pt x="1518" y="12859"/>
                    </a:lnTo>
                    <a:cubicBezTo>
                      <a:pt x="941" y="12000"/>
                      <a:pt x="487" y="11037"/>
                      <a:pt x="572" y="9987"/>
                    </a:cubicBezTo>
                    <a:cubicBezTo>
                      <a:pt x="668" y="8618"/>
                      <a:pt x="1418" y="7320"/>
                      <a:pt x="2180" y="6213"/>
                    </a:cubicBezTo>
                    <a:cubicBezTo>
                      <a:pt x="3025" y="4963"/>
                      <a:pt x="4097" y="3856"/>
                      <a:pt x="5252" y="2867"/>
                    </a:cubicBezTo>
                    <a:cubicBezTo>
                      <a:pt x="6358" y="1951"/>
                      <a:pt x="7588" y="1225"/>
                      <a:pt x="8914" y="946"/>
                    </a:cubicBezTo>
                    <a:close/>
                    <a:moveTo>
                      <a:pt x="13206" y="2629"/>
                    </a:moveTo>
                    <a:cubicBezTo>
                      <a:pt x="13662" y="2629"/>
                      <a:pt x="14116" y="2659"/>
                      <a:pt x="14563" y="2719"/>
                    </a:cubicBezTo>
                    <a:lnTo>
                      <a:pt x="14563" y="2719"/>
                    </a:lnTo>
                    <a:cubicBezTo>
                      <a:pt x="15301" y="3363"/>
                      <a:pt x="15949" y="4114"/>
                      <a:pt x="16503" y="4880"/>
                    </a:cubicBezTo>
                    <a:cubicBezTo>
                      <a:pt x="17896" y="6773"/>
                      <a:pt x="18848" y="8987"/>
                      <a:pt x="19408" y="11261"/>
                    </a:cubicBezTo>
                    <a:cubicBezTo>
                      <a:pt x="19711" y="12494"/>
                      <a:pt x="19897" y="13789"/>
                      <a:pt x="19871" y="15073"/>
                    </a:cubicBezTo>
                    <a:lnTo>
                      <a:pt x="19871" y="15073"/>
                    </a:lnTo>
                    <a:cubicBezTo>
                      <a:pt x="19666" y="15911"/>
                      <a:pt x="19289" y="16702"/>
                      <a:pt x="18670" y="17405"/>
                    </a:cubicBezTo>
                    <a:cubicBezTo>
                      <a:pt x="17212" y="19055"/>
                      <a:pt x="14951" y="19615"/>
                      <a:pt x="12795" y="19615"/>
                    </a:cubicBezTo>
                    <a:cubicBezTo>
                      <a:pt x="12274" y="19615"/>
                      <a:pt x="11760" y="19582"/>
                      <a:pt x="11264" y="19524"/>
                    </a:cubicBezTo>
                    <a:cubicBezTo>
                      <a:pt x="8645" y="19215"/>
                      <a:pt x="6585" y="17965"/>
                      <a:pt x="4632" y="16262"/>
                    </a:cubicBezTo>
                    <a:cubicBezTo>
                      <a:pt x="3708" y="15450"/>
                      <a:pt x="2828" y="14577"/>
                      <a:pt x="2068" y="13611"/>
                    </a:cubicBezTo>
                    <a:lnTo>
                      <a:pt x="2068" y="13611"/>
                    </a:lnTo>
                    <a:cubicBezTo>
                      <a:pt x="2031" y="13417"/>
                      <a:pt x="2000" y="13221"/>
                      <a:pt x="1977" y="13023"/>
                    </a:cubicBezTo>
                    <a:cubicBezTo>
                      <a:pt x="1643" y="10167"/>
                      <a:pt x="3042" y="7656"/>
                      <a:pt x="5095" y="5825"/>
                    </a:cubicBezTo>
                    <a:lnTo>
                      <a:pt x="5095" y="5825"/>
                    </a:lnTo>
                    <a:cubicBezTo>
                      <a:pt x="4236" y="7871"/>
                      <a:pt x="3888" y="10248"/>
                      <a:pt x="4859" y="12190"/>
                    </a:cubicBezTo>
                    <a:cubicBezTo>
                      <a:pt x="4896" y="12260"/>
                      <a:pt x="4952" y="12289"/>
                      <a:pt x="5009" y="12289"/>
                    </a:cubicBezTo>
                    <a:cubicBezTo>
                      <a:pt x="5136" y="12289"/>
                      <a:pt x="5266" y="12147"/>
                      <a:pt x="5192" y="12000"/>
                    </a:cubicBezTo>
                    <a:cubicBezTo>
                      <a:pt x="4149" y="9890"/>
                      <a:pt x="4839" y="7241"/>
                      <a:pt x="5829" y="5219"/>
                    </a:cubicBezTo>
                    <a:lnTo>
                      <a:pt x="5829" y="5219"/>
                    </a:lnTo>
                    <a:cubicBezTo>
                      <a:pt x="6663" y="4583"/>
                      <a:pt x="7574" y="4051"/>
                      <a:pt x="8502" y="3641"/>
                    </a:cubicBezTo>
                    <a:cubicBezTo>
                      <a:pt x="9981" y="2989"/>
                      <a:pt x="11606" y="2629"/>
                      <a:pt x="13206" y="2629"/>
                    </a:cubicBezTo>
                    <a:close/>
                    <a:moveTo>
                      <a:pt x="2352" y="14680"/>
                    </a:moveTo>
                    <a:lnTo>
                      <a:pt x="2352" y="14680"/>
                    </a:lnTo>
                    <a:cubicBezTo>
                      <a:pt x="3490" y="15965"/>
                      <a:pt x="4865" y="17084"/>
                      <a:pt x="6204" y="18036"/>
                    </a:cubicBezTo>
                    <a:cubicBezTo>
                      <a:pt x="8157" y="19405"/>
                      <a:pt x="10455" y="20012"/>
                      <a:pt x="12812" y="20012"/>
                    </a:cubicBezTo>
                    <a:cubicBezTo>
                      <a:pt x="15169" y="20012"/>
                      <a:pt x="17753" y="19262"/>
                      <a:pt x="19229" y="17310"/>
                    </a:cubicBezTo>
                    <a:cubicBezTo>
                      <a:pt x="19433" y="17039"/>
                      <a:pt x="19606" y="16760"/>
                      <a:pt x="19751" y="16473"/>
                    </a:cubicBezTo>
                    <a:lnTo>
                      <a:pt x="19751" y="16473"/>
                    </a:lnTo>
                    <a:cubicBezTo>
                      <a:pt x="19688" y="16884"/>
                      <a:pt x="19598" y="17290"/>
                      <a:pt x="19480" y="17691"/>
                    </a:cubicBezTo>
                    <a:cubicBezTo>
                      <a:pt x="18741" y="20191"/>
                      <a:pt x="16384" y="22072"/>
                      <a:pt x="13860" y="22525"/>
                    </a:cubicBezTo>
                    <a:cubicBezTo>
                      <a:pt x="13452" y="22598"/>
                      <a:pt x="13043" y="22633"/>
                      <a:pt x="12636" y="22633"/>
                    </a:cubicBezTo>
                    <a:cubicBezTo>
                      <a:pt x="10088" y="22633"/>
                      <a:pt x="7612" y="21271"/>
                      <a:pt x="5764" y="19608"/>
                    </a:cubicBezTo>
                    <a:cubicBezTo>
                      <a:pt x="4287" y="18289"/>
                      <a:pt x="2991" y="16586"/>
                      <a:pt x="2352" y="14680"/>
                    </a:cubicBezTo>
                    <a:close/>
                    <a:moveTo>
                      <a:pt x="11820" y="1"/>
                    </a:moveTo>
                    <a:cubicBezTo>
                      <a:pt x="11131" y="1"/>
                      <a:pt x="10467" y="162"/>
                      <a:pt x="9843" y="437"/>
                    </a:cubicBezTo>
                    <a:lnTo>
                      <a:pt x="9843" y="437"/>
                    </a:lnTo>
                    <a:cubicBezTo>
                      <a:pt x="9112" y="444"/>
                      <a:pt x="8360" y="589"/>
                      <a:pt x="7597" y="903"/>
                    </a:cubicBezTo>
                    <a:cubicBezTo>
                      <a:pt x="5180" y="1903"/>
                      <a:pt x="3132" y="4046"/>
                      <a:pt x="1680" y="6177"/>
                    </a:cubicBezTo>
                    <a:cubicBezTo>
                      <a:pt x="977" y="7213"/>
                      <a:pt x="382" y="8404"/>
                      <a:pt x="168" y="9666"/>
                    </a:cubicBezTo>
                    <a:cubicBezTo>
                      <a:pt x="1" y="10678"/>
                      <a:pt x="275" y="11595"/>
                      <a:pt x="763" y="12464"/>
                    </a:cubicBezTo>
                    <a:cubicBezTo>
                      <a:pt x="1027" y="12944"/>
                      <a:pt x="1332" y="13405"/>
                      <a:pt x="1668" y="13849"/>
                    </a:cubicBezTo>
                    <a:lnTo>
                      <a:pt x="1668" y="13849"/>
                    </a:lnTo>
                    <a:cubicBezTo>
                      <a:pt x="2325" y="16907"/>
                      <a:pt x="4683" y="19648"/>
                      <a:pt x="7264" y="21322"/>
                    </a:cubicBezTo>
                    <a:cubicBezTo>
                      <a:pt x="8864" y="22361"/>
                      <a:pt x="10733" y="23028"/>
                      <a:pt x="12621" y="23028"/>
                    </a:cubicBezTo>
                    <a:cubicBezTo>
                      <a:pt x="13373" y="23028"/>
                      <a:pt x="14129" y="22922"/>
                      <a:pt x="14872" y="22691"/>
                    </a:cubicBezTo>
                    <a:cubicBezTo>
                      <a:pt x="17074" y="22025"/>
                      <a:pt x="18979" y="20215"/>
                      <a:pt x="19741" y="18036"/>
                    </a:cubicBezTo>
                    <a:cubicBezTo>
                      <a:pt x="20055" y="17134"/>
                      <a:pt x="20195" y="16178"/>
                      <a:pt x="20216" y="15213"/>
                    </a:cubicBezTo>
                    <a:lnTo>
                      <a:pt x="20216" y="15213"/>
                    </a:lnTo>
                    <a:cubicBezTo>
                      <a:pt x="20515" y="14007"/>
                      <a:pt x="20467" y="12719"/>
                      <a:pt x="20289" y="11440"/>
                    </a:cubicBezTo>
                    <a:cubicBezTo>
                      <a:pt x="19944" y="8999"/>
                      <a:pt x="19051" y="6606"/>
                      <a:pt x="17813" y="4475"/>
                    </a:cubicBezTo>
                    <a:cubicBezTo>
                      <a:pt x="17616" y="4139"/>
                      <a:pt x="17403" y="3803"/>
                      <a:pt x="17174" y="3475"/>
                    </a:cubicBezTo>
                    <a:lnTo>
                      <a:pt x="17174" y="3475"/>
                    </a:lnTo>
                    <a:cubicBezTo>
                      <a:pt x="18217" y="3965"/>
                      <a:pt x="19167" y="4678"/>
                      <a:pt x="19956" y="5642"/>
                    </a:cubicBezTo>
                    <a:cubicBezTo>
                      <a:pt x="20253" y="6011"/>
                      <a:pt x="20527" y="6416"/>
                      <a:pt x="20765" y="6832"/>
                    </a:cubicBezTo>
                    <a:cubicBezTo>
                      <a:pt x="20781" y="6914"/>
                      <a:pt x="20829" y="6948"/>
                      <a:pt x="20882" y="6948"/>
                    </a:cubicBezTo>
                    <a:cubicBezTo>
                      <a:pt x="20990" y="6948"/>
                      <a:pt x="21119" y="6809"/>
                      <a:pt x="21039" y="6666"/>
                    </a:cubicBezTo>
                    <a:cubicBezTo>
                      <a:pt x="19993" y="4862"/>
                      <a:pt x="18509" y="3665"/>
                      <a:pt x="16819" y="2989"/>
                    </a:cubicBezTo>
                    <a:lnTo>
                      <a:pt x="16819" y="2989"/>
                    </a:lnTo>
                    <a:cubicBezTo>
                      <a:pt x="15883" y="1771"/>
                      <a:pt x="14706" y="715"/>
                      <a:pt x="13253" y="236"/>
                    </a:cubicBezTo>
                    <a:cubicBezTo>
                      <a:pt x="12766" y="75"/>
                      <a:pt x="12287" y="1"/>
                      <a:pt x="11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4"/>
              <p:cNvSpPr/>
              <p:nvPr/>
            </p:nvSpPr>
            <p:spPr>
              <a:xfrm>
                <a:off x="-1062527" y="2025043"/>
                <a:ext cx="523941" cy="675237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18767" extrusionOk="0">
                    <a:moveTo>
                      <a:pt x="263" y="1"/>
                    </a:moveTo>
                    <a:cubicBezTo>
                      <a:pt x="1" y="12"/>
                      <a:pt x="1" y="405"/>
                      <a:pt x="263" y="405"/>
                    </a:cubicBezTo>
                    <a:cubicBezTo>
                      <a:pt x="593" y="415"/>
                      <a:pt x="925" y="418"/>
                      <a:pt x="1259" y="418"/>
                    </a:cubicBezTo>
                    <a:cubicBezTo>
                      <a:pt x="1883" y="418"/>
                      <a:pt x="2512" y="407"/>
                      <a:pt x="3141" y="407"/>
                    </a:cubicBezTo>
                    <a:cubicBezTo>
                      <a:pt x="5094" y="407"/>
                      <a:pt x="7042" y="513"/>
                      <a:pt x="8835" y="1382"/>
                    </a:cubicBezTo>
                    <a:cubicBezTo>
                      <a:pt x="11062" y="2453"/>
                      <a:pt x="12586" y="4525"/>
                      <a:pt x="13181" y="6894"/>
                    </a:cubicBezTo>
                    <a:cubicBezTo>
                      <a:pt x="14205" y="11061"/>
                      <a:pt x="12383" y="16193"/>
                      <a:pt x="8633" y="18396"/>
                    </a:cubicBezTo>
                    <a:cubicBezTo>
                      <a:pt x="8450" y="18507"/>
                      <a:pt x="8570" y="18766"/>
                      <a:pt x="8742" y="18766"/>
                    </a:cubicBezTo>
                    <a:cubicBezTo>
                      <a:pt x="8772" y="18766"/>
                      <a:pt x="8804" y="18759"/>
                      <a:pt x="8835" y="18741"/>
                    </a:cubicBezTo>
                    <a:cubicBezTo>
                      <a:pt x="12788" y="16419"/>
                      <a:pt x="14562" y="11145"/>
                      <a:pt x="13550" y="6787"/>
                    </a:cubicBezTo>
                    <a:cubicBezTo>
                      <a:pt x="12978" y="4346"/>
                      <a:pt x="11407" y="2334"/>
                      <a:pt x="9216" y="1132"/>
                    </a:cubicBezTo>
                    <a:cubicBezTo>
                      <a:pt x="7355" y="120"/>
                      <a:pt x="5268" y="11"/>
                      <a:pt x="3183" y="11"/>
                    </a:cubicBezTo>
                    <a:cubicBezTo>
                      <a:pt x="2608" y="11"/>
                      <a:pt x="2032" y="19"/>
                      <a:pt x="1462" y="19"/>
                    </a:cubicBezTo>
                    <a:cubicBezTo>
                      <a:pt x="1059" y="19"/>
                      <a:pt x="659" y="15"/>
                      <a:pt x="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4"/>
              <p:cNvSpPr/>
              <p:nvPr/>
            </p:nvSpPr>
            <p:spPr>
              <a:xfrm>
                <a:off x="-1358973" y="2178717"/>
                <a:ext cx="667033" cy="714167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9849" extrusionOk="0">
                    <a:moveTo>
                      <a:pt x="2460" y="1"/>
                    </a:moveTo>
                    <a:cubicBezTo>
                      <a:pt x="2404" y="1"/>
                      <a:pt x="2347" y="30"/>
                      <a:pt x="2310" y="99"/>
                    </a:cubicBezTo>
                    <a:cubicBezTo>
                      <a:pt x="1036" y="2635"/>
                      <a:pt x="1" y="5314"/>
                      <a:pt x="72" y="8183"/>
                    </a:cubicBezTo>
                    <a:cubicBezTo>
                      <a:pt x="155" y="11422"/>
                      <a:pt x="1798" y="14649"/>
                      <a:pt x="3763" y="17161"/>
                    </a:cubicBezTo>
                    <a:cubicBezTo>
                      <a:pt x="5228" y="19022"/>
                      <a:pt x="7630" y="19849"/>
                      <a:pt x="9963" y="19849"/>
                    </a:cubicBezTo>
                    <a:cubicBezTo>
                      <a:pt x="10570" y="19849"/>
                      <a:pt x="11172" y="19793"/>
                      <a:pt x="11752" y="19685"/>
                    </a:cubicBezTo>
                    <a:cubicBezTo>
                      <a:pt x="14098" y="19256"/>
                      <a:pt x="16193" y="17030"/>
                      <a:pt x="17217" y="15006"/>
                    </a:cubicBezTo>
                    <a:cubicBezTo>
                      <a:pt x="17884" y="13684"/>
                      <a:pt x="18146" y="12101"/>
                      <a:pt x="17265" y="10827"/>
                    </a:cubicBezTo>
                    <a:cubicBezTo>
                      <a:pt x="17218" y="10766"/>
                      <a:pt x="17157" y="10741"/>
                      <a:pt x="17096" y="10741"/>
                    </a:cubicBezTo>
                    <a:cubicBezTo>
                      <a:pt x="16953" y="10741"/>
                      <a:pt x="16819" y="10882"/>
                      <a:pt x="16919" y="11041"/>
                    </a:cubicBezTo>
                    <a:cubicBezTo>
                      <a:pt x="18539" y="13398"/>
                      <a:pt x="16098" y="16411"/>
                      <a:pt x="14336" y="17887"/>
                    </a:cubicBezTo>
                    <a:cubicBezTo>
                      <a:pt x="13037" y="18968"/>
                      <a:pt x="11456" y="19472"/>
                      <a:pt x="9854" y="19472"/>
                    </a:cubicBezTo>
                    <a:cubicBezTo>
                      <a:pt x="8475" y="19472"/>
                      <a:pt x="7080" y="19099"/>
                      <a:pt x="5835" y="18399"/>
                    </a:cubicBezTo>
                    <a:cubicBezTo>
                      <a:pt x="4156" y="17458"/>
                      <a:pt x="3156" y="15732"/>
                      <a:pt x="2251" y="14113"/>
                    </a:cubicBezTo>
                    <a:cubicBezTo>
                      <a:pt x="1429" y="12613"/>
                      <a:pt x="822" y="11005"/>
                      <a:pt x="548" y="9326"/>
                    </a:cubicBezTo>
                    <a:cubicBezTo>
                      <a:pt x="72" y="6290"/>
                      <a:pt x="1132" y="3350"/>
                      <a:pt x="2441" y="659"/>
                    </a:cubicBezTo>
                    <a:cubicBezTo>
                      <a:pt x="2501" y="540"/>
                      <a:pt x="2560" y="433"/>
                      <a:pt x="2608" y="313"/>
                    </a:cubicBezTo>
                    <a:cubicBezTo>
                      <a:pt x="2715" y="148"/>
                      <a:pt x="2588" y="1"/>
                      <a:pt x="24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34"/>
            <p:cNvGrpSpPr/>
            <p:nvPr/>
          </p:nvGrpSpPr>
          <p:grpSpPr>
            <a:xfrm>
              <a:off x="6814034" y="2399460"/>
              <a:ext cx="660450" cy="659361"/>
              <a:chOff x="900778" y="296381"/>
              <a:chExt cx="1477846" cy="1475412"/>
            </a:xfrm>
          </p:grpSpPr>
          <p:sp>
            <p:nvSpPr>
              <p:cNvPr id="1187" name="Google Shape;1187;p34"/>
              <p:cNvSpPr/>
              <p:nvPr/>
            </p:nvSpPr>
            <p:spPr>
              <a:xfrm>
                <a:off x="1061167" y="1145841"/>
                <a:ext cx="138808" cy="58015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726" extrusionOk="0">
                    <a:moveTo>
                      <a:pt x="335" y="0"/>
                    </a:moveTo>
                    <a:cubicBezTo>
                      <a:pt x="199" y="0"/>
                      <a:pt x="18" y="308"/>
                      <a:pt x="2" y="308"/>
                    </a:cubicBezTo>
                    <a:cubicBezTo>
                      <a:pt x="1" y="308"/>
                      <a:pt x="1" y="308"/>
                      <a:pt x="1" y="308"/>
                    </a:cubicBezTo>
                    <a:lnTo>
                      <a:pt x="1" y="308"/>
                    </a:lnTo>
                    <a:cubicBezTo>
                      <a:pt x="1" y="844"/>
                      <a:pt x="203" y="1725"/>
                      <a:pt x="548" y="2856"/>
                    </a:cubicBezTo>
                    <a:cubicBezTo>
                      <a:pt x="894" y="3987"/>
                      <a:pt x="822" y="5273"/>
                      <a:pt x="822" y="5273"/>
                    </a:cubicBezTo>
                    <a:lnTo>
                      <a:pt x="775" y="5725"/>
                    </a:lnTo>
                    <a:cubicBezTo>
                      <a:pt x="1072" y="5725"/>
                      <a:pt x="1298" y="5225"/>
                      <a:pt x="1298" y="5225"/>
                    </a:cubicBezTo>
                    <a:cubicBezTo>
                      <a:pt x="1298" y="5225"/>
                      <a:pt x="1370" y="3939"/>
                      <a:pt x="1025" y="2808"/>
                    </a:cubicBezTo>
                    <a:cubicBezTo>
                      <a:pt x="679" y="1677"/>
                      <a:pt x="536" y="784"/>
                      <a:pt x="477" y="272"/>
                    </a:cubicBezTo>
                    <a:cubicBezTo>
                      <a:pt x="454" y="69"/>
                      <a:pt x="400" y="0"/>
                      <a:pt x="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4"/>
              <p:cNvSpPr/>
              <p:nvPr/>
            </p:nvSpPr>
            <p:spPr>
              <a:xfrm>
                <a:off x="1214361" y="1656590"/>
                <a:ext cx="623827" cy="103448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1021" extrusionOk="0">
                    <a:moveTo>
                      <a:pt x="5315" y="0"/>
                    </a:moveTo>
                    <a:cubicBezTo>
                      <a:pt x="4773" y="0"/>
                      <a:pt x="3961" y="150"/>
                      <a:pt x="2906" y="387"/>
                    </a:cubicBezTo>
                    <a:cubicBezTo>
                      <a:pt x="2385" y="510"/>
                      <a:pt x="1840" y="544"/>
                      <a:pt x="1398" y="544"/>
                    </a:cubicBezTo>
                    <a:cubicBezTo>
                      <a:pt x="861" y="544"/>
                      <a:pt x="477" y="494"/>
                      <a:pt x="477" y="494"/>
                    </a:cubicBezTo>
                    <a:lnTo>
                      <a:pt x="25" y="422"/>
                    </a:lnTo>
                    <a:lnTo>
                      <a:pt x="25" y="422"/>
                    </a:lnTo>
                    <a:cubicBezTo>
                      <a:pt x="1" y="720"/>
                      <a:pt x="489" y="970"/>
                      <a:pt x="489" y="970"/>
                    </a:cubicBezTo>
                    <a:cubicBezTo>
                      <a:pt x="489" y="970"/>
                      <a:pt x="873" y="1020"/>
                      <a:pt x="1410" y="1020"/>
                    </a:cubicBezTo>
                    <a:cubicBezTo>
                      <a:pt x="1852" y="1020"/>
                      <a:pt x="2397" y="986"/>
                      <a:pt x="2918" y="863"/>
                    </a:cubicBezTo>
                    <a:cubicBezTo>
                      <a:pt x="4085" y="601"/>
                      <a:pt x="4966" y="506"/>
                      <a:pt x="5501" y="482"/>
                    </a:cubicBezTo>
                    <a:cubicBezTo>
                      <a:pt x="6156" y="446"/>
                      <a:pt x="5478" y="6"/>
                      <a:pt x="5478" y="6"/>
                    </a:cubicBezTo>
                    <a:cubicBezTo>
                      <a:pt x="5426" y="2"/>
                      <a:pt x="5372" y="0"/>
                      <a:pt x="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900778" y="1091331"/>
                <a:ext cx="214798" cy="563542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5562" extrusionOk="0">
                    <a:moveTo>
                      <a:pt x="441" y="1"/>
                    </a:moveTo>
                    <a:cubicBezTo>
                      <a:pt x="143" y="48"/>
                      <a:pt x="0" y="584"/>
                      <a:pt x="0" y="584"/>
                    </a:cubicBezTo>
                    <a:cubicBezTo>
                      <a:pt x="0" y="584"/>
                      <a:pt x="143" y="1846"/>
                      <a:pt x="679" y="2906"/>
                    </a:cubicBezTo>
                    <a:cubicBezTo>
                      <a:pt x="1215" y="3965"/>
                      <a:pt x="1512" y="4811"/>
                      <a:pt x="1655" y="5311"/>
                    </a:cubicBezTo>
                    <a:cubicBezTo>
                      <a:pt x="1707" y="5496"/>
                      <a:pt x="1768" y="5561"/>
                      <a:pt x="1828" y="5561"/>
                    </a:cubicBezTo>
                    <a:cubicBezTo>
                      <a:pt x="1970" y="5561"/>
                      <a:pt x="2108" y="5192"/>
                      <a:pt x="2119" y="5192"/>
                    </a:cubicBezTo>
                    <a:cubicBezTo>
                      <a:pt x="2119" y="5192"/>
                      <a:pt x="2119" y="5192"/>
                      <a:pt x="2119" y="5192"/>
                    </a:cubicBezTo>
                    <a:cubicBezTo>
                      <a:pt x="2012" y="4668"/>
                      <a:pt x="1667" y="3846"/>
                      <a:pt x="1131" y="2787"/>
                    </a:cubicBezTo>
                    <a:cubicBezTo>
                      <a:pt x="595" y="1727"/>
                      <a:pt x="464" y="465"/>
                      <a:pt x="464" y="465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1371609" y="371154"/>
                <a:ext cx="590797" cy="244992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2418" extrusionOk="0">
                    <a:moveTo>
                      <a:pt x="5223" y="1"/>
                    </a:moveTo>
                    <a:cubicBezTo>
                      <a:pt x="5223" y="1"/>
                      <a:pt x="3961" y="215"/>
                      <a:pt x="2949" y="834"/>
                    </a:cubicBezTo>
                    <a:cubicBezTo>
                      <a:pt x="1925" y="1441"/>
                      <a:pt x="1116" y="1798"/>
                      <a:pt x="616" y="1977"/>
                    </a:cubicBezTo>
                    <a:cubicBezTo>
                      <a:pt x="1" y="2202"/>
                      <a:pt x="759" y="2414"/>
                      <a:pt x="759" y="2417"/>
                    </a:cubicBezTo>
                    <a:lnTo>
                      <a:pt x="759" y="2417"/>
                    </a:lnTo>
                    <a:cubicBezTo>
                      <a:pt x="1283" y="2286"/>
                      <a:pt x="2080" y="1882"/>
                      <a:pt x="3092" y="1274"/>
                    </a:cubicBezTo>
                    <a:cubicBezTo>
                      <a:pt x="4128" y="667"/>
                      <a:pt x="5378" y="441"/>
                      <a:pt x="5378" y="441"/>
                    </a:cubicBezTo>
                    <a:lnTo>
                      <a:pt x="5831" y="382"/>
                    </a:lnTo>
                    <a:cubicBezTo>
                      <a:pt x="5771" y="84"/>
                      <a:pt x="5223" y="1"/>
                      <a:pt x="5223" y="1"/>
                    </a:cubicBezTo>
                    <a:close/>
                    <a:moveTo>
                      <a:pt x="759" y="2417"/>
                    </a:moveTo>
                    <a:cubicBezTo>
                      <a:pt x="759" y="2417"/>
                      <a:pt x="759" y="2417"/>
                      <a:pt x="759" y="2417"/>
                    </a:cubicBezTo>
                    <a:cubicBezTo>
                      <a:pt x="759" y="2417"/>
                      <a:pt x="759" y="2417"/>
                      <a:pt x="759" y="2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1759661" y="631747"/>
                <a:ext cx="590797" cy="242560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2394" extrusionOk="0">
                    <a:moveTo>
                      <a:pt x="5072" y="0"/>
                    </a:moveTo>
                    <a:lnTo>
                      <a:pt x="5072" y="0"/>
                    </a:lnTo>
                    <a:cubicBezTo>
                      <a:pt x="5072" y="0"/>
                      <a:pt x="5072" y="0"/>
                      <a:pt x="5072" y="0"/>
                    </a:cubicBezTo>
                    <a:lnTo>
                      <a:pt x="5072" y="0"/>
                    </a:lnTo>
                    <a:cubicBezTo>
                      <a:pt x="5072" y="0"/>
                      <a:pt x="5072" y="0"/>
                      <a:pt x="5072" y="0"/>
                    </a:cubicBezTo>
                    <a:close/>
                    <a:moveTo>
                      <a:pt x="5072" y="0"/>
                    </a:moveTo>
                    <a:cubicBezTo>
                      <a:pt x="4560" y="131"/>
                      <a:pt x="3763" y="524"/>
                      <a:pt x="2739" y="1131"/>
                    </a:cubicBezTo>
                    <a:cubicBezTo>
                      <a:pt x="1703" y="1727"/>
                      <a:pt x="453" y="1953"/>
                      <a:pt x="453" y="1953"/>
                    </a:cubicBezTo>
                    <a:lnTo>
                      <a:pt x="0" y="2012"/>
                    </a:lnTo>
                    <a:cubicBezTo>
                      <a:pt x="60" y="2286"/>
                      <a:pt x="608" y="2393"/>
                      <a:pt x="608" y="2393"/>
                    </a:cubicBezTo>
                    <a:cubicBezTo>
                      <a:pt x="608" y="2393"/>
                      <a:pt x="1858" y="2167"/>
                      <a:pt x="2882" y="1572"/>
                    </a:cubicBezTo>
                    <a:cubicBezTo>
                      <a:pt x="3894" y="977"/>
                      <a:pt x="4715" y="619"/>
                      <a:pt x="5215" y="441"/>
                    </a:cubicBezTo>
                    <a:cubicBezTo>
                      <a:pt x="5830" y="240"/>
                      <a:pt x="5071" y="4"/>
                      <a:pt x="5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1017701" y="1260230"/>
                <a:ext cx="532335" cy="299705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958" extrusionOk="0">
                    <a:moveTo>
                      <a:pt x="156" y="0"/>
                    </a:moveTo>
                    <a:cubicBezTo>
                      <a:pt x="1" y="239"/>
                      <a:pt x="275" y="715"/>
                      <a:pt x="275" y="715"/>
                    </a:cubicBezTo>
                    <a:cubicBezTo>
                      <a:pt x="275" y="715"/>
                      <a:pt x="1275" y="1501"/>
                      <a:pt x="2406" y="1882"/>
                    </a:cubicBezTo>
                    <a:cubicBezTo>
                      <a:pt x="3537" y="2239"/>
                      <a:pt x="4347" y="2620"/>
                      <a:pt x="4799" y="2870"/>
                    </a:cubicBezTo>
                    <a:cubicBezTo>
                      <a:pt x="4906" y="2932"/>
                      <a:pt x="4981" y="2957"/>
                      <a:pt x="5032" y="2957"/>
                    </a:cubicBezTo>
                    <a:cubicBezTo>
                      <a:pt x="5254" y="2957"/>
                      <a:pt x="5025" y="2477"/>
                      <a:pt x="5025" y="2477"/>
                    </a:cubicBezTo>
                    <a:cubicBezTo>
                      <a:pt x="4597" y="2155"/>
                      <a:pt x="3763" y="1834"/>
                      <a:pt x="2632" y="1465"/>
                    </a:cubicBezTo>
                    <a:cubicBezTo>
                      <a:pt x="1501" y="1084"/>
                      <a:pt x="501" y="298"/>
                      <a:pt x="501" y="298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1464113" y="1452027"/>
                <a:ext cx="573370" cy="220371"/>
              </a:xfrm>
              <a:custGeom>
                <a:avLst/>
                <a:gdLst/>
                <a:ahLst/>
                <a:cxnLst/>
                <a:rect l="l" t="t" r="r" b="b"/>
                <a:pathLst>
                  <a:path w="5659" h="2175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0" y="251"/>
                      <a:pt x="357" y="679"/>
                      <a:pt x="357" y="679"/>
                    </a:cubicBezTo>
                    <a:cubicBezTo>
                      <a:pt x="357" y="679"/>
                      <a:pt x="1453" y="1310"/>
                      <a:pt x="2632" y="1501"/>
                    </a:cubicBezTo>
                    <a:cubicBezTo>
                      <a:pt x="3810" y="1691"/>
                      <a:pt x="4668" y="1953"/>
                      <a:pt x="5156" y="2132"/>
                    </a:cubicBezTo>
                    <a:cubicBezTo>
                      <a:pt x="5241" y="2161"/>
                      <a:pt x="5307" y="2174"/>
                      <a:pt x="5355" y="2174"/>
                    </a:cubicBezTo>
                    <a:cubicBezTo>
                      <a:pt x="5658" y="2174"/>
                      <a:pt x="5322" y="1679"/>
                      <a:pt x="5322" y="1679"/>
                    </a:cubicBezTo>
                    <a:cubicBezTo>
                      <a:pt x="4834" y="1453"/>
                      <a:pt x="3965" y="1251"/>
                      <a:pt x="2798" y="1060"/>
                    </a:cubicBezTo>
                    <a:cubicBezTo>
                      <a:pt x="1620" y="882"/>
                      <a:pt x="512" y="239"/>
                      <a:pt x="512" y="239"/>
                    </a:cubicBez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1881852" y="1142598"/>
                <a:ext cx="289269" cy="533956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270" extrusionOk="0">
                    <a:moveTo>
                      <a:pt x="225" y="0"/>
                    </a:moveTo>
                    <a:cubicBezTo>
                      <a:pt x="74" y="0"/>
                      <a:pt x="0" y="426"/>
                      <a:pt x="9" y="435"/>
                    </a:cubicBezTo>
                    <a:cubicBezTo>
                      <a:pt x="187" y="935"/>
                      <a:pt x="676" y="1697"/>
                      <a:pt x="1378" y="2650"/>
                    </a:cubicBezTo>
                    <a:cubicBezTo>
                      <a:pt x="2080" y="3602"/>
                      <a:pt x="2438" y="4829"/>
                      <a:pt x="2438" y="4829"/>
                    </a:cubicBezTo>
                    <a:lnTo>
                      <a:pt x="2533" y="5269"/>
                    </a:lnTo>
                    <a:cubicBezTo>
                      <a:pt x="2807" y="5162"/>
                      <a:pt x="2854" y="4614"/>
                      <a:pt x="2854" y="4614"/>
                    </a:cubicBezTo>
                    <a:cubicBezTo>
                      <a:pt x="2854" y="4614"/>
                      <a:pt x="2497" y="3400"/>
                      <a:pt x="1795" y="2447"/>
                    </a:cubicBezTo>
                    <a:cubicBezTo>
                      <a:pt x="1092" y="1495"/>
                      <a:pt x="652" y="697"/>
                      <a:pt x="425" y="221"/>
                    </a:cubicBezTo>
                    <a:cubicBezTo>
                      <a:pt x="348" y="59"/>
                      <a:pt x="281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2041632" y="894062"/>
                <a:ext cx="240432" cy="554423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5472" extrusionOk="0">
                    <a:moveTo>
                      <a:pt x="267" y="0"/>
                    </a:moveTo>
                    <a:cubicBezTo>
                      <a:pt x="118" y="0"/>
                      <a:pt x="1" y="388"/>
                      <a:pt x="15" y="388"/>
                    </a:cubicBezTo>
                    <a:cubicBezTo>
                      <a:pt x="15" y="388"/>
                      <a:pt x="15" y="388"/>
                      <a:pt x="15" y="388"/>
                    </a:cubicBezTo>
                    <a:cubicBezTo>
                      <a:pt x="146" y="912"/>
                      <a:pt x="527" y="1709"/>
                      <a:pt x="1123" y="2733"/>
                    </a:cubicBezTo>
                    <a:cubicBezTo>
                      <a:pt x="1718" y="3745"/>
                      <a:pt x="1932" y="5019"/>
                      <a:pt x="1932" y="5019"/>
                    </a:cubicBezTo>
                    <a:lnTo>
                      <a:pt x="1992" y="5472"/>
                    </a:lnTo>
                    <a:cubicBezTo>
                      <a:pt x="2277" y="5412"/>
                      <a:pt x="2373" y="4865"/>
                      <a:pt x="2373" y="4865"/>
                    </a:cubicBezTo>
                    <a:cubicBezTo>
                      <a:pt x="2373" y="4865"/>
                      <a:pt x="2170" y="3614"/>
                      <a:pt x="1575" y="2590"/>
                    </a:cubicBezTo>
                    <a:cubicBezTo>
                      <a:pt x="980" y="1567"/>
                      <a:pt x="634" y="745"/>
                      <a:pt x="456" y="233"/>
                    </a:cubicBezTo>
                    <a:cubicBezTo>
                      <a:pt x="392" y="62"/>
                      <a:pt x="327" y="0"/>
                      <a:pt x="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1273836" y="850090"/>
                <a:ext cx="530512" cy="3050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3011" extrusionOk="0">
                    <a:moveTo>
                      <a:pt x="5057" y="0"/>
                    </a:moveTo>
                    <a:lnTo>
                      <a:pt x="4712" y="310"/>
                    </a:lnTo>
                    <a:cubicBezTo>
                      <a:pt x="4712" y="310"/>
                      <a:pt x="3736" y="1119"/>
                      <a:pt x="2605" y="1500"/>
                    </a:cubicBezTo>
                    <a:cubicBezTo>
                      <a:pt x="1473" y="1870"/>
                      <a:pt x="652" y="2227"/>
                      <a:pt x="223" y="2524"/>
                    </a:cubicBezTo>
                    <a:cubicBezTo>
                      <a:pt x="223" y="2524"/>
                      <a:pt x="223" y="2524"/>
                      <a:pt x="223" y="2524"/>
                    </a:cubicBezTo>
                    <a:lnTo>
                      <a:pt x="223" y="2524"/>
                    </a:lnTo>
                    <a:cubicBezTo>
                      <a:pt x="219" y="2524"/>
                      <a:pt x="1" y="3010"/>
                      <a:pt x="234" y="3010"/>
                    </a:cubicBezTo>
                    <a:cubicBezTo>
                      <a:pt x="286" y="3010"/>
                      <a:pt x="359" y="2987"/>
                      <a:pt x="461" y="2929"/>
                    </a:cubicBezTo>
                    <a:cubicBezTo>
                      <a:pt x="926" y="2667"/>
                      <a:pt x="1724" y="2274"/>
                      <a:pt x="2843" y="1905"/>
                    </a:cubicBezTo>
                    <a:cubicBezTo>
                      <a:pt x="3974" y="1536"/>
                      <a:pt x="4950" y="715"/>
                      <a:pt x="4950" y="715"/>
                    </a:cubicBezTo>
                    <a:cubicBezTo>
                      <a:pt x="4950" y="715"/>
                      <a:pt x="5236" y="238"/>
                      <a:pt x="50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1606466" y="591219"/>
                <a:ext cx="249754" cy="54966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5425" extrusionOk="0">
                    <a:moveTo>
                      <a:pt x="2204" y="1"/>
                    </a:moveTo>
                    <a:cubicBezTo>
                      <a:pt x="2145" y="1"/>
                      <a:pt x="2080" y="62"/>
                      <a:pt x="2012" y="234"/>
                    </a:cubicBezTo>
                    <a:cubicBezTo>
                      <a:pt x="1834" y="722"/>
                      <a:pt x="1465" y="1543"/>
                      <a:pt x="857" y="2555"/>
                    </a:cubicBezTo>
                    <a:cubicBezTo>
                      <a:pt x="238" y="3567"/>
                      <a:pt x="0" y="4817"/>
                      <a:pt x="0" y="4817"/>
                    </a:cubicBezTo>
                    <a:cubicBezTo>
                      <a:pt x="0" y="4817"/>
                      <a:pt x="95" y="5365"/>
                      <a:pt x="381" y="5425"/>
                    </a:cubicBezTo>
                    <a:lnTo>
                      <a:pt x="453" y="4972"/>
                    </a:lnTo>
                    <a:cubicBezTo>
                      <a:pt x="453" y="4972"/>
                      <a:pt x="691" y="3722"/>
                      <a:pt x="1298" y="2710"/>
                    </a:cubicBezTo>
                    <a:cubicBezTo>
                      <a:pt x="1905" y="1698"/>
                      <a:pt x="2322" y="889"/>
                      <a:pt x="2465" y="388"/>
                    </a:cubicBezTo>
                    <a:lnTo>
                      <a:pt x="2465" y="388"/>
                    </a:lnTo>
                    <a:cubicBezTo>
                      <a:pt x="2465" y="388"/>
                      <a:pt x="2465" y="388"/>
                      <a:pt x="2465" y="388"/>
                    </a:cubicBezTo>
                    <a:cubicBezTo>
                      <a:pt x="2465" y="388"/>
                      <a:pt x="2465" y="388"/>
                      <a:pt x="2465" y="388"/>
                    </a:cubicBezTo>
                    <a:lnTo>
                      <a:pt x="2465" y="388"/>
                    </a:lnTo>
                    <a:cubicBezTo>
                      <a:pt x="2465" y="388"/>
                      <a:pt x="2465" y="388"/>
                      <a:pt x="2465" y="388"/>
                    </a:cubicBezTo>
                    <a:lnTo>
                      <a:pt x="2465" y="388"/>
                    </a:lnTo>
                    <a:cubicBezTo>
                      <a:pt x="2462" y="388"/>
                      <a:pt x="2353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1075655" y="1407345"/>
                <a:ext cx="581577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645" extrusionOk="0">
                    <a:moveTo>
                      <a:pt x="632" y="1"/>
                    </a:moveTo>
                    <a:cubicBezTo>
                      <a:pt x="632" y="1"/>
                      <a:pt x="84" y="84"/>
                      <a:pt x="0" y="358"/>
                    </a:cubicBezTo>
                    <a:lnTo>
                      <a:pt x="453" y="453"/>
                    </a:lnTo>
                    <a:cubicBezTo>
                      <a:pt x="453" y="453"/>
                      <a:pt x="1703" y="739"/>
                      <a:pt x="2679" y="1394"/>
                    </a:cubicBezTo>
                    <a:cubicBezTo>
                      <a:pt x="3668" y="2049"/>
                      <a:pt x="4453" y="2489"/>
                      <a:pt x="4965" y="2644"/>
                    </a:cubicBezTo>
                    <a:cubicBezTo>
                      <a:pt x="4965" y="2644"/>
                      <a:pt x="5739" y="2454"/>
                      <a:pt x="5144" y="2192"/>
                    </a:cubicBezTo>
                    <a:cubicBezTo>
                      <a:pt x="4644" y="1989"/>
                      <a:pt x="3846" y="1596"/>
                      <a:pt x="2858" y="942"/>
                    </a:cubicBezTo>
                    <a:cubicBezTo>
                      <a:pt x="1882" y="287"/>
                      <a:pt x="632" y="1"/>
                      <a:pt x="6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1091360" y="372370"/>
                <a:ext cx="138808" cy="58096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734" extrusionOk="0">
                    <a:moveTo>
                      <a:pt x="774" y="0"/>
                    </a:moveTo>
                    <a:lnTo>
                      <a:pt x="822" y="465"/>
                    </a:lnTo>
                    <a:cubicBezTo>
                      <a:pt x="822" y="465"/>
                      <a:pt x="893" y="1739"/>
                      <a:pt x="548" y="2870"/>
                    </a:cubicBezTo>
                    <a:cubicBezTo>
                      <a:pt x="203" y="4001"/>
                      <a:pt x="0" y="4882"/>
                      <a:pt x="0" y="5418"/>
                    </a:cubicBezTo>
                    <a:cubicBezTo>
                      <a:pt x="0" y="5418"/>
                      <a:pt x="189" y="5734"/>
                      <a:pt x="331" y="5734"/>
                    </a:cubicBezTo>
                    <a:cubicBezTo>
                      <a:pt x="398" y="5734"/>
                      <a:pt x="454" y="5666"/>
                      <a:pt x="477" y="5465"/>
                    </a:cubicBezTo>
                    <a:cubicBezTo>
                      <a:pt x="536" y="4942"/>
                      <a:pt x="679" y="4049"/>
                      <a:pt x="1024" y="2917"/>
                    </a:cubicBezTo>
                    <a:cubicBezTo>
                      <a:pt x="1369" y="1786"/>
                      <a:pt x="1298" y="500"/>
                      <a:pt x="1298" y="500"/>
                    </a:cubicBezTo>
                    <a:cubicBezTo>
                      <a:pt x="1298" y="500"/>
                      <a:pt x="1072" y="0"/>
                      <a:pt x="7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1709001" y="296381"/>
                <a:ext cx="576713" cy="279947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2763" extrusionOk="0">
                    <a:moveTo>
                      <a:pt x="643" y="0"/>
                    </a:moveTo>
                    <a:cubicBezTo>
                      <a:pt x="643" y="0"/>
                      <a:pt x="96" y="60"/>
                      <a:pt x="0" y="346"/>
                    </a:cubicBezTo>
                    <a:lnTo>
                      <a:pt x="453" y="453"/>
                    </a:lnTo>
                    <a:cubicBezTo>
                      <a:pt x="453" y="453"/>
                      <a:pt x="1691" y="774"/>
                      <a:pt x="2655" y="1453"/>
                    </a:cubicBezTo>
                    <a:cubicBezTo>
                      <a:pt x="3620" y="2132"/>
                      <a:pt x="4394" y="2596"/>
                      <a:pt x="4906" y="2763"/>
                    </a:cubicBezTo>
                    <a:cubicBezTo>
                      <a:pt x="4906" y="2739"/>
                      <a:pt x="5691" y="2584"/>
                      <a:pt x="5096" y="2310"/>
                    </a:cubicBezTo>
                    <a:cubicBezTo>
                      <a:pt x="4620" y="2084"/>
                      <a:pt x="3810" y="1667"/>
                      <a:pt x="2846" y="1000"/>
                    </a:cubicBezTo>
                    <a:cubicBezTo>
                      <a:pt x="1881" y="322"/>
                      <a:pt x="643" y="0"/>
                      <a:pt x="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1243339" y="338327"/>
                <a:ext cx="622611" cy="103448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021" extrusionOk="0">
                    <a:moveTo>
                      <a:pt x="1410" y="0"/>
                    </a:moveTo>
                    <a:cubicBezTo>
                      <a:pt x="873" y="0"/>
                      <a:pt x="489" y="51"/>
                      <a:pt x="489" y="51"/>
                    </a:cubicBezTo>
                    <a:cubicBezTo>
                      <a:pt x="489" y="51"/>
                      <a:pt x="0" y="301"/>
                      <a:pt x="12" y="598"/>
                    </a:cubicBezTo>
                    <a:lnTo>
                      <a:pt x="477" y="527"/>
                    </a:lnTo>
                    <a:cubicBezTo>
                      <a:pt x="477" y="527"/>
                      <a:pt x="857" y="477"/>
                      <a:pt x="1393" y="477"/>
                    </a:cubicBezTo>
                    <a:cubicBezTo>
                      <a:pt x="1834" y="477"/>
                      <a:pt x="2379" y="511"/>
                      <a:pt x="2906" y="634"/>
                    </a:cubicBezTo>
                    <a:cubicBezTo>
                      <a:pt x="3950" y="871"/>
                      <a:pt x="4770" y="1020"/>
                      <a:pt x="5314" y="1020"/>
                    </a:cubicBezTo>
                    <a:cubicBezTo>
                      <a:pt x="5372" y="1020"/>
                      <a:pt x="5426" y="1018"/>
                      <a:pt x="5477" y="1015"/>
                    </a:cubicBezTo>
                    <a:cubicBezTo>
                      <a:pt x="5477" y="1015"/>
                      <a:pt x="6144" y="575"/>
                      <a:pt x="5489" y="539"/>
                    </a:cubicBezTo>
                    <a:cubicBezTo>
                      <a:pt x="4953" y="515"/>
                      <a:pt x="4084" y="420"/>
                      <a:pt x="2917" y="158"/>
                    </a:cubicBezTo>
                    <a:cubicBezTo>
                      <a:pt x="2397" y="34"/>
                      <a:pt x="1852" y="0"/>
                      <a:pt x="14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929654" y="445016"/>
                <a:ext cx="214900" cy="563137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5558" extrusionOk="0">
                    <a:moveTo>
                      <a:pt x="1832" y="0"/>
                    </a:moveTo>
                    <a:cubicBezTo>
                      <a:pt x="1771" y="0"/>
                      <a:pt x="1709" y="65"/>
                      <a:pt x="1656" y="248"/>
                    </a:cubicBezTo>
                    <a:cubicBezTo>
                      <a:pt x="1501" y="760"/>
                      <a:pt x="1203" y="1605"/>
                      <a:pt x="668" y="2665"/>
                    </a:cubicBezTo>
                    <a:cubicBezTo>
                      <a:pt x="132" y="3713"/>
                      <a:pt x="1" y="4987"/>
                      <a:pt x="1" y="4987"/>
                    </a:cubicBezTo>
                    <a:cubicBezTo>
                      <a:pt x="1" y="4987"/>
                      <a:pt x="132" y="5522"/>
                      <a:pt x="429" y="5558"/>
                    </a:cubicBezTo>
                    <a:lnTo>
                      <a:pt x="465" y="5106"/>
                    </a:lnTo>
                    <a:cubicBezTo>
                      <a:pt x="465" y="5106"/>
                      <a:pt x="596" y="3832"/>
                      <a:pt x="1132" y="2784"/>
                    </a:cubicBezTo>
                    <a:cubicBezTo>
                      <a:pt x="1668" y="1724"/>
                      <a:pt x="2013" y="891"/>
                      <a:pt x="2120" y="367"/>
                    </a:cubicBezTo>
                    <a:cubicBezTo>
                      <a:pt x="2120" y="367"/>
                      <a:pt x="1978" y="0"/>
                      <a:pt x="18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4"/>
              <p:cNvSpPr/>
              <p:nvPr/>
            </p:nvSpPr>
            <p:spPr>
              <a:xfrm>
                <a:off x="1663104" y="1551117"/>
                <a:ext cx="573066" cy="220675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2178" extrusionOk="0">
                    <a:moveTo>
                      <a:pt x="5360" y="0"/>
                    </a:moveTo>
                    <a:cubicBezTo>
                      <a:pt x="5311" y="0"/>
                      <a:pt x="5245" y="14"/>
                      <a:pt x="5156" y="46"/>
                    </a:cubicBezTo>
                    <a:cubicBezTo>
                      <a:pt x="4668" y="225"/>
                      <a:pt x="3811" y="475"/>
                      <a:pt x="2632" y="677"/>
                    </a:cubicBezTo>
                    <a:cubicBezTo>
                      <a:pt x="1453" y="868"/>
                      <a:pt x="358" y="1487"/>
                      <a:pt x="358" y="1487"/>
                    </a:cubicBezTo>
                    <a:cubicBezTo>
                      <a:pt x="358" y="1487"/>
                      <a:pt x="1" y="1928"/>
                      <a:pt x="132" y="2178"/>
                    </a:cubicBezTo>
                    <a:lnTo>
                      <a:pt x="513" y="1940"/>
                    </a:lnTo>
                    <a:cubicBezTo>
                      <a:pt x="513" y="1940"/>
                      <a:pt x="1620" y="1297"/>
                      <a:pt x="2799" y="1118"/>
                    </a:cubicBezTo>
                    <a:cubicBezTo>
                      <a:pt x="3966" y="927"/>
                      <a:pt x="4835" y="713"/>
                      <a:pt x="5323" y="499"/>
                    </a:cubicBezTo>
                    <a:cubicBezTo>
                      <a:pt x="5323" y="499"/>
                      <a:pt x="5655" y="0"/>
                      <a:pt x="5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4"/>
              <p:cNvSpPr/>
              <p:nvPr/>
            </p:nvSpPr>
            <p:spPr>
              <a:xfrm>
                <a:off x="1787423" y="1224059"/>
                <a:ext cx="591202" cy="24256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394" extrusionOk="0">
                    <a:moveTo>
                      <a:pt x="619" y="0"/>
                    </a:moveTo>
                    <a:cubicBezTo>
                      <a:pt x="619" y="0"/>
                      <a:pt x="60" y="107"/>
                      <a:pt x="0" y="393"/>
                    </a:cubicBezTo>
                    <a:lnTo>
                      <a:pt x="465" y="453"/>
                    </a:lnTo>
                    <a:cubicBezTo>
                      <a:pt x="465" y="453"/>
                      <a:pt x="1715" y="667"/>
                      <a:pt x="2739" y="1262"/>
                    </a:cubicBezTo>
                    <a:cubicBezTo>
                      <a:pt x="3774" y="1881"/>
                      <a:pt x="4572" y="2262"/>
                      <a:pt x="5084" y="2393"/>
                    </a:cubicBezTo>
                    <a:cubicBezTo>
                      <a:pt x="5084" y="2393"/>
                      <a:pt x="5834" y="2179"/>
                      <a:pt x="5227" y="1953"/>
                    </a:cubicBezTo>
                    <a:cubicBezTo>
                      <a:pt x="4727" y="1774"/>
                      <a:pt x="3905" y="1417"/>
                      <a:pt x="2893" y="822"/>
                    </a:cubicBezTo>
                    <a:cubicBezTo>
                      <a:pt x="1869" y="226"/>
                      <a:pt x="619" y="0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4"/>
              <p:cNvSpPr/>
              <p:nvPr/>
            </p:nvSpPr>
            <p:spPr>
              <a:xfrm>
                <a:off x="1045462" y="539547"/>
                <a:ext cx="535375" cy="298590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947" extrusionOk="0">
                    <a:moveTo>
                      <a:pt x="5039" y="0"/>
                    </a:moveTo>
                    <a:cubicBezTo>
                      <a:pt x="4987" y="0"/>
                      <a:pt x="4913" y="22"/>
                      <a:pt x="4811" y="77"/>
                    </a:cubicBezTo>
                    <a:cubicBezTo>
                      <a:pt x="4347" y="327"/>
                      <a:pt x="3537" y="720"/>
                      <a:pt x="2418" y="1077"/>
                    </a:cubicBezTo>
                    <a:cubicBezTo>
                      <a:pt x="1287" y="1446"/>
                      <a:pt x="287" y="2232"/>
                      <a:pt x="287" y="2232"/>
                    </a:cubicBezTo>
                    <a:cubicBezTo>
                      <a:pt x="287" y="2232"/>
                      <a:pt x="1" y="2708"/>
                      <a:pt x="168" y="2946"/>
                    </a:cubicBezTo>
                    <a:lnTo>
                      <a:pt x="513" y="2649"/>
                    </a:lnTo>
                    <a:cubicBezTo>
                      <a:pt x="513" y="2649"/>
                      <a:pt x="1501" y="1863"/>
                      <a:pt x="2644" y="1494"/>
                    </a:cubicBezTo>
                    <a:cubicBezTo>
                      <a:pt x="3775" y="1113"/>
                      <a:pt x="4609" y="779"/>
                      <a:pt x="5037" y="494"/>
                    </a:cubicBezTo>
                    <a:cubicBezTo>
                      <a:pt x="5047" y="494"/>
                      <a:pt x="5283" y="0"/>
                      <a:pt x="5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4"/>
              <p:cNvSpPr/>
              <p:nvPr/>
            </p:nvSpPr>
            <p:spPr>
              <a:xfrm>
                <a:off x="1231282" y="359097"/>
                <a:ext cx="591202" cy="244992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418" extrusionOk="0">
                    <a:moveTo>
                      <a:pt x="762" y="0"/>
                    </a:moveTo>
                    <a:cubicBezTo>
                      <a:pt x="762" y="0"/>
                      <a:pt x="0" y="215"/>
                      <a:pt x="608" y="441"/>
                    </a:cubicBezTo>
                    <a:cubicBezTo>
                      <a:pt x="1108" y="620"/>
                      <a:pt x="1941" y="977"/>
                      <a:pt x="2953" y="1584"/>
                    </a:cubicBezTo>
                    <a:cubicBezTo>
                      <a:pt x="3965" y="2203"/>
                      <a:pt x="5227" y="2417"/>
                      <a:pt x="5227" y="2417"/>
                    </a:cubicBezTo>
                    <a:cubicBezTo>
                      <a:pt x="5227" y="2417"/>
                      <a:pt x="5775" y="2334"/>
                      <a:pt x="5834" y="2036"/>
                    </a:cubicBezTo>
                    <a:lnTo>
                      <a:pt x="5370" y="1977"/>
                    </a:lnTo>
                    <a:cubicBezTo>
                      <a:pt x="5370" y="1977"/>
                      <a:pt x="4120" y="1751"/>
                      <a:pt x="3096" y="1143"/>
                    </a:cubicBezTo>
                    <a:cubicBezTo>
                      <a:pt x="2084" y="536"/>
                      <a:pt x="1286" y="131"/>
                      <a:pt x="7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4"/>
              <p:cNvSpPr/>
              <p:nvPr/>
            </p:nvSpPr>
            <p:spPr>
              <a:xfrm>
                <a:off x="903109" y="994368"/>
                <a:ext cx="466984" cy="400417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952" extrusionOk="0">
                    <a:moveTo>
                      <a:pt x="552" y="1"/>
                    </a:moveTo>
                    <a:cubicBezTo>
                      <a:pt x="354" y="1"/>
                      <a:pt x="1" y="41"/>
                      <a:pt x="358" y="362"/>
                    </a:cubicBezTo>
                    <a:cubicBezTo>
                      <a:pt x="739" y="719"/>
                      <a:pt x="1382" y="1362"/>
                      <a:pt x="2096" y="2303"/>
                    </a:cubicBezTo>
                    <a:cubicBezTo>
                      <a:pt x="2811" y="3232"/>
                      <a:pt x="3894" y="3922"/>
                      <a:pt x="3894" y="3922"/>
                    </a:cubicBezTo>
                    <a:cubicBezTo>
                      <a:pt x="3894" y="3922"/>
                      <a:pt x="4031" y="3952"/>
                      <a:pt x="4189" y="3952"/>
                    </a:cubicBezTo>
                    <a:cubicBezTo>
                      <a:pt x="4347" y="3952"/>
                      <a:pt x="4525" y="3922"/>
                      <a:pt x="4609" y="3803"/>
                    </a:cubicBezTo>
                    <a:lnTo>
                      <a:pt x="4204" y="3565"/>
                    </a:lnTo>
                    <a:cubicBezTo>
                      <a:pt x="4204" y="3565"/>
                      <a:pt x="3132" y="2874"/>
                      <a:pt x="2406" y="1946"/>
                    </a:cubicBezTo>
                    <a:cubicBezTo>
                      <a:pt x="1692" y="993"/>
                      <a:pt x="1096" y="315"/>
                      <a:pt x="668" y="5"/>
                    </a:cubicBezTo>
                    <a:cubicBezTo>
                      <a:pt x="668" y="5"/>
                      <a:pt x="619" y="1"/>
                      <a:pt x="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4"/>
              <p:cNvSpPr/>
              <p:nvPr/>
            </p:nvSpPr>
            <p:spPr>
              <a:xfrm>
                <a:off x="1651047" y="1161342"/>
                <a:ext cx="618964" cy="128879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272" extrusionOk="0">
                    <a:moveTo>
                      <a:pt x="691" y="0"/>
                    </a:moveTo>
                    <a:cubicBezTo>
                      <a:pt x="691" y="0"/>
                      <a:pt x="1" y="393"/>
                      <a:pt x="656" y="476"/>
                    </a:cubicBezTo>
                    <a:cubicBezTo>
                      <a:pt x="1168" y="536"/>
                      <a:pt x="2061" y="667"/>
                      <a:pt x="3192" y="1012"/>
                    </a:cubicBezTo>
                    <a:cubicBezTo>
                      <a:pt x="3946" y="1234"/>
                      <a:pt x="4769" y="1271"/>
                      <a:pt x="5233" y="1271"/>
                    </a:cubicBezTo>
                    <a:cubicBezTo>
                      <a:pt x="5466" y="1271"/>
                      <a:pt x="5609" y="1262"/>
                      <a:pt x="5609" y="1262"/>
                    </a:cubicBezTo>
                    <a:cubicBezTo>
                      <a:pt x="5609" y="1262"/>
                      <a:pt x="6109" y="1036"/>
                      <a:pt x="6109" y="738"/>
                    </a:cubicBezTo>
                    <a:lnTo>
                      <a:pt x="6109" y="738"/>
                    </a:lnTo>
                    <a:lnTo>
                      <a:pt x="5656" y="786"/>
                    </a:lnTo>
                    <a:cubicBezTo>
                      <a:pt x="5656" y="786"/>
                      <a:pt x="5513" y="795"/>
                      <a:pt x="5281" y="795"/>
                    </a:cubicBezTo>
                    <a:cubicBezTo>
                      <a:pt x="4816" y="795"/>
                      <a:pt x="3993" y="758"/>
                      <a:pt x="3239" y="536"/>
                    </a:cubicBezTo>
                    <a:cubicBezTo>
                      <a:pt x="2108" y="191"/>
                      <a:pt x="1227" y="0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4"/>
              <p:cNvSpPr/>
              <p:nvPr/>
            </p:nvSpPr>
            <p:spPr>
              <a:xfrm>
                <a:off x="2070914" y="649782"/>
                <a:ext cx="240128" cy="554828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5476" extrusionOk="0">
                    <a:moveTo>
                      <a:pt x="0" y="5108"/>
                    </a:moveTo>
                    <a:lnTo>
                      <a:pt x="0" y="5108"/>
                    </a:lnTo>
                    <a:cubicBezTo>
                      <a:pt x="0" y="5108"/>
                      <a:pt x="0" y="5108"/>
                      <a:pt x="0" y="5109"/>
                    </a:cubicBezTo>
                    <a:cubicBezTo>
                      <a:pt x="0" y="5108"/>
                      <a:pt x="0" y="5108"/>
                      <a:pt x="0" y="5108"/>
                    </a:cubicBezTo>
                    <a:close/>
                    <a:moveTo>
                      <a:pt x="1988" y="1"/>
                    </a:moveTo>
                    <a:lnTo>
                      <a:pt x="1929" y="465"/>
                    </a:lnTo>
                    <a:cubicBezTo>
                      <a:pt x="1929" y="465"/>
                      <a:pt x="1715" y="1727"/>
                      <a:pt x="1119" y="2751"/>
                    </a:cubicBezTo>
                    <a:cubicBezTo>
                      <a:pt x="524" y="3775"/>
                      <a:pt x="143" y="4584"/>
                      <a:pt x="0" y="5108"/>
                    </a:cubicBezTo>
                    <a:lnTo>
                      <a:pt x="0" y="5108"/>
                    </a:lnTo>
                    <a:cubicBezTo>
                      <a:pt x="0" y="5108"/>
                      <a:pt x="0" y="5108"/>
                      <a:pt x="0" y="5108"/>
                    </a:cubicBezTo>
                    <a:cubicBezTo>
                      <a:pt x="5" y="5108"/>
                      <a:pt x="119" y="5475"/>
                      <a:pt x="264" y="5475"/>
                    </a:cubicBezTo>
                    <a:cubicBezTo>
                      <a:pt x="323" y="5475"/>
                      <a:pt x="388" y="5413"/>
                      <a:pt x="453" y="5240"/>
                    </a:cubicBezTo>
                    <a:cubicBezTo>
                      <a:pt x="631" y="4728"/>
                      <a:pt x="976" y="3918"/>
                      <a:pt x="1572" y="2882"/>
                    </a:cubicBezTo>
                    <a:cubicBezTo>
                      <a:pt x="2167" y="1858"/>
                      <a:pt x="2369" y="608"/>
                      <a:pt x="2369" y="608"/>
                    </a:cubicBezTo>
                    <a:cubicBezTo>
                      <a:pt x="2369" y="608"/>
                      <a:pt x="2262" y="60"/>
                      <a:pt x="19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0" name="Google Shape;1210;p34"/>
            <p:cNvGrpSpPr/>
            <p:nvPr/>
          </p:nvGrpSpPr>
          <p:grpSpPr>
            <a:xfrm>
              <a:off x="6750416" y="2377816"/>
              <a:ext cx="763415" cy="686485"/>
              <a:chOff x="6750416" y="2377816"/>
              <a:chExt cx="763415" cy="686485"/>
            </a:xfrm>
          </p:grpSpPr>
          <p:grpSp>
            <p:nvGrpSpPr>
              <p:cNvPr id="1211" name="Google Shape;1211;p34"/>
              <p:cNvGrpSpPr/>
              <p:nvPr/>
            </p:nvGrpSpPr>
            <p:grpSpPr>
              <a:xfrm>
                <a:off x="6918584" y="2377816"/>
                <a:ext cx="595247" cy="686485"/>
                <a:chOff x="1134724" y="247950"/>
                <a:chExt cx="1331946" cy="1536104"/>
              </a:xfrm>
            </p:grpSpPr>
            <p:sp>
              <p:nvSpPr>
                <p:cNvPr id="1212" name="Google Shape;1212;p34"/>
                <p:cNvSpPr/>
                <p:nvPr/>
              </p:nvSpPr>
              <p:spPr>
                <a:xfrm>
                  <a:off x="1907992" y="947762"/>
                  <a:ext cx="558678" cy="513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5068" extrusionOk="0">
                      <a:moveTo>
                        <a:pt x="5359" y="1"/>
                      </a:moveTo>
                      <a:cubicBezTo>
                        <a:pt x="5061" y="834"/>
                        <a:pt x="4382" y="1227"/>
                        <a:pt x="3894" y="1406"/>
                      </a:cubicBezTo>
                      <a:cubicBezTo>
                        <a:pt x="3906" y="1525"/>
                        <a:pt x="3906" y="1656"/>
                        <a:pt x="3906" y="1787"/>
                      </a:cubicBezTo>
                      <a:cubicBezTo>
                        <a:pt x="3906" y="2180"/>
                        <a:pt x="3835" y="2644"/>
                        <a:pt x="3668" y="3203"/>
                      </a:cubicBezTo>
                      <a:lnTo>
                        <a:pt x="3418" y="3608"/>
                      </a:lnTo>
                      <a:cubicBezTo>
                        <a:pt x="3257" y="3606"/>
                        <a:pt x="3053" y="3603"/>
                        <a:pt x="2829" y="3603"/>
                      </a:cubicBezTo>
                      <a:cubicBezTo>
                        <a:pt x="1858" y="3603"/>
                        <a:pt x="494" y="3653"/>
                        <a:pt x="465" y="4001"/>
                      </a:cubicBezTo>
                      <a:cubicBezTo>
                        <a:pt x="465" y="4001"/>
                        <a:pt x="441" y="4096"/>
                        <a:pt x="572" y="4180"/>
                      </a:cubicBezTo>
                      <a:cubicBezTo>
                        <a:pt x="275" y="4287"/>
                        <a:pt x="60" y="4406"/>
                        <a:pt x="60" y="4561"/>
                      </a:cubicBezTo>
                      <a:cubicBezTo>
                        <a:pt x="60" y="4561"/>
                        <a:pt x="1" y="4858"/>
                        <a:pt x="858" y="4918"/>
                      </a:cubicBezTo>
                      <a:lnTo>
                        <a:pt x="918" y="4918"/>
                      </a:lnTo>
                      <a:cubicBezTo>
                        <a:pt x="948" y="4980"/>
                        <a:pt x="1068" y="5068"/>
                        <a:pt x="1422" y="5068"/>
                      </a:cubicBezTo>
                      <a:cubicBezTo>
                        <a:pt x="1478" y="5068"/>
                        <a:pt x="1540" y="5066"/>
                        <a:pt x="1608" y="5061"/>
                      </a:cubicBezTo>
                      <a:cubicBezTo>
                        <a:pt x="1608" y="5061"/>
                        <a:pt x="3239" y="4644"/>
                        <a:pt x="3989" y="3965"/>
                      </a:cubicBezTo>
                      <a:lnTo>
                        <a:pt x="4001" y="3965"/>
                      </a:lnTo>
                      <a:cubicBezTo>
                        <a:pt x="4049" y="3918"/>
                        <a:pt x="4085" y="3870"/>
                        <a:pt x="4132" y="3823"/>
                      </a:cubicBezTo>
                      <a:cubicBezTo>
                        <a:pt x="4156" y="3799"/>
                        <a:pt x="4168" y="3763"/>
                        <a:pt x="4192" y="3751"/>
                      </a:cubicBezTo>
                      <a:cubicBezTo>
                        <a:pt x="4632" y="3203"/>
                        <a:pt x="4930" y="2691"/>
                        <a:pt x="5144" y="2215"/>
                      </a:cubicBezTo>
                      <a:cubicBezTo>
                        <a:pt x="5513" y="1346"/>
                        <a:pt x="5513" y="584"/>
                        <a:pt x="5359" y="1"/>
                      </a:cubicBezTo>
                      <a:close/>
                    </a:path>
                  </a:pathLst>
                </a:custGeom>
                <a:solidFill>
                  <a:srgbClr val="CF4A4A">
                    <a:alpha val="8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4"/>
                <p:cNvSpPr/>
                <p:nvPr/>
              </p:nvSpPr>
              <p:spPr>
                <a:xfrm>
                  <a:off x="1611228" y="709256"/>
                  <a:ext cx="843388" cy="467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" h="4617" extrusionOk="0">
                      <a:moveTo>
                        <a:pt x="4977" y="0"/>
                      </a:moveTo>
                      <a:cubicBezTo>
                        <a:pt x="3944" y="0"/>
                        <a:pt x="2998" y="410"/>
                        <a:pt x="2477" y="962"/>
                      </a:cubicBezTo>
                      <a:cubicBezTo>
                        <a:pt x="1" y="3569"/>
                        <a:pt x="2156" y="4295"/>
                        <a:pt x="3025" y="4545"/>
                      </a:cubicBezTo>
                      <a:cubicBezTo>
                        <a:pt x="3197" y="4595"/>
                        <a:pt x="3347" y="4617"/>
                        <a:pt x="3478" y="4617"/>
                      </a:cubicBezTo>
                      <a:cubicBezTo>
                        <a:pt x="4485" y="4617"/>
                        <a:pt x="4382" y="3331"/>
                        <a:pt x="4382" y="3331"/>
                      </a:cubicBezTo>
                      <a:cubicBezTo>
                        <a:pt x="4306" y="2481"/>
                        <a:pt x="5255" y="2397"/>
                        <a:pt x="5635" y="2397"/>
                      </a:cubicBezTo>
                      <a:cubicBezTo>
                        <a:pt x="5728" y="2397"/>
                        <a:pt x="5787" y="2402"/>
                        <a:pt x="5787" y="2402"/>
                      </a:cubicBezTo>
                      <a:cubicBezTo>
                        <a:pt x="5787" y="2402"/>
                        <a:pt x="6680" y="2509"/>
                        <a:pt x="6835" y="3724"/>
                      </a:cubicBezTo>
                      <a:cubicBezTo>
                        <a:pt x="7323" y="3545"/>
                        <a:pt x="8014" y="3152"/>
                        <a:pt x="8323" y="2283"/>
                      </a:cubicBezTo>
                      <a:cubicBezTo>
                        <a:pt x="8169" y="1783"/>
                        <a:pt x="7930" y="1390"/>
                        <a:pt x="7728" y="1188"/>
                      </a:cubicBezTo>
                      <a:cubicBezTo>
                        <a:pt x="6905" y="331"/>
                        <a:pt x="5906" y="0"/>
                        <a:pt x="49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4"/>
                <p:cNvSpPr/>
                <p:nvPr/>
              </p:nvSpPr>
              <p:spPr>
                <a:xfrm>
                  <a:off x="1134724" y="1311599"/>
                  <a:ext cx="586440" cy="47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" h="4663" extrusionOk="0">
                      <a:moveTo>
                        <a:pt x="368" y="1"/>
                      </a:moveTo>
                      <a:cubicBezTo>
                        <a:pt x="357" y="1"/>
                        <a:pt x="345" y="2"/>
                        <a:pt x="334" y="5"/>
                      </a:cubicBezTo>
                      <a:cubicBezTo>
                        <a:pt x="334" y="5"/>
                        <a:pt x="37" y="5"/>
                        <a:pt x="120" y="851"/>
                      </a:cubicBezTo>
                      <a:cubicBezTo>
                        <a:pt x="120" y="851"/>
                        <a:pt x="120" y="863"/>
                        <a:pt x="132" y="910"/>
                      </a:cubicBezTo>
                      <a:cubicBezTo>
                        <a:pt x="72" y="970"/>
                        <a:pt x="1" y="1136"/>
                        <a:pt x="120" y="1625"/>
                      </a:cubicBezTo>
                      <a:cubicBezTo>
                        <a:pt x="120" y="1625"/>
                        <a:pt x="822" y="3137"/>
                        <a:pt x="1644" y="3768"/>
                      </a:cubicBezTo>
                      <a:lnTo>
                        <a:pt x="1644" y="3780"/>
                      </a:lnTo>
                      <a:cubicBezTo>
                        <a:pt x="1680" y="3815"/>
                        <a:pt x="1739" y="3839"/>
                        <a:pt x="1787" y="3875"/>
                      </a:cubicBezTo>
                      <a:lnTo>
                        <a:pt x="1870" y="3911"/>
                      </a:lnTo>
                      <a:cubicBezTo>
                        <a:pt x="2489" y="4256"/>
                        <a:pt x="3049" y="4470"/>
                        <a:pt x="3561" y="4565"/>
                      </a:cubicBezTo>
                      <a:cubicBezTo>
                        <a:pt x="3874" y="4633"/>
                        <a:pt x="4165" y="4662"/>
                        <a:pt x="4434" y="4662"/>
                      </a:cubicBezTo>
                      <a:cubicBezTo>
                        <a:pt x="4972" y="4662"/>
                        <a:pt x="5422" y="4546"/>
                        <a:pt x="5787" y="4387"/>
                      </a:cubicBezTo>
                      <a:cubicBezTo>
                        <a:pt x="4894" y="4244"/>
                        <a:pt x="4382" y="3637"/>
                        <a:pt x="4109" y="3184"/>
                      </a:cubicBezTo>
                      <a:cubicBezTo>
                        <a:pt x="3989" y="3220"/>
                        <a:pt x="3870" y="3244"/>
                        <a:pt x="3728" y="3280"/>
                      </a:cubicBezTo>
                      <a:cubicBezTo>
                        <a:pt x="3500" y="3315"/>
                        <a:pt x="3239" y="3338"/>
                        <a:pt x="2944" y="3338"/>
                      </a:cubicBezTo>
                      <a:cubicBezTo>
                        <a:pt x="2745" y="3338"/>
                        <a:pt x="2530" y="3327"/>
                        <a:pt x="2299" y="3303"/>
                      </a:cubicBezTo>
                      <a:lnTo>
                        <a:pt x="1858" y="3125"/>
                      </a:lnTo>
                      <a:cubicBezTo>
                        <a:pt x="1729" y="2301"/>
                        <a:pt x="1378" y="302"/>
                        <a:pt x="945" y="302"/>
                      </a:cubicBezTo>
                      <a:cubicBezTo>
                        <a:pt x="940" y="302"/>
                        <a:pt x="935" y="302"/>
                        <a:pt x="930" y="303"/>
                      </a:cubicBezTo>
                      <a:cubicBezTo>
                        <a:pt x="930" y="303"/>
                        <a:pt x="924" y="302"/>
                        <a:pt x="915" y="302"/>
                      </a:cubicBezTo>
                      <a:cubicBezTo>
                        <a:pt x="887" y="302"/>
                        <a:pt x="820" y="316"/>
                        <a:pt x="775" y="434"/>
                      </a:cubicBezTo>
                      <a:cubicBezTo>
                        <a:pt x="644" y="173"/>
                        <a:pt x="493" y="1"/>
                        <a:pt x="368" y="1"/>
                      </a:cubicBezTo>
                      <a:close/>
                    </a:path>
                  </a:pathLst>
                </a:custGeom>
                <a:solidFill>
                  <a:srgbClr val="CF4A4A">
                    <a:alpha val="8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4"/>
                <p:cNvSpPr/>
                <p:nvPr/>
              </p:nvSpPr>
              <p:spPr>
                <a:xfrm>
                  <a:off x="1391265" y="1072080"/>
                  <a:ext cx="581982" cy="684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4" h="6751" extrusionOk="0">
                      <a:moveTo>
                        <a:pt x="1562" y="0"/>
                      </a:moveTo>
                      <a:cubicBezTo>
                        <a:pt x="368" y="0"/>
                        <a:pt x="177" y="1331"/>
                        <a:pt x="100" y="1976"/>
                      </a:cubicBezTo>
                      <a:cubicBezTo>
                        <a:pt x="1" y="2962"/>
                        <a:pt x="627" y="3139"/>
                        <a:pt x="1089" y="3139"/>
                      </a:cubicBezTo>
                      <a:cubicBezTo>
                        <a:pt x="1346" y="3139"/>
                        <a:pt x="1553" y="3084"/>
                        <a:pt x="1553" y="3084"/>
                      </a:cubicBezTo>
                      <a:cubicBezTo>
                        <a:pt x="1639" y="3061"/>
                        <a:pt x="1719" y="3050"/>
                        <a:pt x="1793" y="3050"/>
                      </a:cubicBezTo>
                      <a:cubicBezTo>
                        <a:pt x="2598" y="3050"/>
                        <a:pt x="2708" y="4298"/>
                        <a:pt x="2708" y="4298"/>
                      </a:cubicBezTo>
                      <a:cubicBezTo>
                        <a:pt x="2708" y="4298"/>
                        <a:pt x="2767" y="5191"/>
                        <a:pt x="1588" y="5560"/>
                      </a:cubicBezTo>
                      <a:cubicBezTo>
                        <a:pt x="1862" y="6013"/>
                        <a:pt x="2362" y="6620"/>
                        <a:pt x="3291" y="6751"/>
                      </a:cubicBezTo>
                      <a:cubicBezTo>
                        <a:pt x="3779" y="6513"/>
                        <a:pt x="4124" y="6203"/>
                        <a:pt x="4291" y="5977"/>
                      </a:cubicBezTo>
                      <a:cubicBezTo>
                        <a:pt x="5744" y="3941"/>
                        <a:pt x="4744" y="1560"/>
                        <a:pt x="3541" y="774"/>
                      </a:cubicBezTo>
                      <a:cubicBezTo>
                        <a:pt x="2682" y="215"/>
                        <a:pt x="2041" y="0"/>
                        <a:pt x="1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4"/>
                <p:cNvSpPr/>
                <p:nvPr/>
              </p:nvSpPr>
              <p:spPr>
                <a:xfrm>
                  <a:off x="1447193" y="247950"/>
                  <a:ext cx="586440" cy="47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" h="4672" extrusionOk="0">
                      <a:moveTo>
                        <a:pt x="1359" y="1"/>
                      </a:moveTo>
                      <a:cubicBezTo>
                        <a:pt x="821" y="1"/>
                        <a:pt x="366" y="117"/>
                        <a:pt x="1" y="276"/>
                      </a:cubicBezTo>
                      <a:cubicBezTo>
                        <a:pt x="905" y="443"/>
                        <a:pt x="1417" y="1038"/>
                        <a:pt x="1679" y="1478"/>
                      </a:cubicBezTo>
                      <a:cubicBezTo>
                        <a:pt x="1798" y="1455"/>
                        <a:pt x="1918" y="1419"/>
                        <a:pt x="2072" y="1395"/>
                      </a:cubicBezTo>
                      <a:cubicBezTo>
                        <a:pt x="2308" y="1357"/>
                        <a:pt x="2587" y="1329"/>
                        <a:pt x="2910" y="1329"/>
                      </a:cubicBezTo>
                      <a:cubicBezTo>
                        <a:pt x="3093" y="1329"/>
                        <a:pt x="3290" y="1338"/>
                        <a:pt x="3501" y="1359"/>
                      </a:cubicBezTo>
                      <a:lnTo>
                        <a:pt x="3930" y="1538"/>
                      </a:lnTo>
                      <a:cubicBezTo>
                        <a:pt x="4059" y="2364"/>
                        <a:pt x="4412" y="4372"/>
                        <a:pt x="4858" y="4372"/>
                      </a:cubicBezTo>
                      <a:cubicBezTo>
                        <a:pt x="4862" y="4372"/>
                        <a:pt x="4866" y="4372"/>
                        <a:pt x="4870" y="4372"/>
                      </a:cubicBezTo>
                      <a:cubicBezTo>
                        <a:pt x="4870" y="4372"/>
                        <a:pt x="4872" y="4372"/>
                        <a:pt x="4874" y="4372"/>
                      </a:cubicBezTo>
                      <a:cubicBezTo>
                        <a:pt x="4892" y="4372"/>
                        <a:pt x="4962" y="4363"/>
                        <a:pt x="5013" y="4229"/>
                      </a:cubicBezTo>
                      <a:cubicBezTo>
                        <a:pt x="5159" y="4497"/>
                        <a:pt x="5304" y="4671"/>
                        <a:pt x="5440" y="4671"/>
                      </a:cubicBezTo>
                      <a:cubicBezTo>
                        <a:pt x="5448" y="4671"/>
                        <a:pt x="5457" y="4671"/>
                        <a:pt x="5466" y="4669"/>
                      </a:cubicBezTo>
                      <a:cubicBezTo>
                        <a:pt x="5466" y="4669"/>
                        <a:pt x="5763" y="4669"/>
                        <a:pt x="5668" y="3812"/>
                      </a:cubicBezTo>
                      <a:cubicBezTo>
                        <a:pt x="5668" y="3812"/>
                        <a:pt x="5668" y="3800"/>
                        <a:pt x="5656" y="3753"/>
                      </a:cubicBezTo>
                      <a:cubicBezTo>
                        <a:pt x="5716" y="3693"/>
                        <a:pt x="5787" y="3538"/>
                        <a:pt x="5668" y="3038"/>
                      </a:cubicBezTo>
                      <a:cubicBezTo>
                        <a:pt x="5668" y="3038"/>
                        <a:pt x="4966" y="1526"/>
                        <a:pt x="4156" y="895"/>
                      </a:cubicBezTo>
                      <a:lnTo>
                        <a:pt x="4156" y="883"/>
                      </a:lnTo>
                      <a:cubicBezTo>
                        <a:pt x="4108" y="859"/>
                        <a:pt x="4049" y="824"/>
                        <a:pt x="4001" y="800"/>
                      </a:cubicBezTo>
                      <a:lnTo>
                        <a:pt x="3918" y="752"/>
                      </a:lnTo>
                      <a:cubicBezTo>
                        <a:pt x="3299" y="407"/>
                        <a:pt x="2739" y="204"/>
                        <a:pt x="2227" y="97"/>
                      </a:cubicBezTo>
                      <a:cubicBezTo>
                        <a:pt x="1918" y="30"/>
                        <a:pt x="1628" y="1"/>
                        <a:pt x="1359" y="1"/>
                      </a:cubicBezTo>
                      <a:close/>
                    </a:path>
                  </a:pathLst>
                </a:custGeom>
                <a:solidFill>
                  <a:srgbClr val="CF4A4A">
                    <a:alpha val="8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4"/>
                <p:cNvSpPr/>
                <p:nvPr/>
              </p:nvSpPr>
              <p:spPr>
                <a:xfrm>
                  <a:off x="1196326" y="277029"/>
                  <a:ext cx="582691" cy="68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1" h="6758" extrusionOk="0">
                      <a:moveTo>
                        <a:pt x="2453" y="1"/>
                      </a:moveTo>
                      <a:cubicBezTo>
                        <a:pt x="1953" y="227"/>
                        <a:pt x="1631" y="537"/>
                        <a:pt x="1465" y="775"/>
                      </a:cubicBezTo>
                      <a:cubicBezTo>
                        <a:pt x="0" y="2811"/>
                        <a:pt x="1000" y="5192"/>
                        <a:pt x="2203" y="5990"/>
                      </a:cubicBezTo>
                      <a:cubicBezTo>
                        <a:pt x="3064" y="6545"/>
                        <a:pt x="3706" y="6758"/>
                        <a:pt x="4185" y="6758"/>
                      </a:cubicBezTo>
                      <a:cubicBezTo>
                        <a:pt x="5381" y="6758"/>
                        <a:pt x="5567" y="5430"/>
                        <a:pt x="5644" y="4775"/>
                      </a:cubicBezTo>
                      <a:cubicBezTo>
                        <a:pt x="5750" y="3800"/>
                        <a:pt x="5130" y="3624"/>
                        <a:pt x="4670" y="3624"/>
                      </a:cubicBezTo>
                      <a:cubicBezTo>
                        <a:pt x="4411" y="3624"/>
                        <a:pt x="4203" y="3680"/>
                        <a:pt x="4203" y="3680"/>
                      </a:cubicBezTo>
                      <a:cubicBezTo>
                        <a:pt x="4120" y="3701"/>
                        <a:pt x="4043" y="3711"/>
                        <a:pt x="3971" y="3711"/>
                      </a:cubicBezTo>
                      <a:cubicBezTo>
                        <a:pt x="3157" y="3711"/>
                        <a:pt x="3036" y="2454"/>
                        <a:pt x="3036" y="2454"/>
                      </a:cubicBezTo>
                      <a:cubicBezTo>
                        <a:pt x="3036" y="2454"/>
                        <a:pt x="2977" y="1561"/>
                        <a:pt x="4155" y="1191"/>
                      </a:cubicBezTo>
                      <a:cubicBezTo>
                        <a:pt x="3882" y="751"/>
                        <a:pt x="3381" y="132"/>
                        <a:pt x="24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" name="Google Shape;1218;p34"/>
              <p:cNvGrpSpPr/>
              <p:nvPr/>
            </p:nvGrpSpPr>
            <p:grpSpPr>
              <a:xfrm>
                <a:off x="6750416" y="2567356"/>
                <a:ext cx="379037" cy="264434"/>
                <a:chOff x="758425" y="672072"/>
                <a:chExt cx="848147" cy="591707"/>
              </a:xfrm>
            </p:grpSpPr>
            <p:sp>
              <p:nvSpPr>
                <p:cNvPr id="1219" name="Google Shape;1219;p34"/>
                <p:cNvSpPr/>
                <p:nvPr/>
              </p:nvSpPr>
              <p:spPr>
                <a:xfrm>
                  <a:off x="758425" y="672072"/>
                  <a:ext cx="424733" cy="3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3731" extrusionOk="0">
                      <a:moveTo>
                        <a:pt x="872" y="0"/>
                      </a:moveTo>
                      <a:cubicBezTo>
                        <a:pt x="730" y="0"/>
                        <a:pt x="615" y="32"/>
                        <a:pt x="536" y="102"/>
                      </a:cubicBezTo>
                      <a:cubicBezTo>
                        <a:pt x="0" y="579"/>
                        <a:pt x="1048" y="2960"/>
                        <a:pt x="2155" y="3496"/>
                      </a:cubicBezTo>
                      <a:cubicBezTo>
                        <a:pt x="2511" y="3672"/>
                        <a:pt x="2789" y="3731"/>
                        <a:pt x="3001" y="3731"/>
                      </a:cubicBezTo>
                      <a:cubicBezTo>
                        <a:pt x="3435" y="3731"/>
                        <a:pt x="3596" y="3484"/>
                        <a:pt x="3596" y="3484"/>
                      </a:cubicBezTo>
                      <a:cubicBezTo>
                        <a:pt x="3596" y="3484"/>
                        <a:pt x="4191" y="3186"/>
                        <a:pt x="3763" y="2043"/>
                      </a:cubicBezTo>
                      <a:cubicBezTo>
                        <a:pt x="3387" y="1078"/>
                        <a:pt x="1694" y="0"/>
                        <a:pt x="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4"/>
                <p:cNvSpPr/>
                <p:nvPr/>
              </p:nvSpPr>
              <p:spPr>
                <a:xfrm>
                  <a:off x="1069576" y="927396"/>
                  <a:ext cx="536996" cy="320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" h="3167" extrusionOk="0">
                      <a:moveTo>
                        <a:pt x="1682" y="0"/>
                      </a:moveTo>
                      <a:cubicBezTo>
                        <a:pt x="601" y="0"/>
                        <a:pt x="477" y="618"/>
                        <a:pt x="477" y="618"/>
                      </a:cubicBezTo>
                      <a:cubicBezTo>
                        <a:pt x="477" y="618"/>
                        <a:pt x="1" y="1154"/>
                        <a:pt x="894" y="2154"/>
                      </a:cubicBezTo>
                      <a:cubicBezTo>
                        <a:pt x="1474" y="2781"/>
                        <a:pt x="2875" y="3167"/>
                        <a:pt x="3879" y="3167"/>
                      </a:cubicBezTo>
                      <a:cubicBezTo>
                        <a:pt x="4419" y="3167"/>
                        <a:pt x="4845" y="3055"/>
                        <a:pt x="4966" y="2809"/>
                      </a:cubicBezTo>
                      <a:cubicBezTo>
                        <a:pt x="5299" y="2095"/>
                        <a:pt x="3275" y="118"/>
                        <a:pt x="1942" y="11"/>
                      </a:cubicBezTo>
                      <a:cubicBezTo>
                        <a:pt x="1849" y="4"/>
                        <a:pt x="1763" y="0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4"/>
                <p:cNvSpPr/>
                <p:nvPr/>
              </p:nvSpPr>
              <p:spPr>
                <a:xfrm>
                  <a:off x="774028" y="948471"/>
                  <a:ext cx="390994" cy="31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12" extrusionOk="0">
                      <a:moveTo>
                        <a:pt x="2775" y="0"/>
                      </a:moveTo>
                      <a:cubicBezTo>
                        <a:pt x="2601" y="0"/>
                        <a:pt x="2382" y="40"/>
                        <a:pt x="2108" y="148"/>
                      </a:cubicBezTo>
                      <a:cubicBezTo>
                        <a:pt x="1108" y="529"/>
                        <a:pt x="1" y="2530"/>
                        <a:pt x="441" y="2994"/>
                      </a:cubicBezTo>
                      <a:cubicBezTo>
                        <a:pt x="518" y="3075"/>
                        <a:pt x="648" y="3112"/>
                        <a:pt x="811" y="3112"/>
                      </a:cubicBezTo>
                      <a:cubicBezTo>
                        <a:pt x="1560" y="3112"/>
                        <a:pt x="3023" y="2341"/>
                        <a:pt x="3394" y="1530"/>
                      </a:cubicBezTo>
                      <a:cubicBezTo>
                        <a:pt x="3859" y="565"/>
                        <a:pt x="3370" y="268"/>
                        <a:pt x="3370" y="268"/>
                      </a:cubicBezTo>
                      <a:cubicBezTo>
                        <a:pt x="3370" y="268"/>
                        <a:pt x="3227" y="0"/>
                        <a:pt x="27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4"/>
                <p:cNvSpPr/>
                <p:nvPr/>
              </p:nvSpPr>
              <p:spPr>
                <a:xfrm>
                  <a:off x="1056303" y="696693"/>
                  <a:ext cx="390994" cy="314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04" extrusionOk="0">
                      <a:moveTo>
                        <a:pt x="3054" y="0"/>
                      </a:moveTo>
                      <a:cubicBezTo>
                        <a:pt x="2300" y="0"/>
                        <a:pt x="846" y="783"/>
                        <a:pt x="465" y="1574"/>
                      </a:cubicBezTo>
                      <a:cubicBezTo>
                        <a:pt x="1" y="2538"/>
                        <a:pt x="489" y="2836"/>
                        <a:pt x="489" y="2836"/>
                      </a:cubicBezTo>
                      <a:cubicBezTo>
                        <a:pt x="489" y="2836"/>
                        <a:pt x="632" y="3103"/>
                        <a:pt x="1089" y="3103"/>
                      </a:cubicBezTo>
                      <a:cubicBezTo>
                        <a:pt x="1264" y="3103"/>
                        <a:pt x="1486" y="3064"/>
                        <a:pt x="1763" y="2955"/>
                      </a:cubicBezTo>
                      <a:cubicBezTo>
                        <a:pt x="2751" y="2574"/>
                        <a:pt x="3859" y="574"/>
                        <a:pt x="3430" y="121"/>
                      </a:cubicBezTo>
                      <a:cubicBezTo>
                        <a:pt x="3351" y="38"/>
                        <a:pt x="3219" y="0"/>
                        <a:pt x="30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4"/>
                <p:cNvSpPr/>
                <p:nvPr/>
              </p:nvSpPr>
              <p:spPr>
                <a:xfrm>
                  <a:off x="944143" y="904093"/>
                  <a:ext cx="176195" cy="10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005" extrusionOk="0">
                      <a:moveTo>
                        <a:pt x="512" y="0"/>
                      </a:moveTo>
                      <a:cubicBezTo>
                        <a:pt x="311" y="0"/>
                        <a:pt x="149" y="43"/>
                        <a:pt x="108" y="134"/>
                      </a:cubicBezTo>
                      <a:cubicBezTo>
                        <a:pt x="1" y="372"/>
                        <a:pt x="691" y="991"/>
                        <a:pt x="1120" y="1003"/>
                      </a:cubicBezTo>
                      <a:cubicBezTo>
                        <a:pt x="1141" y="1004"/>
                        <a:pt x="1161" y="1005"/>
                        <a:pt x="1180" y="1005"/>
                      </a:cubicBezTo>
                      <a:cubicBezTo>
                        <a:pt x="1563" y="1005"/>
                        <a:pt x="1584" y="789"/>
                        <a:pt x="1584" y="789"/>
                      </a:cubicBezTo>
                      <a:cubicBezTo>
                        <a:pt x="1584" y="789"/>
                        <a:pt x="1739" y="610"/>
                        <a:pt x="1441" y="301"/>
                      </a:cubicBezTo>
                      <a:cubicBezTo>
                        <a:pt x="1258" y="110"/>
                        <a:pt x="834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4"/>
                <p:cNvSpPr/>
                <p:nvPr/>
              </p:nvSpPr>
              <p:spPr>
                <a:xfrm>
                  <a:off x="1086496" y="960832"/>
                  <a:ext cx="175081" cy="10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009" extrusionOk="0">
                      <a:moveTo>
                        <a:pt x="549" y="1"/>
                      </a:moveTo>
                      <a:cubicBezTo>
                        <a:pt x="177" y="1"/>
                        <a:pt x="155" y="217"/>
                        <a:pt x="155" y="217"/>
                      </a:cubicBezTo>
                      <a:cubicBezTo>
                        <a:pt x="155" y="217"/>
                        <a:pt x="1" y="396"/>
                        <a:pt x="298" y="705"/>
                      </a:cubicBezTo>
                      <a:cubicBezTo>
                        <a:pt x="480" y="901"/>
                        <a:pt x="896" y="1009"/>
                        <a:pt x="1215" y="1009"/>
                      </a:cubicBezTo>
                      <a:cubicBezTo>
                        <a:pt x="1419" y="1009"/>
                        <a:pt x="1583" y="965"/>
                        <a:pt x="1620" y="872"/>
                      </a:cubicBezTo>
                      <a:cubicBezTo>
                        <a:pt x="1727" y="634"/>
                        <a:pt x="1048" y="26"/>
                        <a:pt x="608" y="3"/>
                      </a:cubicBezTo>
                      <a:cubicBezTo>
                        <a:pt x="587" y="2"/>
                        <a:pt x="568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7919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44"/>
          <p:cNvSpPr txBox="1">
            <a:spLocks noGrp="1"/>
          </p:cNvSpPr>
          <p:nvPr>
            <p:ph type="title"/>
          </p:nvPr>
        </p:nvSpPr>
        <p:spPr>
          <a:xfrm>
            <a:off x="715100" y="147141"/>
            <a:ext cx="6855210" cy="8705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Риски, связанные с введением услуги индивидуального блюда в ресторане при </a:t>
            </a:r>
            <a:r>
              <a:rPr lang="ru-RU" sz="2400" dirty="0" smtClean="0"/>
              <a:t>отеле:</a:t>
            </a:r>
            <a:endParaRPr sz="2400" dirty="0"/>
          </a:p>
        </p:txBody>
      </p:sp>
      <p:sp>
        <p:nvSpPr>
          <p:cNvPr id="3043" name="Google Shape;3043;p44"/>
          <p:cNvSpPr txBox="1">
            <a:spLocks noGrp="1"/>
          </p:cNvSpPr>
          <p:nvPr>
            <p:ph type="subTitle" idx="1"/>
          </p:nvPr>
        </p:nvSpPr>
        <p:spPr>
          <a:xfrm>
            <a:off x="5954475" y="1887439"/>
            <a:ext cx="3031312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sz="1200" dirty="0"/>
              <a:t>Клиенты могут столкнуться с длительным временем ожидания, если шеф-повар занят приготовлением других заказов</a:t>
            </a:r>
            <a:endParaRPr sz="1200" dirty="0"/>
          </a:p>
        </p:txBody>
      </p:sp>
      <p:sp>
        <p:nvSpPr>
          <p:cNvPr id="3046" name="Google Shape;3046;p44"/>
          <p:cNvSpPr txBox="1">
            <a:spLocks noGrp="1"/>
          </p:cNvSpPr>
          <p:nvPr>
            <p:ph type="subTitle" idx="4"/>
          </p:nvPr>
        </p:nvSpPr>
        <p:spPr>
          <a:xfrm>
            <a:off x="5987062" y="1443527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Время ожидания</a:t>
            </a:r>
            <a:endParaRPr sz="2000" dirty="0"/>
          </a:p>
        </p:txBody>
      </p:sp>
      <p:sp>
        <p:nvSpPr>
          <p:cNvPr id="3047" name="Google Shape;3047;p44"/>
          <p:cNvSpPr txBox="1">
            <a:spLocks noGrp="1"/>
          </p:cNvSpPr>
          <p:nvPr>
            <p:ph type="subTitle" idx="5"/>
          </p:nvPr>
        </p:nvSpPr>
        <p:spPr>
          <a:xfrm>
            <a:off x="1963325" y="1740043"/>
            <a:ext cx="2900538" cy="1027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sz="1200" dirty="0"/>
              <a:t>Если шеф-повар неправильно понял пожелания клиента или произошла ошибка в процессе приготовления, это может привести к неудовлетворительному результату</a:t>
            </a:r>
            <a:endParaRPr sz="1200" dirty="0"/>
          </a:p>
        </p:txBody>
      </p:sp>
      <p:sp>
        <p:nvSpPr>
          <p:cNvPr id="3048" name="Google Shape;3048;p44"/>
          <p:cNvSpPr txBox="1">
            <a:spLocks noGrp="1"/>
          </p:cNvSpPr>
          <p:nvPr>
            <p:ph type="subTitle" idx="6"/>
          </p:nvPr>
        </p:nvSpPr>
        <p:spPr>
          <a:xfrm flipH="1">
            <a:off x="1969785" y="1440150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Риск ошибок</a:t>
            </a:r>
            <a:endParaRPr sz="2000" dirty="0"/>
          </a:p>
        </p:txBody>
      </p:sp>
      <p:sp>
        <p:nvSpPr>
          <p:cNvPr id="3051" name="Google Shape;3051;p44"/>
          <p:cNvSpPr txBox="1">
            <a:spLocks noGrp="1"/>
          </p:cNvSpPr>
          <p:nvPr>
            <p:ph type="subTitle" idx="9"/>
          </p:nvPr>
        </p:nvSpPr>
        <p:spPr>
          <a:xfrm>
            <a:off x="1969785" y="3517117"/>
            <a:ext cx="2930777" cy="14863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sz="1200" dirty="0"/>
              <a:t>Приготовление индивидуального блюда может привести к сложностям в управлении запасами, так как требуется наличие большого количества различных ингредиентов</a:t>
            </a:r>
            <a:endParaRPr sz="1200" dirty="0"/>
          </a:p>
        </p:txBody>
      </p:sp>
      <p:sp>
        <p:nvSpPr>
          <p:cNvPr id="3052" name="Google Shape;3052;p44"/>
          <p:cNvSpPr txBox="1">
            <a:spLocks noGrp="1"/>
          </p:cNvSpPr>
          <p:nvPr>
            <p:ph type="subTitle" idx="13"/>
          </p:nvPr>
        </p:nvSpPr>
        <p:spPr>
          <a:xfrm>
            <a:off x="1969785" y="3202601"/>
            <a:ext cx="2994180" cy="5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Сложности в управлении запасами</a:t>
            </a:r>
            <a:endParaRPr sz="2000" dirty="0"/>
          </a:p>
        </p:txBody>
      </p:sp>
      <p:sp>
        <p:nvSpPr>
          <p:cNvPr id="3053" name="Google Shape;3053;p44"/>
          <p:cNvSpPr txBox="1">
            <a:spLocks noGrp="1"/>
          </p:cNvSpPr>
          <p:nvPr>
            <p:ph type="subTitle" idx="14"/>
          </p:nvPr>
        </p:nvSpPr>
        <p:spPr>
          <a:xfrm>
            <a:off x="5953634" y="3669751"/>
            <a:ext cx="2933629" cy="8827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sz="1200" dirty="0"/>
              <a:t>Индивидуальное блюдо может быть труднее стандартизировать, что может повлиять на качество и повторяемость результатов</a:t>
            </a:r>
            <a:endParaRPr sz="1200" dirty="0"/>
          </a:p>
        </p:txBody>
      </p:sp>
      <p:sp>
        <p:nvSpPr>
          <p:cNvPr id="3054" name="Google Shape;3054;p44"/>
          <p:cNvSpPr txBox="1">
            <a:spLocks noGrp="1"/>
          </p:cNvSpPr>
          <p:nvPr>
            <p:ph type="subTitle" idx="15"/>
          </p:nvPr>
        </p:nvSpPr>
        <p:spPr>
          <a:xfrm>
            <a:off x="5991628" y="3238282"/>
            <a:ext cx="2340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Отсутствие стандартизации</a:t>
            </a:r>
            <a:endParaRPr sz="2000" dirty="0"/>
          </a:p>
        </p:txBody>
      </p:sp>
      <p:grpSp>
        <p:nvGrpSpPr>
          <p:cNvPr id="3055" name="Google Shape;3055;p44"/>
          <p:cNvGrpSpPr/>
          <p:nvPr/>
        </p:nvGrpSpPr>
        <p:grpSpPr>
          <a:xfrm>
            <a:off x="866572" y="1440104"/>
            <a:ext cx="950729" cy="899972"/>
            <a:chOff x="808071" y="1588492"/>
            <a:chExt cx="1038368" cy="982932"/>
          </a:xfrm>
        </p:grpSpPr>
        <p:grpSp>
          <p:nvGrpSpPr>
            <p:cNvPr id="3056" name="Google Shape;3056;p44"/>
            <p:cNvGrpSpPr/>
            <p:nvPr/>
          </p:nvGrpSpPr>
          <p:grpSpPr>
            <a:xfrm flipH="1">
              <a:off x="808071" y="1588492"/>
              <a:ext cx="1038368" cy="982932"/>
              <a:chOff x="-2601800" y="2850675"/>
              <a:chExt cx="1151950" cy="1090450"/>
            </a:xfrm>
          </p:grpSpPr>
          <p:sp>
            <p:nvSpPr>
              <p:cNvPr id="3057" name="Google Shape;3057;p44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44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44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44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44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2" name="Google Shape;3062;p44"/>
            <p:cNvGrpSpPr/>
            <p:nvPr/>
          </p:nvGrpSpPr>
          <p:grpSpPr>
            <a:xfrm rot="-2700000">
              <a:off x="903721" y="1694549"/>
              <a:ext cx="231616" cy="161586"/>
              <a:chOff x="758425" y="672072"/>
              <a:chExt cx="848147" cy="591707"/>
            </a:xfrm>
          </p:grpSpPr>
          <p:sp>
            <p:nvSpPr>
              <p:cNvPr id="3063" name="Google Shape;3063;p44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4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4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4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4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4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9" name="Google Shape;3069;p44"/>
          <p:cNvGrpSpPr/>
          <p:nvPr/>
        </p:nvGrpSpPr>
        <p:grpSpPr>
          <a:xfrm>
            <a:off x="866572" y="2973696"/>
            <a:ext cx="950729" cy="899972"/>
            <a:chOff x="808071" y="1588492"/>
            <a:chExt cx="1038368" cy="982932"/>
          </a:xfrm>
        </p:grpSpPr>
        <p:grpSp>
          <p:nvGrpSpPr>
            <p:cNvPr id="3070" name="Google Shape;3070;p44"/>
            <p:cNvGrpSpPr/>
            <p:nvPr/>
          </p:nvGrpSpPr>
          <p:grpSpPr>
            <a:xfrm flipH="1">
              <a:off x="808071" y="1588492"/>
              <a:ext cx="1038368" cy="982932"/>
              <a:chOff x="-2601800" y="2850675"/>
              <a:chExt cx="1151950" cy="1090450"/>
            </a:xfrm>
          </p:grpSpPr>
          <p:sp>
            <p:nvSpPr>
              <p:cNvPr id="3071" name="Google Shape;3071;p44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4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4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4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4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6" name="Google Shape;3076;p44"/>
            <p:cNvGrpSpPr/>
            <p:nvPr/>
          </p:nvGrpSpPr>
          <p:grpSpPr>
            <a:xfrm rot="-2700000">
              <a:off x="903721" y="1694549"/>
              <a:ext cx="231616" cy="161586"/>
              <a:chOff x="758425" y="672072"/>
              <a:chExt cx="848147" cy="591707"/>
            </a:xfrm>
          </p:grpSpPr>
          <p:sp>
            <p:nvSpPr>
              <p:cNvPr id="3077" name="Google Shape;3077;p44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4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4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4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4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4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3" name="Google Shape;3083;p44"/>
          <p:cNvGrpSpPr/>
          <p:nvPr/>
        </p:nvGrpSpPr>
        <p:grpSpPr>
          <a:xfrm>
            <a:off x="4961683" y="1529021"/>
            <a:ext cx="950729" cy="899972"/>
            <a:chOff x="808071" y="1588492"/>
            <a:chExt cx="1038368" cy="982932"/>
          </a:xfrm>
        </p:grpSpPr>
        <p:grpSp>
          <p:nvGrpSpPr>
            <p:cNvPr id="3084" name="Google Shape;3084;p44"/>
            <p:cNvGrpSpPr/>
            <p:nvPr/>
          </p:nvGrpSpPr>
          <p:grpSpPr>
            <a:xfrm flipH="1">
              <a:off x="808071" y="1588492"/>
              <a:ext cx="1038368" cy="982932"/>
              <a:chOff x="-2601800" y="2850675"/>
              <a:chExt cx="1151950" cy="1090450"/>
            </a:xfrm>
          </p:grpSpPr>
          <p:sp>
            <p:nvSpPr>
              <p:cNvPr id="3085" name="Google Shape;3085;p44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4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4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4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4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0" name="Google Shape;3090;p44"/>
            <p:cNvGrpSpPr/>
            <p:nvPr/>
          </p:nvGrpSpPr>
          <p:grpSpPr>
            <a:xfrm rot="-2700000">
              <a:off x="903721" y="1694549"/>
              <a:ext cx="231616" cy="161586"/>
              <a:chOff x="758425" y="672072"/>
              <a:chExt cx="848147" cy="591707"/>
            </a:xfrm>
          </p:grpSpPr>
          <p:sp>
            <p:nvSpPr>
              <p:cNvPr id="3091" name="Google Shape;3091;p44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4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4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4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4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4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11" name="Google Shape;3111;p44"/>
          <p:cNvGrpSpPr/>
          <p:nvPr/>
        </p:nvGrpSpPr>
        <p:grpSpPr>
          <a:xfrm>
            <a:off x="5002432" y="2968927"/>
            <a:ext cx="950729" cy="899972"/>
            <a:chOff x="808071" y="1588492"/>
            <a:chExt cx="1038368" cy="982932"/>
          </a:xfrm>
        </p:grpSpPr>
        <p:grpSp>
          <p:nvGrpSpPr>
            <p:cNvPr id="3112" name="Google Shape;3112;p44"/>
            <p:cNvGrpSpPr/>
            <p:nvPr/>
          </p:nvGrpSpPr>
          <p:grpSpPr>
            <a:xfrm flipH="1">
              <a:off x="808071" y="1588492"/>
              <a:ext cx="1038368" cy="982932"/>
              <a:chOff x="-2601800" y="2850675"/>
              <a:chExt cx="1151950" cy="1090450"/>
            </a:xfrm>
          </p:grpSpPr>
          <p:sp>
            <p:nvSpPr>
              <p:cNvPr id="3113" name="Google Shape;3113;p44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4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4"/>
              <p:cNvSpPr/>
              <p:nvPr/>
            </p:nvSpPr>
            <p:spPr>
              <a:xfrm>
                <a:off x="-2568776" y="2980876"/>
                <a:ext cx="847151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4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4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8" name="Google Shape;3118;p44"/>
            <p:cNvGrpSpPr/>
            <p:nvPr/>
          </p:nvGrpSpPr>
          <p:grpSpPr>
            <a:xfrm rot="-2700000">
              <a:off x="903721" y="1694549"/>
              <a:ext cx="231616" cy="161586"/>
              <a:chOff x="758425" y="672072"/>
              <a:chExt cx="848147" cy="591707"/>
            </a:xfrm>
          </p:grpSpPr>
          <p:sp>
            <p:nvSpPr>
              <p:cNvPr id="3119" name="Google Shape;3119;p44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4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4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4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4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4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9" name="Google Shape;3139;p44"/>
          <p:cNvGrpSpPr/>
          <p:nvPr/>
        </p:nvGrpSpPr>
        <p:grpSpPr>
          <a:xfrm>
            <a:off x="1148023" y="1726117"/>
            <a:ext cx="387835" cy="327933"/>
            <a:chOff x="3545795" y="2318755"/>
            <a:chExt cx="387835" cy="327933"/>
          </a:xfrm>
        </p:grpSpPr>
        <p:sp>
          <p:nvSpPr>
            <p:cNvPr id="3140" name="Google Shape;3140;p44"/>
            <p:cNvSpPr/>
            <p:nvPr/>
          </p:nvSpPr>
          <p:spPr>
            <a:xfrm>
              <a:off x="356531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354579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3584888" y="2318755"/>
              <a:ext cx="11796" cy="57694"/>
            </a:xfrm>
            <a:custGeom>
              <a:avLst/>
              <a:gdLst/>
              <a:ahLst/>
              <a:cxnLst/>
              <a:rect l="l" t="t" r="r" b="b"/>
              <a:pathLst>
                <a:path w="449" h="2196" extrusionOk="0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3" name="Google Shape;3143;p44"/>
            <p:cNvGrpSpPr/>
            <p:nvPr/>
          </p:nvGrpSpPr>
          <p:grpSpPr>
            <a:xfrm>
              <a:off x="3545795" y="2322301"/>
              <a:ext cx="387835" cy="324387"/>
              <a:chOff x="3545795" y="2322301"/>
              <a:chExt cx="387835" cy="324387"/>
            </a:xfrm>
          </p:grpSpPr>
          <p:sp>
            <p:nvSpPr>
              <p:cNvPr id="3144" name="Google Shape;3144;p44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858" extrusionOk="0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4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881" extrusionOk="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4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347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4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6393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44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0468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44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255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0" name="Google Shape;3150;p44"/>
          <p:cNvGrpSpPr/>
          <p:nvPr/>
        </p:nvGrpSpPr>
        <p:grpSpPr>
          <a:xfrm>
            <a:off x="1197682" y="3263548"/>
            <a:ext cx="288682" cy="320236"/>
            <a:chOff x="3082401" y="2788586"/>
            <a:chExt cx="288682" cy="320236"/>
          </a:xfrm>
        </p:grpSpPr>
        <p:sp>
          <p:nvSpPr>
            <p:cNvPr id="3151" name="Google Shape;3151;p44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FFFFFF">
                <a:alpha val="22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solidFill>
              <a:srgbClr val="363636">
                <a:alpha val="43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4"/>
          <p:cNvGrpSpPr/>
          <p:nvPr/>
        </p:nvGrpSpPr>
        <p:grpSpPr>
          <a:xfrm>
            <a:off x="5288346" y="3286866"/>
            <a:ext cx="378902" cy="264065"/>
            <a:chOff x="7960705" y="3736235"/>
            <a:chExt cx="378902" cy="264065"/>
          </a:xfrm>
        </p:grpSpPr>
        <p:sp>
          <p:nvSpPr>
            <p:cNvPr id="3167" name="Google Shape;3167;p44"/>
            <p:cNvSpPr/>
            <p:nvPr/>
          </p:nvSpPr>
          <p:spPr>
            <a:xfrm>
              <a:off x="7960705" y="3736235"/>
              <a:ext cx="378902" cy="235638"/>
            </a:xfrm>
            <a:custGeom>
              <a:avLst/>
              <a:gdLst/>
              <a:ahLst/>
              <a:cxnLst/>
              <a:rect l="l" t="t" r="r" b="b"/>
              <a:pathLst>
                <a:path w="14422" h="8969" extrusionOk="0">
                  <a:moveTo>
                    <a:pt x="7319" y="0"/>
                  </a:moveTo>
                  <a:cubicBezTo>
                    <a:pt x="6514" y="0"/>
                    <a:pt x="6112" y="964"/>
                    <a:pt x="6674" y="1533"/>
                  </a:cubicBezTo>
                  <a:lnTo>
                    <a:pt x="3691" y="4821"/>
                  </a:lnTo>
                  <a:lnTo>
                    <a:pt x="1888" y="3274"/>
                  </a:lnTo>
                  <a:cubicBezTo>
                    <a:pt x="1888" y="3232"/>
                    <a:pt x="1895" y="3198"/>
                    <a:pt x="1895" y="3163"/>
                  </a:cubicBezTo>
                  <a:cubicBezTo>
                    <a:pt x="1895" y="2670"/>
                    <a:pt x="1489" y="2334"/>
                    <a:pt x="1059" y="2334"/>
                  </a:cubicBezTo>
                  <a:cubicBezTo>
                    <a:pt x="879" y="2334"/>
                    <a:pt x="695" y="2394"/>
                    <a:pt x="535" y="2525"/>
                  </a:cubicBezTo>
                  <a:cubicBezTo>
                    <a:pt x="1" y="2976"/>
                    <a:pt x="223" y="3850"/>
                    <a:pt x="917" y="3974"/>
                  </a:cubicBezTo>
                  <a:lnTo>
                    <a:pt x="917" y="8760"/>
                  </a:lnTo>
                  <a:cubicBezTo>
                    <a:pt x="917" y="8871"/>
                    <a:pt x="1007" y="8969"/>
                    <a:pt x="1125" y="8969"/>
                  </a:cubicBezTo>
                  <a:lnTo>
                    <a:pt x="13506" y="8969"/>
                  </a:lnTo>
                  <a:cubicBezTo>
                    <a:pt x="13624" y="8969"/>
                    <a:pt x="13714" y="8871"/>
                    <a:pt x="13714" y="8760"/>
                  </a:cubicBezTo>
                  <a:lnTo>
                    <a:pt x="13714" y="3974"/>
                  </a:lnTo>
                  <a:cubicBezTo>
                    <a:pt x="14130" y="3891"/>
                    <a:pt x="14421" y="3510"/>
                    <a:pt x="14380" y="3087"/>
                  </a:cubicBezTo>
                  <a:cubicBezTo>
                    <a:pt x="14345" y="2664"/>
                    <a:pt x="13991" y="2338"/>
                    <a:pt x="13561" y="2338"/>
                  </a:cubicBezTo>
                  <a:cubicBezTo>
                    <a:pt x="13062" y="2338"/>
                    <a:pt x="12680" y="2775"/>
                    <a:pt x="12743" y="3274"/>
                  </a:cubicBezTo>
                  <a:lnTo>
                    <a:pt x="10939" y="4821"/>
                  </a:lnTo>
                  <a:lnTo>
                    <a:pt x="7957" y="1533"/>
                  </a:lnTo>
                  <a:cubicBezTo>
                    <a:pt x="8519" y="964"/>
                    <a:pt x="8116" y="0"/>
                    <a:pt x="7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8109407" y="3875821"/>
              <a:ext cx="76033" cy="64972"/>
            </a:xfrm>
            <a:custGeom>
              <a:avLst/>
              <a:gdLst/>
              <a:ahLst/>
              <a:cxnLst/>
              <a:rect l="l" t="t" r="r" b="b"/>
              <a:pathLst>
                <a:path w="2894" h="2473" extrusionOk="0">
                  <a:moveTo>
                    <a:pt x="1659" y="0"/>
                  </a:moveTo>
                  <a:cubicBezTo>
                    <a:pt x="556" y="0"/>
                    <a:pt x="1" y="1332"/>
                    <a:pt x="785" y="2109"/>
                  </a:cubicBezTo>
                  <a:cubicBezTo>
                    <a:pt x="1036" y="2360"/>
                    <a:pt x="1346" y="2473"/>
                    <a:pt x="1649" y="2473"/>
                  </a:cubicBezTo>
                  <a:cubicBezTo>
                    <a:pt x="2284" y="2473"/>
                    <a:pt x="2893" y="1981"/>
                    <a:pt x="2893" y="1235"/>
                  </a:cubicBezTo>
                  <a:cubicBezTo>
                    <a:pt x="2893" y="555"/>
                    <a:pt x="2338" y="0"/>
                    <a:pt x="1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7961624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1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8037447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0" y="1402"/>
                  </a:cubicBezTo>
                  <a:cubicBezTo>
                    <a:pt x="686" y="1570"/>
                    <a:pt x="892" y="1645"/>
                    <a:pt x="1094" y="1645"/>
                  </a:cubicBezTo>
                  <a:cubicBezTo>
                    <a:pt x="1515" y="1645"/>
                    <a:pt x="1921" y="1316"/>
                    <a:pt x="1921" y="819"/>
                  </a:cubicBezTo>
                  <a:cubicBezTo>
                    <a:pt x="1921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8286352" y="3897495"/>
              <a:ext cx="50522" cy="43245"/>
            </a:xfrm>
            <a:custGeom>
              <a:avLst/>
              <a:gdLst/>
              <a:ahLst/>
              <a:cxnLst/>
              <a:rect l="l" t="t" r="r" b="b"/>
              <a:pathLst>
                <a:path w="1923" h="1646" extrusionOk="0">
                  <a:moveTo>
                    <a:pt x="1104" y="1"/>
                  </a:moveTo>
                  <a:cubicBezTo>
                    <a:pt x="369" y="1"/>
                    <a:pt x="1" y="881"/>
                    <a:pt x="521" y="1402"/>
                  </a:cubicBezTo>
                  <a:cubicBezTo>
                    <a:pt x="687" y="1570"/>
                    <a:pt x="893" y="1645"/>
                    <a:pt x="1094" y="1645"/>
                  </a:cubicBezTo>
                  <a:cubicBezTo>
                    <a:pt x="1516" y="1645"/>
                    <a:pt x="1922" y="1316"/>
                    <a:pt x="1922" y="819"/>
                  </a:cubicBezTo>
                  <a:cubicBezTo>
                    <a:pt x="1922" y="368"/>
                    <a:pt x="1555" y="1"/>
                    <a:pt x="1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8210556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7970373" y="3960733"/>
              <a:ext cx="365030" cy="39566"/>
            </a:xfrm>
            <a:custGeom>
              <a:avLst/>
              <a:gdLst/>
              <a:ahLst/>
              <a:cxnLst/>
              <a:rect l="l" t="t" r="r" b="b"/>
              <a:pathLst>
                <a:path w="13894" h="1506" extrusionOk="0">
                  <a:moveTo>
                    <a:pt x="757" y="0"/>
                  </a:moveTo>
                  <a:cubicBezTo>
                    <a:pt x="340" y="0"/>
                    <a:pt x="1" y="340"/>
                    <a:pt x="1" y="756"/>
                  </a:cubicBezTo>
                  <a:cubicBezTo>
                    <a:pt x="1" y="1173"/>
                    <a:pt x="340" y="1506"/>
                    <a:pt x="757" y="1506"/>
                  </a:cubicBezTo>
                  <a:lnTo>
                    <a:pt x="13138" y="1506"/>
                  </a:lnTo>
                  <a:cubicBezTo>
                    <a:pt x="13554" y="1506"/>
                    <a:pt x="13894" y="1173"/>
                    <a:pt x="13894" y="756"/>
                  </a:cubicBezTo>
                  <a:cubicBezTo>
                    <a:pt x="13894" y="340"/>
                    <a:pt x="13554" y="0"/>
                    <a:pt x="13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4" name="Google Shape;3174;p44"/>
          <p:cNvGrpSpPr/>
          <p:nvPr/>
        </p:nvGrpSpPr>
        <p:grpSpPr>
          <a:xfrm>
            <a:off x="5231742" y="1792893"/>
            <a:ext cx="410613" cy="372229"/>
            <a:chOff x="1884401" y="4141593"/>
            <a:chExt cx="410613" cy="372229"/>
          </a:xfrm>
        </p:grpSpPr>
        <p:sp>
          <p:nvSpPr>
            <p:cNvPr id="3175" name="Google Shape;3175;p44"/>
            <p:cNvSpPr/>
            <p:nvPr/>
          </p:nvSpPr>
          <p:spPr>
            <a:xfrm>
              <a:off x="1934529" y="4484476"/>
              <a:ext cx="343697" cy="29346"/>
            </a:xfrm>
            <a:custGeom>
              <a:avLst/>
              <a:gdLst/>
              <a:ahLst/>
              <a:cxnLst/>
              <a:rect l="l" t="t" r="r" b="b"/>
              <a:pathLst>
                <a:path w="13082" h="1117" extrusionOk="0">
                  <a:moveTo>
                    <a:pt x="0" y="0"/>
                  </a:moveTo>
                  <a:lnTo>
                    <a:pt x="188" y="659"/>
                  </a:lnTo>
                  <a:cubicBezTo>
                    <a:pt x="271" y="923"/>
                    <a:pt x="514" y="1103"/>
                    <a:pt x="791" y="1117"/>
                  </a:cubicBezTo>
                  <a:lnTo>
                    <a:pt x="12284" y="1117"/>
                  </a:lnTo>
                  <a:cubicBezTo>
                    <a:pt x="12562" y="1103"/>
                    <a:pt x="12804" y="923"/>
                    <a:pt x="12895" y="659"/>
                  </a:cubicBezTo>
                  <a:lnTo>
                    <a:pt x="13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4"/>
            <p:cNvSpPr/>
            <p:nvPr/>
          </p:nvSpPr>
          <p:spPr>
            <a:xfrm>
              <a:off x="1884401" y="4269619"/>
              <a:ext cx="345720" cy="189635"/>
            </a:xfrm>
            <a:custGeom>
              <a:avLst/>
              <a:gdLst/>
              <a:ahLst/>
              <a:cxnLst/>
              <a:rect l="l" t="t" r="r" b="b"/>
              <a:pathLst>
                <a:path w="13159" h="7218" extrusionOk="0">
                  <a:moveTo>
                    <a:pt x="3739" y="957"/>
                  </a:moveTo>
                  <a:lnTo>
                    <a:pt x="3739" y="2511"/>
                  </a:lnTo>
                  <a:cubicBezTo>
                    <a:pt x="3732" y="2802"/>
                    <a:pt x="3760" y="3094"/>
                    <a:pt x="3816" y="3378"/>
                  </a:cubicBezTo>
                  <a:lnTo>
                    <a:pt x="3517" y="3378"/>
                  </a:lnTo>
                  <a:cubicBezTo>
                    <a:pt x="2262" y="3378"/>
                    <a:pt x="1409" y="2116"/>
                    <a:pt x="1867" y="957"/>
                  </a:cubicBezTo>
                  <a:close/>
                  <a:moveTo>
                    <a:pt x="1312" y="0"/>
                  </a:moveTo>
                  <a:cubicBezTo>
                    <a:pt x="1" y="1804"/>
                    <a:pt x="1291" y="4328"/>
                    <a:pt x="3517" y="4335"/>
                  </a:cubicBezTo>
                  <a:lnTo>
                    <a:pt x="4107" y="4335"/>
                  </a:lnTo>
                  <a:cubicBezTo>
                    <a:pt x="4851" y="6108"/>
                    <a:pt x="6579" y="7217"/>
                    <a:pt x="8443" y="7217"/>
                  </a:cubicBezTo>
                  <a:cubicBezTo>
                    <a:pt x="8752" y="7217"/>
                    <a:pt x="9065" y="7187"/>
                    <a:pt x="9379" y="7124"/>
                  </a:cubicBezTo>
                  <a:cubicBezTo>
                    <a:pt x="11577" y="6687"/>
                    <a:pt x="13159" y="4752"/>
                    <a:pt x="13159" y="2511"/>
                  </a:cubicBezTo>
                  <a:lnTo>
                    <a:pt x="13159" y="0"/>
                  </a:lnTo>
                  <a:lnTo>
                    <a:pt x="12118" y="0"/>
                  </a:lnTo>
                  <a:lnTo>
                    <a:pt x="11876" y="319"/>
                  </a:lnTo>
                  <a:lnTo>
                    <a:pt x="11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4"/>
            <p:cNvSpPr/>
            <p:nvPr/>
          </p:nvSpPr>
          <p:spPr>
            <a:xfrm>
              <a:off x="2069018" y="4141593"/>
              <a:ext cx="24250" cy="109083"/>
            </a:xfrm>
            <a:custGeom>
              <a:avLst/>
              <a:gdLst/>
              <a:ahLst/>
              <a:cxnLst/>
              <a:rect l="l" t="t" r="r" b="b"/>
              <a:pathLst>
                <a:path w="923" h="4152" extrusionOk="0">
                  <a:moveTo>
                    <a:pt x="621" y="1"/>
                  </a:moveTo>
                  <a:cubicBezTo>
                    <a:pt x="501" y="1"/>
                    <a:pt x="382" y="80"/>
                    <a:pt x="382" y="240"/>
                  </a:cubicBezTo>
                  <a:cubicBezTo>
                    <a:pt x="382" y="420"/>
                    <a:pt x="340" y="594"/>
                    <a:pt x="250" y="739"/>
                  </a:cubicBezTo>
                  <a:cubicBezTo>
                    <a:pt x="0" y="1190"/>
                    <a:pt x="0" y="1738"/>
                    <a:pt x="250" y="2189"/>
                  </a:cubicBezTo>
                  <a:cubicBezTo>
                    <a:pt x="423" y="2501"/>
                    <a:pt x="423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8" y="4152"/>
                  </a:cubicBezTo>
                  <a:cubicBezTo>
                    <a:pt x="430" y="4152"/>
                    <a:pt x="541" y="4041"/>
                    <a:pt x="541" y="3909"/>
                  </a:cubicBezTo>
                  <a:cubicBezTo>
                    <a:pt x="534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493" y="1655"/>
                    <a:pt x="493" y="1273"/>
                    <a:pt x="673" y="961"/>
                  </a:cubicBezTo>
                  <a:cubicBezTo>
                    <a:pt x="798" y="746"/>
                    <a:pt x="867" y="497"/>
                    <a:pt x="860" y="240"/>
                  </a:cubicBezTo>
                  <a:cubicBezTo>
                    <a:pt x="860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363636">
                <a:alpha val="40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4"/>
            <p:cNvSpPr/>
            <p:nvPr/>
          </p:nvSpPr>
          <p:spPr>
            <a:xfrm>
              <a:off x="2119303" y="4141593"/>
              <a:ext cx="24276" cy="109083"/>
            </a:xfrm>
            <a:custGeom>
              <a:avLst/>
              <a:gdLst/>
              <a:ahLst/>
              <a:cxnLst/>
              <a:rect l="l" t="t" r="r" b="b"/>
              <a:pathLst>
                <a:path w="924" h="4152" extrusionOk="0">
                  <a:moveTo>
                    <a:pt x="621" y="1"/>
                  </a:moveTo>
                  <a:cubicBezTo>
                    <a:pt x="502" y="1"/>
                    <a:pt x="382" y="80"/>
                    <a:pt x="382" y="240"/>
                  </a:cubicBezTo>
                  <a:cubicBezTo>
                    <a:pt x="389" y="420"/>
                    <a:pt x="340" y="594"/>
                    <a:pt x="250" y="739"/>
                  </a:cubicBezTo>
                  <a:cubicBezTo>
                    <a:pt x="1" y="1190"/>
                    <a:pt x="1" y="1738"/>
                    <a:pt x="250" y="2189"/>
                  </a:cubicBezTo>
                  <a:cubicBezTo>
                    <a:pt x="424" y="2501"/>
                    <a:pt x="424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9" y="4152"/>
                  </a:cubicBezTo>
                  <a:cubicBezTo>
                    <a:pt x="431" y="4152"/>
                    <a:pt x="542" y="4041"/>
                    <a:pt x="542" y="3909"/>
                  </a:cubicBezTo>
                  <a:cubicBezTo>
                    <a:pt x="535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500" y="1655"/>
                    <a:pt x="500" y="1273"/>
                    <a:pt x="673" y="961"/>
                  </a:cubicBezTo>
                  <a:cubicBezTo>
                    <a:pt x="798" y="746"/>
                    <a:pt x="868" y="497"/>
                    <a:pt x="861" y="240"/>
                  </a:cubicBezTo>
                  <a:cubicBezTo>
                    <a:pt x="861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363636">
                <a:alpha val="40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4"/>
            <p:cNvSpPr/>
            <p:nvPr/>
          </p:nvSpPr>
          <p:spPr>
            <a:xfrm>
              <a:off x="1917583" y="4478091"/>
              <a:ext cx="377431" cy="12585"/>
            </a:xfrm>
            <a:custGeom>
              <a:avLst/>
              <a:gdLst/>
              <a:ahLst/>
              <a:cxnLst/>
              <a:rect l="l" t="t" r="r" b="b"/>
              <a:pathLst>
                <a:path w="14366" h="479" extrusionOk="0">
                  <a:moveTo>
                    <a:pt x="319" y="0"/>
                  </a:moveTo>
                  <a:cubicBezTo>
                    <a:pt x="0" y="0"/>
                    <a:pt x="0" y="479"/>
                    <a:pt x="319" y="479"/>
                  </a:cubicBezTo>
                  <a:lnTo>
                    <a:pt x="14046" y="479"/>
                  </a:lnTo>
                  <a:cubicBezTo>
                    <a:pt x="14365" y="479"/>
                    <a:pt x="14365" y="0"/>
                    <a:pt x="14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4"/>
            <p:cNvSpPr/>
            <p:nvPr/>
          </p:nvSpPr>
          <p:spPr>
            <a:xfrm>
              <a:off x="2190187" y="4269619"/>
              <a:ext cx="12611" cy="39829"/>
            </a:xfrm>
            <a:custGeom>
              <a:avLst/>
              <a:gdLst/>
              <a:ahLst/>
              <a:cxnLst/>
              <a:rect l="l" t="t" r="r" b="b"/>
              <a:pathLst>
                <a:path w="480" h="1516" extrusionOk="0">
                  <a:moveTo>
                    <a:pt x="1" y="0"/>
                  </a:moveTo>
                  <a:lnTo>
                    <a:pt x="1" y="1277"/>
                  </a:lnTo>
                  <a:cubicBezTo>
                    <a:pt x="1" y="1436"/>
                    <a:pt x="120" y="1516"/>
                    <a:pt x="240" y="1516"/>
                  </a:cubicBezTo>
                  <a:cubicBezTo>
                    <a:pt x="360" y="1516"/>
                    <a:pt x="479" y="1436"/>
                    <a:pt x="479" y="1277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3" name="Google Shape;3193;p44"/>
          <p:cNvGrpSpPr/>
          <p:nvPr/>
        </p:nvGrpSpPr>
        <p:grpSpPr>
          <a:xfrm>
            <a:off x="7326725" y="195222"/>
            <a:ext cx="1584117" cy="925913"/>
            <a:chOff x="6688249" y="168216"/>
            <a:chExt cx="1740755" cy="1017467"/>
          </a:xfrm>
        </p:grpSpPr>
        <p:grpSp>
          <p:nvGrpSpPr>
            <p:cNvPr id="3194" name="Google Shape;3194;p44"/>
            <p:cNvGrpSpPr/>
            <p:nvPr/>
          </p:nvGrpSpPr>
          <p:grpSpPr>
            <a:xfrm rot="-5400000" flipH="1">
              <a:off x="7353728" y="110407"/>
              <a:ext cx="409798" cy="1740755"/>
              <a:chOff x="-1049900" y="1219025"/>
              <a:chExt cx="237550" cy="1009075"/>
            </a:xfrm>
          </p:grpSpPr>
          <p:sp>
            <p:nvSpPr>
              <p:cNvPr id="3195" name="Google Shape;3195;p44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4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4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4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4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4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1" name="Google Shape;3201;p44"/>
            <p:cNvGrpSpPr/>
            <p:nvPr/>
          </p:nvGrpSpPr>
          <p:grpSpPr>
            <a:xfrm rot="-5400000">
              <a:off x="7445114" y="-310614"/>
              <a:ext cx="504963" cy="1462623"/>
              <a:chOff x="8428898" y="1636505"/>
              <a:chExt cx="645815" cy="1870361"/>
            </a:xfrm>
          </p:grpSpPr>
          <p:grpSp>
            <p:nvGrpSpPr>
              <p:cNvPr id="3202" name="Google Shape;3202;p44"/>
              <p:cNvGrpSpPr/>
              <p:nvPr/>
            </p:nvGrpSpPr>
            <p:grpSpPr>
              <a:xfrm>
                <a:off x="8811521" y="1636505"/>
                <a:ext cx="263193" cy="1865526"/>
                <a:chOff x="-1310600" y="3676525"/>
                <a:chExt cx="129225" cy="916000"/>
              </a:xfrm>
            </p:grpSpPr>
            <p:sp>
              <p:nvSpPr>
                <p:cNvPr id="3203" name="Google Shape;3203;p44"/>
                <p:cNvSpPr/>
                <p:nvPr/>
              </p:nvSpPr>
              <p:spPr>
                <a:xfrm>
                  <a:off x="-1310600" y="4116700"/>
                  <a:ext cx="97675" cy="47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19033" extrusionOk="0">
                      <a:moveTo>
                        <a:pt x="1465" y="1"/>
                      </a:moveTo>
                      <a:lnTo>
                        <a:pt x="48" y="13991"/>
                      </a:lnTo>
                      <a:cubicBezTo>
                        <a:pt x="1" y="14455"/>
                        <a:pt x="72" y="14919"/>
                        <a:pt x="215" y="15348"/>
                      </a:cubicBezTo>
                      <a:lnTo>
                        <a:pt x="1382" y="18622"/>
                      </a:lnTo>
                      <a:cubicBezTo>
                        <a:pt x="1477" y="18896"/>
                        <a:pt x="1718" y="19033"/>
                        <a:pt x="1959" y="19033"/>
                      </a:cubicBezTo>
                      <a:cubicBezTo>
                        <a:pt x="2200" y="19033"/>
                        <a:pt x="2442" y="18896"/>
                        <a:pt x="2537" y="18622"/>
                      </a:cubicBezTo>
                      <a:lnTo>
                        <a:pt x="3680" y="15324"/>
                      </a:lnTo>
                      <a:cubicBezTo>
                        <a:pt x="3847" y="14836"/>
                        <a:pt x="3906" y="14336"/>
                        <a:pt x="3882" y="13848"/>
                      </a:cubicBezTo>
                      <a:lnTo>
                        <a:pt x="2811" y="37"/>
                      </a:lnTo>
                      <a:lnTo>
                        <a:pt x="146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44"/>
                <p:cNvSpPr/>
                <p:nvPr/>
              </p:nvSpPr>
              <p:spPr>
                <a:xfrm>
                  <a:off x="-1282625" y="4454850"/>
                  <a:ext cx="4170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3370" extrusionOk="0">
                      <a:moveTo>
                        <a:pt x="834" y="0"/>
                      </a:moveTo>
                      <a:cubicBezTo>
                        <a:pt x="382" y="0"/>
                        <a:pt x="1" y="762"/>
                        <a:pt x="1" y="1691"/>
                      </a:cubicBezTo>
                      <a:cubicBezTo>
                        <a:pt x="1" y="2620"/>
                        <a:pt x="382" y="3370"/>
                        <a:pt x="834" y="3370"/>
                      </a:cubicBezTo>
                      <a:cubicBezTo>
                        <a:pt x="1299" y="3370"/>
                        <a:pt x="1668" y="2620"/>
                        <a:pt x="1668" y="1691"/>
                      </a:cubicBezTo>
                      <a:cubicBezTo>
                        <a:pt x="1668" y="762"/>
                        <a:pt x="1299" y="0"/>
                        <a:pt x="8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44"/>
                <p:cNvSpPr/>
                <p:nvPr/>
              </p:nvSpPr>
              <p:spPr>
                <a:xfrm>
                  <a:off x="-1286475" y="3676525"/>
                  <a:ext cx="105100" cy="44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7644" extrusionOk="0">
                      <a:moveTo>
                        <a:pt x="2174" y="1"/>
                      </a:moveTo>
                      <a:cubicBezTo>
                        <a:pt x="1572" y="1"/>
                        <a:pt x="834" y="1047"/>
                        <a:pt x="500" y="2582"/>
                      </a:cubicBezTo>
                      <a:cubicBezTo>
                        <a:pt x="0" y="4868"/>
                        <a:pt x="500" y="17608"/>
                        <a:pt x="500" y="17608"/>
                      </a:cubicBezTo>
                      <a:lnTo>
                        <a:pt x="1810" y="17644"/>
                      </a:lnTo>
                      <a:cubicBezTo>
                        <a:pt x="1739" y="16655"/>
                        <a:pt x="2310" y="15917"/>
                        <a:pt x="2310" y="15917"/>
                      </a:cubicBezTo>
                      <a:cubicBezTo>
                        <a:pt x="4203" y="13655"/>
                        <a:pt x="3417" y="2594"/>
                        <a:pt x="2905" y="844"/>
                      </a:cubicBezTo>
                      <a:cubicBezTo>
                        <a:pt x="2739" y="259"/>
                        <a:pt x="2474" y="1"/>
                        <a:pt x="21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44"/>
                <p:cNvSpPr/>
                <p:nvPr/>
              </p:nvSpPr>
              <p:spPr>
                <a:xfrm>
                  <a:off x="-1286475" y="3740775"/>
                  <a:ext cx="45550" cy="37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15062" extrusionOk="0">
                      <a:moveTo>
                        <a:pt x="500" y="0"/>
                      </a:moveTo>
                      <a:cubicBezTo>
                        <a:pt x="0" y="2286"/>
                        <a:pt x="500" y="15026"/>
                        <a:pt x="500" y="15026"/>
                      </a:cubicBezTo>
                      <a:lnTo>
                        <a:pt x="1822" y="15062"/>
                      </a:lnTo>
                      <a:lnTo>
                        <a:pt x="1822" y="15062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44"/>
                <p:cNvSpPr/>
                <p:nvPr/>
              </p:nvSpPr>
              <p:spPr>
                <a:xfrm>
                  <a:off x="-1310600" y="4116700"/>
                  <a:ext cx="63425" cy="47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9033" extrusionOk="0">
                      <a:moveTo>
                        <a:pt x="1465" y="1"/>
                      </a:moveTo>
                      <a:lnTo>
                        <a:pt x="48" y="13991"/>
                      </a:lnTo>
                      <a:cubicBezTo>
                        <a:pt x="1" y="14455"/>
                        <a:pt x="72" y="14919"/>
                        <a:pt x="215" y="15348"/>
                      </a:cubicBezTo>
                      <a:lnTo>
                        <a:pt x="1382" y="18622"/>
                      </a:lnTo>
                      <a:cubicBezTo>
                        <a:pt x="1477" y="18896"/>
                        <a:pt x="1718" y="19033"/>
                        <a:pt x="1959" y="19033"/>
                      </a:cubicBezTo>
                      <a:cubicBezTo>
                        <a:pt x="2200" y="19033"/>
                        <a:pt x="2442" y="18896"/>
                        <a:pt x="2537" y="18622"/>
                      </a:cubicBezTo>
                      <a:lnTo>
                        <a:pt x="1465" y="1"/>
                      </a:ln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08" name="Google Shape;3208;p44"/>
              <p:cNvGrpSpPr/>
              <p:nvPr/>
            </p:nvGrpSpPr>
            <p:grpSpPr>
              <a:xfrm>
                <a:off x="8428898" y="1985425"/>
                <a:ext cx="308051" cy="1521442"/>
                <a:chOff x="-3162025" y="3863875"/>
                <a:chExt cx="151250" cy="747050"/>
              </a:xfrm>
            </p:grpSpPr>
            <p:sp>
              <p:nvSpPr>
                <p:cNvPr id="3209" name="Google Shape;3209;p44"/>
                <p:cNvSpPr/>
                <p:nvPr/>
              </p:nvSpPr>
              <p:spPr>
                <a:xfrm>
                  <a:off x="-3161425" y="3864700"/>
                  <a:ext cx="150650" cy="2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10855" extrusionOk="0">
                      <a:moveTo>
                        <a:pt x="1360" y="0"/>
                      </a:moveTo>
                      <a:cubicBezTo>
                        <a:pt x="1142" y="0"/>
                        <a:pt x="948" y="168"/>
                        <a:pt x="906" y="401"/>
                      </a:cubicBezTo>
                      <a:cubicBezTo>
                        <a:pt x="906" y="401"/>
                        <a:pt x="560" y="2616"/>
                        <a:pt x="453" y="3354"/>
                      </a:cubicBezTo>
                      <a:cubicBezTo>
                        <a:pt x="394" y="3747"/>
                        <a:pt x="358" y="4175"/>
                        <a:pt x="310" y="4663"/>
                      </a:cubicBezTo>
                      <a:cubicBezTo>
                        <a:pt x="1" y="6807"/>
                        <a:pt x="1263" y="7842"/>
                        <a:pt x="2584" y="8021"/>
                      </a:cubicBezTo>
                      <a:cubicBezTo>
                        <a:pt x="2525" y="8212"/>
                        <a:pt x="2477" y="8450"/>
                        <a:pt x="2477" y="8700"/>
                      </a:cubicBezTo>
                      <a:lnTo>
                        <a:pt x="2418" y="10819"/>
                      </a:lnTo>
                      <a:cubicBezTo>
                        <a:pt x="2418" y="10819"/>
                        <a:pt x="2418" y="10831"/>
                        <a:pt x="2442" y="10831"/>
                      </a:cubicBezTo>
                      <a:lnTo>
                        <a:pt x="3751" y="10831"/>
                      </a:lnTo>
                      <a:lnTo>
                        <a:pt x="3763" y="10855"/>
                      </a:lnTo>
                      <a:lnTo>
                        <a:pt x="3704" y="8712"/>
                      </a:lnTo>
                      <a:cubicBezTo>
                        <a:pt x="3692" y="8462"/>
                        <a:pt x="3656" y="8212"/>
                        <a:pt x="3596" y="8021"/>
                      </a:cubicBezTo>
                      <a:cubicBezTo>
                        <a:pt x="4858" y="7783"/>
                        <a:pt x="6025" y="6735"/>
                        <a:pt x="5787" y="4663"/>
                      </a:cubicBezTo>
                      <a:cubicBezTo>
                        <a:pt x="5728" y="4175"/>
                        <a:pt x="5680" y="3747"/>
                        <a:pt x="5632" y="3354"/>
                      </a:cubicBezTo>
                      <a:cubicBezTo>
                        <a:pt x="5537" y="2616"/>
                        <a:pt x="5192" y="401"/>
                        <a:pt x="5192" y="401"/>
                      </a:cubicBezTo>
                      <a:cubicBezTo>
                        <a:pt x="5149" y="168"/>
                        <a:pt x="4956" y="0"/>
                        <a:pt x="4737" y="0"/>
                      </a:cubicBezTo>
                      <a:cubicBezTo>
                        <a:pt x="4710" y="0"/>
                        <a:pt x="4683" y="3"/>
                        <a:pt x="4656" y="8"/>
                      </a:cubicBezTo>
                      <a:cubicBezTo>
                        <a:pt x="4406" y="56"/>
                        <a:pt x="4227" y="294"/>
                        <a:pt x="4263" y="544"/>
                      </a:cubicBezTo>
                      <a:lnTo>
                        <a:pt x="4763" y="3735"/>
                      </a:lnTo>
                      <a:cubicBezTo>
                        <a:pt x="4763" y="4056"/>
                        <a:pt x="4489" y="4330"/>
                        <a:pt x="4168" y="4330"/>
                      </a:cubicBezTo>
                      <a:cubicBezTo>
                        <a:pt x="3835" y="4330"/>
                        <a:pt x="3585" y="4056"/>
                        <a:pt x="3585" y="3747"/>
                      </a:cubicBezTo>
                      <a:lnTo>
                        <a:pt x="3585" y="472"/>
                      </a:lnTo>
                      <a:cubicBezTo>
                        <a:pt x="3585" y="222"/>
                        <a:pt x="3370" y="8"/>
                        <a:pt x="3120" y="8"/>
                      </a:cubicBezTo>
                      <a:lnTo>
                        <a:pt x="2977" y="8"/>
                      </a:lnTo>
                      <a:cubicBezTo>
                        <a:pt x="2715" y="8"/>
                        <a:pt x="2513" y="222"/>
                        <a:pt x="2513" y="472"/>
                      </a:cubicBezTo>
                      <a:lnTo>
                        <a:pt x="2513" y="3747"/>
                      </a:lnTo>
                      <a:cubicBezTo>
                        <a:pt x="2513" y="4068"/>
                        <a:pt x="2263" y="4330"/>
                        <a:pt x="1930" y="4330"/>
                      </a:cubicBezTo>
                      <a:cubicBezTo>
                        <a:pt x="1608" y="4330"/>
                        <a:pt x="1334" y="4056"/>
                        <a:pt x="1334" y="3735"/>
                      </a:cubicBezTo>
                      <a:lnTo>
                        <a:pt x="1822" y="544"/>
                      </a:lnTo>
                      <a:cubicBezTo>
                        <a:pt x="1870" y="294"/>
                        <a:pt x="1691" y="56"/>
                        <a:pt x="1441" y="8"/>
                      </a:cubicBezTo>
                      <a:cubicBezTo>
                        <a:pt x="1414" y="3"/>
                        <a:pt x="1387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44"/>
                <p:cNvSpPr/>
                <p:nvPr/>
              </p:nvSpPr>
              <p:spPr>
                <a:xfrm>
                  <a:off x="-3162025" y="3863875"/>
                  <a:ext cx="94400" cy="27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6" h="10852" extrusionOk="0">
                      <a:moveTo>
                        <a:pt x="1327" y="1"/>
                      </a:moveTo>
                      <a:cubicBezTo>
                        <a:pt x="1093" y="1"/>
                        <a:pt x="891" y="170"/>
                        <a:pt x="858" y="398"/>
                      </a:cubicBezTo>
                      <a:cubicBezTo>
                        <a:pt x="858" y="398"/>
                        <a:pt x="513" y="2613"/>
                        <a:pt x="406" y="3363"/>
                      </a:cubicBezTo>
                      <a:cubicBezTo>
                        <a:pt x="370" y="3744"/>
                        <a:pt x="322" y="4173"/>
                        <a:pt x="263" y="4673"/>
                      </a:cubicBezTo>
                      <a:cubicBezTo>
                        <a:pt x="1" y="6828"/>
                        <a:pt x="1287" y="7864"/>
                        <a:pt x="2608" y="8030"/>
                      </a:cubicBezTo>
                      <a:cubicBezTo>
                        <a:pt x="2549" y="8245"/>
                        <a:pt x="2525" y="8459"/>
                        <a:pt x="2501" y="8721"/>
                      </a:cubicBezTo>
                      <a:lnTo>
                        <a:pt x="2442" y="10828"/>
                      </a:lnTo>
                      <a:cubicBezTo>
                        <a:pt x="2442" y="10852"/>
                        <a:pt x="2466" y="10852"/>
                        <a:pt x="2466" y="10852"/>
                      </a:cubicBezTo>
                      <a:lnTo>
                        <a:pt x="3775" y="10852"/>
                      </a:lnTo>
                      <a:lnTo>
                        <a:pt x="2466" y="3744"/>
                      </a:lnTo>
                      <a:cubicBezTo>
                        <a:pt x="2466" y="4065"/>
                        <a:pt x="2215" y="4327"/>
                        <a:pt x="1882" y="4327"/>
                      </a:cubicBezTo>
                      <a:cubicBezTo>
                        <a:pt x="1561" y="4327"/>
                        <a:pt x="1287" y="4065"/>
                        <a:pt x="1287" y="3732"/>
                      </a:cubicBezTo>
                      <a:lnTo>
                        <a:pt x="1775" y="541"/>
                      </a:lnTo>
                      <a:cubicBezTo>
                        <a:pt x="1823" y="291"/>
                        <a:pt x="1644" y="53"/>
                        <a:pt x="1394" y="5"/>
                      </a:cubicBezTo>
                      <a:cubicBezTo>
                        <a:pt x="1371" y="2"/>
                        <a:pt x="1349" y="1"/>
                        <a:pt x="1327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44"/>
                <p:cNvSpPr/>
                <p:nvPr/>
              </p:nvSpPr>
              <p:spPr>
                <a:xfrm>
                  <a:off x="-3137000" y="4135150"/>
                  <a:ext cx="97650" cy="4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6" h="19031" extrusionOk="0">
                      <a:moveTo>
                        <a:pt x="1465" y="1"/>
                      </a:moveTo>
                      <a:lnTo>
                        <a:pt x="48" y="13991"/>
                      </a:lnTo>
                      <a:cubicBezTo>
                        <a:pt x="0" y="14443"/>
                        <a:pt x="60" y="14908"/>
                        <a:pt x="214" y="15336"/>
                      </a:cubicBezTo>
                      <a:lnTo>
                        <a:pt x="1369" y="18610"/>
                      </a:lnTo>
                      <a:cubicBezTo>
                        <a:pt x="1465" y="18890"/>
                        <a:pt x="1706" y="19030"/>
                        <a:pt x="1948" y="19030"/>
                      </a:cubicBezTo>
                      <a:cubicBezTo>
                        <a:pt x="2191" y="19030"/>
                        <a:pt x="2435" y="18890"/>
                        <a:pt x="2536" y="18610"/>
                      </a:cubicBezTo>
                      <a:lnTo>
                        <a:pt x="3679" y="15312"/>
                      </a:lnTo>
                      <a:cubicBezTo>
                        <a:pt x="3846" y="14836"/>
                        <a:pt x="3905" y="14324"/>
                        <a:pt x="3870" y="13836"/>
                      </a:cubicBezTo>
                      <a:lnTo>
                        <a:pt x="2798" y="25"/>
                      </a:lnTo>
                      <a:lnTo>
                        <a:pt x="146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44"/>
                <p:cNvSpPr/>
                <p:nvPr/>
              </p:nvSpPr>
              <p:spPr>
                <a:xfrm>
                  <a:off x="-3109025" y="4473300"/>
                  <a:ext cx="41700" cy="8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3358" extrusionOk="0">
                      <a:moveTo>
                        <a:pt x="834" y="0"/>
                      </a:moveTo>
                      <a:cubicBezTo>
                        <a:pt x="369" y="0"/>
                        <a:pt x="0" y="751"/>
                        <a:pt x="0" y="1679"/>
                      </a:cubicBezTo>
                      <a:cubicBezTo>
                        <a:pt x="0" y="2608"/>
                        <a:pt x="369" y="3358"/>
                        <a:pt x="834" y="3358"/>
                      </a:cubicBezTo>
                      <a:cubicBezTo>
                        <a:pt x="1298" y="3358"/>
                        <a:pt x="1667" y="2608"/>
                        <a:pt x="1667" y="1679"/>
                      </a:cubicBezTo>
                      <a:cubicBezTo>
                        <a:pt x="1667" y="751"/>
                        <a:pt x="1298" y="0"/>
                        <a:pt x="8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44"/>
                <p:cNvSpPr/>
                <p:nvPr/>
              </p:nvSpPr>
              <p:spPr>
                <a:xfrm>
                  <a:off x="-3137000" y="4135150"/>
                  <a:ext cx="63425" cy="4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9031" extrusionOk="0">
                      <a:moveTo>
                        <a:pt x="1465" y="1"/>
                      </a:moveTo>
                      <a:lnTo>
                        <a:pt x="48" y="13991"/>
                      </a:lnTo>
                      <a:cubicBezTo>
                        <a:pt x="0" y="14443"/>
                        <a:pt x="60" y="14908"/>
                        <a:pt x="214" y="15336"/>
                      </a:cubicBezTo>
                      <a:lnTo>
                        <a:pt x="1369" y="18610"/>
                      </a:lnTo>
                      <a:cubicBezTo>
                        <a:pt x="1465" y="18890"/>
                        <a:pt x="1706" y="19030"/>
                        <a:pt x="1948" y="19030"/>
                      </a:cubicBezTo>
                      <a:cubicBezTo>
                        <a:pt x="2191" y="19030"/>
                        <a:pt x="2435" y="18890"/>
                        <a:pt x="2536" y="18610"/>
                      </a:cubicBezTo>
                      <a:lnTo>
                        <a:pt x="1465" y="1"/>
                      </a:ln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3214" name="Google Shape;3214;p44"/>
          <p:cNvCxnSpPr/>
          <p:nvPr/>
        </p:nvCxnSpPr>
        <p:spPr>
          <a:xfrm>
            <a:off x="791300" y="1120417"/>
            <a:ext cx="22146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14277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>
            <a:spLocks noGrp="1"/>
          </p:cNvSpPr>
          <p:nvPr>
            <p:ph type="subTitle" idx="1"/>
          </p:nvPr>
        </p:nvSpPr>
        <p:spPr>
          <a:xfrm>
            <a:off x="152400" y="1470660"/>
            <a:ext cx="8816340" cy="33978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sz="1400" dirty="0" smtClean="0"/>
              <a:t>1. Кулинария</a:t>
            </a:r>
            <a:r>
              <a:rPr lang="ru-RU" sz="1400" dirty="0"/>
              <a:t>: Команда должна иметь глубокие знания о различных кухнях мира, ингредиентах, методах приготовления и презентации блюд. Это поможет им создавать уникальные и вкусные блюда, соответствующие предпочтениям гостей</a:t>
            </a:r>
            <a:r>
              <a:rPr lang="ru-RU" sz="1400" dirty="0" smtClean="0"/>
              <a:t>.</a:t>
            </a:r>
          </a:p>
          <a:p>
            <a:pPr marL="0" lvl="0" indent="0" algn="just"/>
            <a:endParaRPr lang="ru-RU" sz="1400" dirty="0" smtClean="0"/>
          </a:p>
          <a:p>
            <a:pPr marL="0" lvl="0" indent="0" algn="just"/>
            <a:r>
              <a:rPr lang="ru-RU" sz="1400" dirty="0" smtClean="0"/>
              <a:t>2</a:t>
            </a:r>
            <a:r>
              <a:rPr lang="ru-RU" sz="1400" dirty="0"/>
              <a:t>. Диетология: Знание основ диетологии позволит команде </a:t>
            </a:r>
            <a:r>
              <a:rPr lang="ru-RU" sz="1400" dirty="0" smtClean="0"/>
              <a:t>разрабатывать и создавать </a:t>
            </a:r>
            <a:r>
              <a:rPr lang="ru-RU" sz="1400" dirty="0"/>
              <a:t>индивидуальные </a:t>
            </a:r>
            <a:r>
              <a:rPr lang="ru-RU" sz="1400" dirty="0" smtClean="0"/>
              <a:t>блюда </a:t>
            </a:r>
            <a:r>
              <a:rPr lang="ru-RU" sz="1400" dirty="0"/>
              <a:t>для гостей с особыми диетическими потребностями, такими как вегетарианство, </a:t>
            </a:r>
            <a:r>
              <a:rPr lang="ru-RU" sz="1400" dirty="0" err="1"/>
              <a:t>веганство</a:t>
            </a:r>
            <a:r>
              <a:rPr lang="ru-RU" sz="1400" dirty="0"/>
              <a:t>, </a:t>
            </a:r>
            <a:r>
              <a:rPr lang="ru-RU" sz="1400" dirty="0" err="1"/>
              <a:t>безглютеновая</a:t>
            </a:r>
            <a:r>
              <a:rPr lang="ru-RU" sz="1400" dirty="0"/>
              <a:t> диета и другие.</a:t>
            </a:r>
          </a:p>
          <a:p>
            <a:pPr marL="0" lvl="0" indent="0" algn="just"/>
            <a:endParaRPr lang="ru-RU" sz="1400" dirty="0"/>
          </a:p>
          <a:p>
            <a:pPr marL="0" lvl="0" indent="0" algn="just"/>
            <a:r>
              <a:rPr lang="ru-RU" sz="1400" dirty="0" smtClean="0"/>
              <a:t>3. </a:t>
            </a:r>
            <a:r>
              <a:rPr lang="ru-RU" sz="1400" dirty="0"/>
              <a:t>Маркетинг: Понимание маркетинговых стратегий поможет команде продвигать новую услугу индивидуального блюда среди гостей отеля. Они должны знать, как привлечь внимание потенциальных клиентов и создать привлекательное предложение.</a:t>
            </a:r>
          </a:p>
          <a:p>
            <a:pPr marL="0" lvl="0" indent="0" algn="just"/>
            <a:endParaRPr lang="ru-RU" sz="1400" dirty="0"/>
          </a:p>
          <a:p>
            <a:pPr marL="0" lvl="0" indent="0" algn="just"/>
            <a:r>
              <a:rPr lang="ru-RU" sz="1400" dirty="0"/>
              <a:t>4</a:t>
            </a:r>
            <a:r>
              <a:rPr lang="ru-RU" sz="1400" dirty="0" smtClean="0"/>
              <a:t>. </a:t>
            </a:r>
            <a:r>
              <a:rPr lang="ru-RU" sz="1400" dirty="0"/>
              <a:t>Технологии: Использование современных технологий может улучшить процесс предоставления услуги индивидуального блюда. Например, команда может использовать приложения для заказа блюд, системы управления отношениями с клиентами (CRM) для отслеживания предпочтений гостей или программное обеспечение для автоматизации процессов.</a:t>
            </a:r>
          </a:p>
          <a:p>
            <a:pPr marL="0" lvl="0" indent="0" algn="just"/>
            <a:endParaRPr lang="ru-RU" sz="1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095" name="Google Shape;1095;p34"/>
          <p:cNvSpPr txBox="1">
            <a:spLocks noGrp="1"/>
          </p:cNvSpPr>
          <p:nvPr>
            <p:ph type="title"/>
          </p:nvPr>
        </p:nvSpPr>
        <p:spPr>
          <a:xfrm>
            <a:off x="255270" y="129540"/>
            <a:ext cx="8610600" cy="6521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/>
              <a:t>Для введения услуги индивидуального блюда в ресторане при отеле команде могут потребоваться следующие дополнительные знания:</a:t>
            </a:r>
            <a:endParaRPr sz="2000" dirty="0"/>
          </a:p>
        </p:txBody>
      </p:sp>
      <p:cxnSp>
        <p:nvCxnSpPr>
          <p:cNvPr id="1096" name="Google Shape;1096;p34"/>
          <p:cNvCxnSpPr/>
          <p:nvPr/>
        </p:nvCxnSpPr>
        <p:spPr>
          <a:xfrm>
            <a:off x="351079" y="895969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2494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9" name="Google Shape;2029;p39"/>
          <p:cNvGrpSpPr/>
          <p:nvPr/>
        </p:nvGrpSpPr>
        <p:grpSpPr>
          <a:xfrm>
            <a:off x="142804" y="112235"/>
            <a:ext cx="1888383" cy="4005410"/>
            <a:chOff x="142804" y="112235"/>
            <a:chExt cx="1888383" cy="4005410"/>
          </a:xfrm>
        </p:grpSpPr>
        <p:grpSp>
          <p:nvGrpSpPr>
            <p:cNvPr id="2030" name="Google Shape;2030;p39"/>
            <p:cNvGrpSpPr/>
            <p:nvPr/>
          </p:nvGrpSpPr>
          <p:grpSpPr>
            <a:xfrm>
              <a:off x="1055378" y="1330656"/>
              <a:ext cx="646302" cy="2786989"/>
              <a:chOff x="-1049900" y="1203773"/>
              <a:chExt cx="237550" cy="1024327"/>
            </a:xfrm>
          </p:grpSpPr>
          <p:sp>
            <p:nvSpPr>
              <p:cNvPr id="2031" name="Google Shape;2031;p39"/>
              <p:cNvSpPr/>
              <p:nvPr/>
            </p:nvSpPr>
            <p:spPr>
              <a:xfrm>
                <a:off x="-1049900" y="1203773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9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9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9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9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9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7" name="Google Shape;2037;p39"/>
            <p:cNvGrpSpPr/>
            <p:nvPr/>
          </p:nvGrpSpPr>
          <p:grpSpPr>
            <a:xfrm rot="-2700000">
              <a:off x="306569" y="283707"/>
              <a:ext cx="817041" cy="801627"/>
              <a:chOff x="-816043" y="208877"/>
              <a:chExt cx="671005" cy="658346"/>
            </a:xfrm>
          </p:grpSpPr>
          <p:grpSp>
            <p:nvGrpSpPr>
              <p:cNvPr id="2038" name="Google Shape;2038;p39"/>
              <p:cNvGrpSpPr/>
              <p:nvPr/>
            </p:nvGrpSpPr>
            <p:grpSpPr>
              <a:xfrm rot="10800000">
                <a:off x="-801883" y="582288"/>
                <a:ext cx="656845" cy="284935"/>
                <a:chOff x="124425" y="107874"/>
                <a:chExt cx="1156417" cy="501646"/>
              </a:xfrm>
            </p:grpSpPr>
            <p:sp>
              <p:nvSpPr>
                <p:cNvPr id="2039" name="Google Shape;2039;p39"/>
                <p:cNvSpPr/>
                <p:nvPr/>
              </p:nvSpPr>
              <p:spPr>
                <a:xfrm>
                  <a:off x="145959" y="119074"/>
                  <a:ext cx="1134883" cy="490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7" extrusionOk="0">
                      <a:moveTo>
                        <a:pt x="1989" y="0"/>
                      </a:moveTo>
                      <a:cubicBezTo>
                        <a:pt x="893" y="0"/>
                        <a:pt x="0" y="893"/>
                        <a:pt x="0" y="1977"/>
                      </a:cubicBezTo>
                      <a:lnTo>
                        <a:pt x="0" y="4799"/>
                      </a:lnTo>
                      <a:cubicBezTo>
                        <a:pt x="0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799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39"/>
                <p:cNvSpPr/>
                <p:nvPr/>
              </p:nvSpPr>
              <p:spPr>
                <a:xfrm>
                  <a:off x="124425" y="107874"/>
                  <a:ext cx="1134883" cy="490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8" extrusionOk="0">
                      <a:moveTo>
                        <a:pt x="1989" y="1"/>
                      </a:moveTo>
                      <a:cubicBezTo>
                        <a:pt x="893" y="1"/>
                        <a:pt x="1" y="894"/>
                        <a:pt x="1" y="1977"/>
                      </a:cubicBezTo>
                      <a:lnTo>
                        <a:pt x="1" y="4811"/>
                      </a:lnTo>
                      <a:cubicBezTo>
                        <a:pt x="1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811"/>
                      </a:cubicBezTo>
                      <a:lnTo>
                        <a:pt x="15705" y="1977"/>
                      </a:lnTo>
                      <a:cubicBezTo>
                        <a:pt x="15705" y="894"/>
                        <a:pt x="14812" y="1"/>
                        <a:pt x="1372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39"/>
                <p:cNvSpPr/>
                <p:nvPr/>
              </p:nvSpPr>
              <p:spPr>
                <a:xfrm>
                  <a:off x="213886" y="164672"/>
                  <a:ext cx="979229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1" h="5525" extrusionOk="0">
                      <a:moveTo>
                        <a:pt x="2561" y="0"/>
                      </a:moveTo>
                      <a:cubicBezTo>
                        <a:pt x="1430" y="0"/>
                        <a:pt x="1" y="477"/>
                        <a:pt x="1" y="1620"/>
                      </a:cubicBezTo>
                      <a:lnTo>
                        <a:pt x="489" y="3465"/>
                      </a:lnTo>
                      <a:cubicBezTo>
                        <a:pt x="489" y="4596"/>
                        <a:pt x="1882" y="5168"/>
                        <a:pt x="3025" y="5168"/>
                      </a:cubicBezTo>
                      <a:lnTo>
                        <a:pt x="11252" y="5525"/>
                      </a:lnTo>
                      <a:cubicBezTo>
                        <a:pt x="12383" y="5525"/>
                        <a:pt x="13205" y="5084"/>
                        <a:pt x="13205" y="3941"/>
                      </a:cubicBezTo>
                      <a:lnTo>
                        <a:pt x="13550" y="1536"/>
                      </a:lnTo>
                      <a:cubicBezTo>
                        <a:pt x="13550" y="405"/>
                        <a:pt x="12383" y="0"/>
                        <a:pt x="1124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39"/>
                <p:cNvSpPr/>
                <p:nvPr/>
              </p:nvSpPr>
              <p:spPr>
                <a:xfrm>
                  <a:off x="396277" y="237802"/>
                  <a:ext cx="62073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3275" extrusionOk="0">
                      <a:moveTo>
                        <a:pt x="430" y="0"/>
                      </a:moveTo>
                      <a:cubicBezTo>
                        <a:pt x="191" y="0"/>
                        <a:pt x="1" y="739"/>
                        <a:pt x="1" y="1644"/>
                      </a:cubicBezTo>
                      <a:cubicBezTo>
                        <a:pt x="1" y="2548"/>
                        <a:pt x="191" y="3275"/>
                        <a:pt x="430" y="3275"/>
                      </a:cubicBezTo>
                      <a:cubicBezTo>
                        <a:pt x="668" y="3275"/>
                        <a:pt x="858" y="2548"/>
                        <a:pt x="858" y="1644"/>
                      </a:cubicBezTo>
                      <a:cubicBezTo>
                        <a:pt x="858" y="739"/>
                        <a:pt x="66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39"/>
                <p:cNvSpPr/>
                <p:nvPr/>
              </p:nvSpPr>
              <p:spPr>
                <a:xfrm>
                  <a:off x="527072" y="312666"/>
                  <a:ext cx="37071" cy="18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84" extrusionOk="0">
                      <a:moveTo>
                        <a:pt x="251" y="0"/>
                      </a:moveTo>
                      <a:cubicBezTo>
                        <a:pt x="120" y="0"/>
                        <a:pt x="1" y="572"/>
                        <a:pt x="1" y="1286"/>
                      </a:cubicBezTo>
                      <a:cubicBezTo>
                        <a:pt x="1" y="2001"/>
                        <a:pt x="120" y="2584"/>
                        <a:pt x="251" y="2584"/>
                      </a:cubicBezTo>
                      <a:cubicBezTo>
                        <a:pt x="394" y="2584"/>
                        <a:pt x="513" y="2001"/>
                        <a:pt x="513" y="1286"/>
                      </a:cubicBezTo>
                      <a:cubicBezTo>
                        <a:pt x="513" y="572"/>
                        <a:pt x="394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39"/>
                <p:cNvSpPr/>
                <p:nvPr/>
              </p:nvSpPr>
              <p:spPr>
                <a:xfrm>
                  <a:off x="801525" y="206801"/>
                  <a:ext cx="68938" cy="27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88" extrusionOk="0">
                      <a:moveTo>
                        <a:pt x="477" y="1"/>
                      </a:moveTo>
                      <a:cubicBezTo>
                        <a:pt x="215" y="1"/>
                        <a:pt x="1" y="846"/>
                        <a:pt x="1" y="1894"/>
                      </a:cubicBezTo>
                      <a:cubicBezTo>
                        <a:pt x="1" y="2930"/>
                        <a:pt x="215" y="3787"/>
                        <a:pt x="477" y="3787"/>
                      </a:cubicBezTo>
                      <a:cubicBezTo>
                        <a:pt x="739" y="3787"/>
                        <a:pt x="953" y="2930"/>
                        <a:pt x="953" y="1894"/>
                      </a:cubicBezTo>
                      <a:cubicBezTo>
                        <a:pt x="953" y="846"/>
                        <a:pt x="739" y="1"/>
                        <a:pt x="47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39"/>
                <p:cNvSpPr/>
                <p:nvPr/>
              </p:nvSpPr>
              <p:spPr>
                <a:xfrm>
                  <a:off x="969318" y="269669"/>
                  <a:ext cx="62001" cy="193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679" extrusionOk="0">
                      <a:moveTo>
                        <a:pt x="429" y="0"/>
                      </a:moveTo>
                      <a:cubicBezTo>
                        <a:pt x="191" y="0"/>
                        <a:pt x="0" y="595"/>
                        <a:pt x="0" y="1334"/>
                      </a:cubicBezTo>
                      <a:cubicBezTo>
                        <a:pt x="0" y="2072"/>
                        <a:pt x="191" y="2679"/>
                        <a:pt x="429" y="2679"/>
                      </a:cubicBezTo>
                      <a:cubicBezTo>
                        <a:pt x="667" y="2679"/>
                        <a:pt x="858" y="2072"/>
                        <a:pt x="858" y="1334"/>
                      </a:cubicBezTo>
                      <a:cubicBezTo>
                        <a:pt x="858" y="595"/>
                        <a:pt x="66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39"/>
                <p:cNvSpPr/>
                <p:nvPr/>
              </p:nvSpPr>
              <p:spPr>
                <a:xfrm>
                  <a:off x="192424" y="154339"/>
                  <a:ext cx="979157" cy="39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0" h="5526" extrusionOk="0">
                      <a:moveTo>
                        <a:pt x="2560" y="1"/>
                      </a:moveTo>
                      <a:cubicBezTo>
                        <a:pt x="1429" y="1"/>
                        <a:pt x="0" y="477"/>
                        <a:pt x="0" y="1620"/>
                      </a:cubicBezTo>
                      <a:lnTo>
                        <a:pt x="488" y="3465"/>
                      </a:lnTo>
                      <a:cubicBezTo>
                        <a:pt x="488" y="4596"/>
                        <a:pt x="1881" y="5156"/>
                        <a:pt x="3024" y="5156"/>
                      </a:cubicBezTo>
                      <a:lnTo>
                        <a:pt x="11252" y="5525"/>
                      </a:lnTo>
                      <a:cubicBezTo>
                        <a:pt x="12383" y="5525"/>
                        <a:pt x="13204" y="5073"/>
                        <a:pt x="13204" y="3942"/>
                      </a:cubicBezTo>
                      <a:lnTo>
                        <a:pt x="13549" y="1525"/>
                      </a:lnTo>
                      <a:cubicBezTo>
                        <a:pt x="13549" y="393"/>
                        <a:pt x="12383" y="1"/>
                        <a:pt x="11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39"/>
                <p:cNvSpPr/>
                <p:nvPr/>
              </p:nvSpPr>
              <p:spPr>
                <a:xfrm>
                  <a:off x="193291" y="154339"/>
                  <a:ext cx="812230" cy="40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5537" extrusionOk="0">
                      <a:moveTo>
                        <a:pt x="2572" y="1"/>
                      </a:moveTo>
                      <a:cubicBezTo>
                        <a:pt x="1441" y="1"/>
                        <a:pt x="0" y="477"/>
                        <a:pt x="0" y="1620"/>
                      </a:cubicBezTo>
                      <a:lnTo>
                        <a:pt x="500" y="3465"/>
                      </a:lnTo>
                      <a:cubicBezTo>
                        <a:pt x="500" y="4596"/>
                        <a:pt x="1881" y="5156"/>
                        <a:pt x="3024" y="5156"/>
                      </a:cubicBezTo>
                      <a:lnTo>
                        <a:pt x="11240" y="5537"/>
                      </a:lnTo>
                      <a:lnTo>
                        <a:pt x="11240" y="5537"/>
                      </a:lnTo>
                      <a:lnTo>
                        <a:pt x="257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39"/>
                <p:cNvSpPr/>
                <p:nvPr/>
              </p:nvSpPr>
              <p:spPr>
                <a:xfrm>
                  <a:off x="374815" y="227468"/>
                  <a:ext cx="62001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3275" extrusionOk="0">
                      <a:moveTo>
                        <a:pt x="429" y="1"/>
                      </a:moveTo>
                      <a:cubicBezTo>
                        <a:pt x="191" y="1"/>
                        <a:pt x="0" y="727"/>
                        <a:pt x="0" y="1632"/>
                      </a:cubicBezTo>
                      <a:cubicBezTo>
                        <a:pt x="0" y="2537"/>
                        <a:pt x="191" y="3275"/>
                        <a:pt x="429" y="3275"/>
                      </a:cubicBezTo>
                      <a:cubicBezTo>
                        <a:pt x="667" y="3275"/>
                        <a:pt x="857" y="2537"/>
                        <a:pt x="857" y="1632"/>
                      </a:cubicBezTo>
                      <a:cubicBezTo>
                        <a:pt x="857" y="727"/>
                        <a:pt x="66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39"/>
                <p:cNvSpPr/>
                <p:nvPr/>
              </p:nvSpPr>
              <p:spPr>
                <a:xfrm>
                  <a:off x="505538" y="301465"/>
                  <a:ext cx="37071" cy="18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97" extrusionOk="0">
                      <a:moveTo>
                        <a:pt x="251" y="1"/>
                      </a:moveTo>
                      <a:cubicBezTo>
                        <a:pt x="120" y="1"/>
                        <a:pt x="1" y="584"/>
                        <a:pt x="1" y="1298"/>
                      </a:cubicBezTo>
                      <a:cubicBezTo>
                        <a:pt x="1" y="2013"/>
                        <a:pt x="120" y="2596"/>
                        <a:pt x="251" y="2596"/>
                      </a:cubicBezTo>
                      <a:cubicBezTo>
                        <a:pt x="394" y="2596"/>
                        <a:pt x="513" y="2013"/>
                        <a:pt x="513" y="1298"/>
                      </a:cubicBezTo>
                      <a:cubicBezTo>
                        <a:pt x="513" y="584"/>
                        <a:pt x="394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39"/>
                <p:cNvSpPr/>
                <p:nvPr/>
              </p:nvSpPr>
              <p:spPr>
                <a:xfrm>
                  <a:off x="780063" y="196468"/>
                  <a:ext cx="68866" cy="27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3776" extrusionOk="0">
                      <a:moveTo>
                        <a:pt x="476" y="1"/>
                      </a:moveTo>
                      <a:cubicBezTo>
                        <a:pt x="214" y="1"/>
                        <a:pt x="0" y="846"/>
                        <a:pt x="0" y="1882"/>
                      </a:cubicBezTo>
                      <a:cubicBezTo>
                        <a:pt x="0" y="2930"/>
                        <a:pt x="214" y="3775"/>
                        <a:pt x="476" y="3775"/>
                      </a:cubicBezTo>
                      <a:cubicBezTo>
                        <a:pt x="738" y="3775"/>
                        <a:pt x="953" y="2930"/>
                        <a:pt x="953" y="1882"/>
                      </a:cubicBezTo>
                      <a:cubicBezTo>
                        <a:pt x="953" y="846"/>
                        <a:pt x="738" y="1"/>
                        <a:pt x="47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39"/>
                <p:cNvSpPr/>
                <p:nvPr/>
              </p:nvSpPr>
              <p:spPr>
                <a:xfrm>
                  <a:off x="947784" y="258469"/>
                  <a:ext cx="62073" cy="19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680" extrusionOk="0">
                      <a:moveTo>
                        <a:pt x="429" y="0"/>
                      </a:moveTo>
                      <a:cubicBezTo>
                        <a:pt x="191" y="0"/>
                        <a:pt x="1" y="596"/>
                        <a:pt x="1" y="1346"/>
                      </a:cubicBezTo>
                      <a:cubicBezTo>
                        <a:pt x="1" y="2084"/>
                        <a:pt x="191" y="2679"/>
                        <a:pt x="429" y="2679"/>
                      </a:cubicBezTo>
                      <a:cubicBezTo>
                        <a:pt x="668" y="2679"/>
                        <a:pt x="858" y="2084"/>
                        <a:pt x="858" y="1346"/>
                      </a:cubicBezTo>
                      <a:cubicBezTo>
                        <a:pt x="858" y="596"/>
                        <a:pt x="66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52" name="Google Shape;2052;p39"/>
              <p:cNvGrpSpPr/>
              <p:nvPr/>
            </p:nvGrpSpPr>
            <p:grpSpPr>
              <a:xfrm rot="10800000">
                <a:off x="-816043" y="208877"/>
                <a:ext cx="656845" cy="284443"/>
                <a:chOff x="149356" y="766155"/>
                <a:chExt cx="1156417" cy="500779"/>
              </a:xfrm>
            </p:grpSpPr>
            <p:sp>
              <p:nvSpPr>
                <p:cNvPr id="2053" name="Google Shape;2053;p39"/>
                <p:cNvSpPr/>
                <p:nvPr/>
              </p:nvSpPr>
              <p:spPr>
                <a:xfrm>
                  <a:off x="170890" y="776488"/>
                  <a:ext cx="1134883" cy="490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7" extrusionOk="0">
                      <a:moveTo>
                        <a:pt x="1989" y="0"/>
                      </a:moveTo>
                      <a:cubicBezTo>
                        <a:pt x="893" y="0"/>
                        <a:pt x="0" y="893"/>
                        <a:pt x="0" y="1977"/>
                      </a:cubicBezTo>
                      <a:lnTo>
                        <a:pt x="0" y="4810"/>
                      </a:lnTo>
                      <a:cubicBezTo>
                        <a:pt x="0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810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39"/>
                <p:cNvSpPr/>
                <p:nvPr/>
              </p:nvSpPr>
              <p:spPr>
                <a:xfrm>
                  <a:off x="149356" y="766155"/>
                  <a:ext cx="1134955" cy="48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6" h="6776" extrusionOk="0">
                      <a:moveTo>
                        <a:pt x="1989" y="0"/>
                      </a:moveTo>
                      <a:cubicBezTo>
                        <a:pt x="894" y="0"/>
                        <a:pt x="1" y="893"/>
                        <a:pt x="1" y="1977"/>
                      </a:cubicBezTo>
                      <a:lnTo>
                        <a:pt x="1" y="4799"/>
                      </a:lnTo>
                      <a:cubicBezTo>
                        <a:pt x="1" y="5882"/>
                        <a:pt x="894" y="6775"/>
                        <a:pt x="1989" y="6775"/>
                      </a:cubicBezTo>
                      <a:lnTo>
                        <a:pt x="13729" y="6775"/>
                      </a:lnTo>
                      <a:cubicBezTo>
                        <a:pt x="14812" y="6775"/>
                        <a:pt x="15705" y="5882"/>
                        <a:pt x="15705" y="4799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39"/>
                <p:cNvSpPr/>
                <p:nvPr/>
              </p:nvSpPr>
              <p:spPr>
                <a:xfrm>
                  <a:off x="259484" y="822086"/>
                  <a:ext cx="978362" cy="39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5513" extrusionOk="0">
                      <a:moveTo>
                        <a:pt x="2287" y="0"/>
                      </a:moveTo>
                      <a:cubicBezTo>
                        <a:pt x="1156" y="0"/>
                        <a:pt x="346" y="441"/>
                        <a:pt x="346" y="1572"/>
                      </a:cubicBezTo>
                      <a:lnTo>
                        <a:pt x="1" y="3989"/>
                      </a:lnTo>
                      <a:cubicBezTo>
                        <a:pt x="1" y="5120"/>
                        <a:pt x="1156" y="5513"/>
                        <a:pt x="2311" y="5513"/>
                      </a:cubicBezTo>
                      <a:lnTo>
                        <a:pt x="10978" y="5513"/>
                      </a:lnTo>
                      <a:cubicBezTo>
                        <a:pt x="12109" y="5513"/>
                        <a:pt x="13538" y="5037"/>
                        <a:pt x="13538" y="3894"/>
                      </a:cubicBezTo>
                      <a:lnTo>
                        <a:pt x="13050" y="2048"/>
                      </a:lnTo>
                      <a:cubicBezTo>
                        <a:pt x="13050" y="917"/>
                        <a:pt x="11669" y="357"/>
                        <a:pt x="10526" y="357"/>
                      </a:cubicBezTo>
                      <a:lnTo>
                        <a:pt x="2287" y="0"/>
                      </a:ln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39"/>
                <p:cNvSpPr/>
                <p:nvPr/>
              </p:nvSpPr>
              <p:spPr>
                <a:xfrm>
                  <a:off x="993382" y="910680"/>
                  <a:ext cx="62868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3275" extrusionOk="0">
                      <a:moveTo>
                        <a:pt x="441" y="1"/>
                      </a:moveTo>
                      <a:cubicBezTo>
                        <a:pt x="203" y="1"/>
                        <a:pt x="1" y="739"/>
                        <a:pt x="1" y="1644"/>
                      </a:cubicBezTo>
                      <a:cubicBezTo>
                        <a:pt x="1" y="2549"/>
                        <a:pt x="203" y="3275"/>
                        <a:pt x="441" y="3275"/>
                      </a:cubicBezTo>
                      <a:cubicBezTo>
                        <a:pt x="679" y="3275"/>
                        <a:pt x="870" y="2549"/>
                        <a:pt x="870" y="1644"/>
                      </a:cubicBezTo>
                      <a:cubicBezTo>
                        <a:pt x="870" y="739"/>
                        <a:pt x="679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39"/>
                <p:cNvSpPr/>
                <p:nvPr/>
              </p:nvSpPr>
              <p:spPr>
                <a:xfrm>
                  <a:off x="888457" y="885749"/>
                  <a:ext cx="37071" cy="187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96" extrusionOk="0">
                      <a:moveTo>
                        <a:pt x="250" y="0"/>
                      </a:moveTo>
                      <a:cubicBezTo>
                        <a:pt x="119" y="0"/>
                        <a:pt x="0" y="584"/>
                        <a:pt x="0" y="1298"/>
                      </a:cubicBezTo>
                      <a:cubicBezTo>
                        <a:pt x="0" y="2013"/>
                        <a:pt x="119" y="2596"/>
                        <a:pt x="250" y="2596"/>
                      </a:cubicBezTo>
                      <a:cubicBezTo>
                        <a:pt x="393" y="2596"/>
                        <a:pt x="512" y="2013"/>
                        <a:pt x="512" y="1298"/>
                      </a:cubicBezTo>
                      <a:cubicBezTo>
                        <a:pt x="512" y="584"/>
                        <a:pt x="393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39"/>
                <p:cNvSpPr/>
                <p:nvPr/>
              </p:nvSpPr>
              <p:spPr>
                <a:xfrm>
                  <a:off x="583003" y="905549"/>
                  <a:ext cx="68938" cy="272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75" extrusionOk="0">
                      <a:moveTo>
                        <a:pt x="477" y="0"/>
                      </a:moveTo>
                      <a:cubicBezTo>
                        <a:pt x="215" y="0"/>
                        <a:pt x="1" y="846"/>
                        <a:pt x="1" y="1893"/>
                      </a:cubicBezTo>
                      <a:cubicBezTo>
                        <a:pt x="1" y="2929"/>
                        <a:pt x="215" y="3774"/>
                        <a:pt x="477" y="3774"/>
                      </a:cubicBezTo>
                      <a:cubicBezTo>
                        <a:pt x="739" y="3774"/>
                        <a:pt x="953" y="2929"/>
                        <a:pt x="953" y="1893"/>
                      </a:cubicBezTo>
                      <a:cubicBezTo>
                        <a:pt x="953" y="846"/>
                        <a:pt x="739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39"/>
                <p:cNvSpPr/>
                <p:nvPr/>
              </p:nvSpPr>
              <p:spPr>
                <a:xfrm>
                  <a:off x="420412" y="922748"/>
                  <a:ext cx="62868" cy="1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2680" extrusionOk="0">
                      <a:moveTo>
                        <a:pt x="429" y="0"/>
                      </a:moveTo>
                      <a:cubicBezTo>
                        <a:pt x="191" y="0"/>
                        <a:pt x="0" y="596"/>
                        <a:pt x="0" y="1346"/>
                      </a:cubicBezTo>
                      <a:cubicBezTo>
                        <a:pt x="0" y="2084"/>
                        <a:pt x="191" y="2679"/>
                        <a:pt x="429" y="2679"/>
                      </a:cubicBezTo>
                      <a:cubicBezTo>
                        <a:pt x="679" y="2679"/>
                        <a:pt x="869" y="2084"/>
                        <a:pt x="869" y="1346"/>
                      </a:cubicBezTo>
                      <a:cubicBezTo>
                        <a:pt x="869" y="596"/>
                        <a:pt x="679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39"/>
                <p:cNvSpPr/>
                <p:nvPr/>
              </p:nvSpPr>
              <p:spPr>
                <a:xfrm>
                  <a:off x="238022" y="810885"/>
                  <a:ext cx="978290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8" h="5525" extrusionOk="0">
                      <a:moveTo>
                        <a:pt x="2286" y="1"/>
                      </a:moveTo>
                      <a:cubicBezTo>
                        <a:pt x="1155" y="1"/>
                        <a:pt x="345" y="453"/>
                        <a:pt x="345" y="1584"/>
                      </a:cubicBezTo>
                      <a:lnTo>
                        <a:pt x="0" y="3989"/>
                      </a:lnTo>
                      <a:cubicBezTo>
                        <a:pt x="0" y="5120"/>
                        <a:pt x="1155" y="5525"/>
                        <a:pt x="2310" y="5525"/>
                      </a:cubicBezTo>
                      <a:lnTo>
                        <a:pt x="10978" y="5525"/>
                      </a:lnTo>
                      <a:cubicBezTo>
                        <a:pt x="12109" y="5525"/>
                        <a:pt x="13538" y="5049"/>
                        <a:pt x="13538" y="3906"/>
                      </a:cubicBezTo>
                      <a:lnTo>
                        <a:pt x="13049" y="2060"/>
                      </a:lnTo>
                      <a:cubicBezTo>
                        <a:pt x="13049" y="929"/>
                        <a:pt x="11668" y="358"/>
                        <a:pt x="10525" y="358"/>
                      </a:cubicBezTo>
                      <a:lnTo>
                        <a:pt x="22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39"/>
                <p:cNvSpPr/>
                <p:nvPr/>
              </p:nvSpPr>
              <p:spPr>
                <a:xfrm>
                  <a:off x="238022" y="810885"/>
                  <a:ext cx="793298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8" h="5525" extrusionOk="0">
                      <a:moveTo>
                        <a:pt x="2286" y="1"/>
                      </a:moveTo>
                      <a:cubicBezTo>
                        <a:pt x="1155" y="1"/>
                        <a:pt x="345" y="453"/>
                        <a:pt x="345" y="1584"/>
                      </a:cubicBezTo>
                      <a:lnTo>
                        <a:pt x="0" y="3989"/>
                      </a:lnTo>
                      <a:cubicBezTo>
                        <a:pt x="0" y="5120"/>
                        <a:pt x="1155" y="5525"/>
                        <a:pt x="2310" y="5525"/>
                      </a:cubicBezTo>
                      <a:lnTo>
                        <a:pt x="10978" y="5525"/>
                      </a:lnTo>
                      <a:lnTo>
                        <a:pt x="22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39"/>
                <p:cNvSpPr/>
                <p:nvPr/>
              </p:nvSpPr>
              <p:spPr>
                <a:xfrm>
                  <a:off x="971920" y="900346"/>
                  <a:ext cx="62868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3275" extrusionOk="0">
                      <a:moveTo>
                        <a:pt x="441" y="1"/>
                      </a:moveTo>
                      <a:cubicBezTo>
                        <a:pt x="203" y="1"/>
                        <a:pt x="0" y="727"/>
                        <a:pt x="0" y="1632"/>
                      </a:cubicBezTo>
                      <a:cubicBezTo>
                        <a:pt x="0" y="2537"/>
                        <a:pt x="203" y="3275"/>
                        <a:pt x="441" y="3275"/>
                      </a:cubicBezTo>
                      <a:cubicBezTo>
                        <a:pt x="679" y="3275"/>
                        <a:pt x="869" y="2537"/>
                        <a:pt x="869" y="1632"/>
                      </a:cubicBezTo>
                      <a:cubicBezTo>
                        <a:pt x="869" y="727"/>
                        <a:pt x="679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39"/>
                <p:cNvSpPr/>
                <p:nvPr/>
              </p:nvSpPr>
              <p:spPr>
                <a:xfrm>
                  <a:off x="866922" y="875416"/>
                  <a:ext cx="37071" cy="186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85" extrusionOk="0">
                      <a:moveTo>
                        <a:pt x="251" y="0"/>
                      </a:moveTo>
                      <a:cubicBezTo>
                        <a:pt x="120" y="0"/>
                        <a:pt x="1" y="584"/>
                        <a:pt x="1" y="1298"/>
                      </a:cubicBezTo>
                      <a:cubicBezTo>
                        <a:pt x="1" y="2013"/>
                        <a:pt x="120" y="2584"/>
                        <a:pt x="251" y="2584"/>
                      </a:cubicBezTo>
                      <a:cubicBezTo>
                        <a:pt x="394" y="2584"/>
                        <a:pt x="513" y="2013"/>
                        <a:pt x="513" y="1298"/>
                      </a:cubicBezTo>
                      <a:cubicBezTo>
                        <a:pt x="513" y="584"/>
                        <a:pt x="39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39"/>
                <p:cNvSpPr/>
                <p:nvPr/>
              </p:nvSpPr>
              <p:spPr>
                <a:xfrm>
                  <a:off x="561469" y="894349"/>
                  <a:ext cx="68938" cy="27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87" extrusionOk="0">
                      <a:moveTo>
                        <a:pt x="477" y="0"/>
                      </a:moveTo>
                      <a:cubicBezTo>
                        <a:pt x="215" y="0"/>
                        <a:pt x="1" y="858"/>
                        <a:pt x="1" y="1894"/>
                      </a:cubicBezTo>
                      <a:cubicBezTo>
                        <a:pt x="1" y="2941"/>
                        <a:pt x="215" y="3787"/>
                        <a:pt x="477" y="3787"/>
                      </a:cubicBezTo>
                      <a:cubicBezTo>
                        <a:pt x="739" y="3787"/>
                        <a:pt x="953" y="2941"/>
                        <a:pt x="953" y="1894"/>
                      </a:cubicBezTo>
                      <a:cubicBezTo>
                        <a:pt x="953" y="858"/>
                        <a:pt x="739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39"/>
                <p:cNvSpPr/>
                <p:nvPr/>
              </p:nvSpPr>
              <p:spPr>
                <a:xfrm>
                  <a:off x="398878" y="912414"/>
                  <a:ext cx="62868" cy="1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2680" extrusionOk="0">
                      <a:moveTo>
                        <a:pt x="429" y="0"/>
                      </a:moveTo>
                      <a:cubicBezTo>
                        <a:pt x="191" y="0"/>
                        <a:pt x="1" y="596"/>
                        <a:pt x="1" y="1334"/>
                      </a:cubicBezTo>
                      <a:cubicBezTo>
                        <a:pt x="1" y="2072"/>
                        <a:pt x="191" y="2679"/>
                        <a:pt x="429" y="2679"/>
                      </a:cubicBezTo>
                      <a:cubicBezTo>
                        <a:pt x="679" y="2679"/>
                        <a:pt x="870" y="2072"/>
                        <a:pt x="870" y="1334"/>
                      </a:cubicBezTo>
                      <a:cubicBezTo>
                        <a:pt x="870" y="596"/>
                        <a:pt x="679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6" name="Google Shape;2066;p39"/>
            <p:cNvGrpSpPr/>
            <p:nvPr/>
          </p:nvGrpSpPr>
          <p:grpSpPr>
            <a:xfrm rot="5400000">
              <a:off x="1468049" y="253423"/>
              <a:ext cx="563120" cy="563156"/>
              <a:chOff x="-783450" y="2861800"/>
              <a:chExt cx="362275" cy="362275"/>
            </a:xfrm>
          </p:grpSpPr>
          <p:sp>
            <p:nvSpPr>
              <p:cNvPr id="2067" name="Google Shape;2067;p39"/>
              <p:cNvSpPr/>
              <p:nvPr/>
            </p:nvSpPr>
            <p:spPr>
              <a:xfrm>
                <a:off x="-783450" y="2861800"/>
                <a:ext cx="362275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14491" extrusionOk="0">
                    <a:moveTo>
                      <a:pt x="7240" y="0"/>
                    </a:moveTo>
                    <a:cubicBezTo>
                      <a:pt x="3239" y="0"/>
                      <a:pt x="1" y="3251"/>
                      <a:pt x="1" y="7251"/>
                    </a:cubicBezTo>
                    <a:cubicBezTo>
                      <a:pt x="1" y="11252"/>
                      <a:pt x="3239" y="14490"/>
                      <a:pt x="7240" y="14490"/>
                    </a:cubicBezTo>
                    <a:cubicBezTo>
                      <a:pt x="11240" y="14490"/>
                      <a:pt x="14491" y="11252"/>
                      <a:pt x="14491" y="7251"/>
                    </a:cubicBezTo>
                    <a:cubicBezTo>
                      <a:pt x="14491" y="3251"/>
                      <a:pt x="11240" y="0"/>
                      <a:pt x="7240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9"/>
              <p:cNvSpPr/>
              <p:nvPr/>
            </p:nvSpPr>
            <p:spPr>
              <a:xfrm>
                <a:off x="-761425" y="2884125"/>
                <a:ext cx="31792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2716" extrusionOk="0">
                    <a:moveTo>
                      <a:pt x="6359" y="0"/>
                    </a:moveTo>
                    <a:cubicBezTo>
                      <a:pt x="4787" y="0"/>
                      <a:pt x="3335" y="584"/>
                      <a:pt x="2227" y="1536"/>
                    </a:cubicBezTo>
                    <a:cubicBezTo>
                      <a:pt x="870" y="2691"/>
                      <a:pt x="1" y="4417"/>
                      <a:pt x="1" y="6358"/>
                    </a:cubicBezTo>
                    <a:cubicBezTo>
                      <a:pt x="1" y="9870"/>
                      <a:pt x="2846" y="12716"/>
                      <a:pt x="6359" y="12716"/>
                    </a:cubicBezTo>
                    <a:cubicBezTo>
                      <a:pt x="7609" y="12716"/>
                      <a:pt x="8788" y="12335"/>
                      <a:pt x="9764" y="11716"/>
                    </a:cubicBezTo>
                    <a:cubicBezTo>
                      <a:pt x="11538" y="10585"/>
                      <a:pt x="12717" y="8608"/>
                      <a:pt x="12717" y="6358"/>
                    </a:cubicBezTo>
                    <a:cubicBezTo>
                      <a:pt x="12717" y="2846"/>
                      <a:pt x="9871" y="0"/>
                      <a:pt x="6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9"/>
              <p:cNvSpPr/>
              <p:nvPr/>
            </p:nvSpPr>
            <p:spPr>
              <a:xfrm>
                <a:off x="-761125" y="2922525"/>
                <a:ext cx="244100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11180" extrusionOk="0">
                    <a:moveTo>
                      <a:pt x="2215" y="0"/>
                    </a:moveTo>
                    <a:cubicBezTo>
                      <a:pt x="858" y="1155"/>
                      <a:pt x="1" y="2881"/>
                      <a:pt x="1" y="4822"/>
                    </a:cubicBezTo>
                    <a:cubicBezTo>
                      <a:pt x="1" y="8334"/>
                      <a:pt x="2834" y="11180"/>
                      <a:pt x="6347" y="11180"/>
                    </a:cubicBezTo>
                    <a:cubicBezTo>
                      <a:pt x="7597" y="11180"/>
                      <a:pt x="8776" y="10823"/>
                      <a:pt x="9764" y="10180"/>
                    </a:cubicBezTo>
                    <a:cubicBezTo>
                      <a:pt x="9764" y="10180"/>
                      <a:pt x="2715" y="8608"/>
                      <a:pt x="2227" y="1036"/>
                    </a:cubicBez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0" name="Google Shape;2070;p39"/>
          <p:cNvGrpSpPr/>
          <p:nvPr/>
        </p:nvGrpSpPr>
        <p:grpSpPr>
          <a:xfrm rot="-2700000">
            <a:off x="2123979" y="1333654"/>
            <a:ext cx="926224" cy="646177"/>
            <a:chOff x="758425" y="672072"/>
            <a:chExt cx="848147" cy="591707"/>
          </a:xfrm>
        </p:grpSpPr>
        <p:sp>
          <p:nvSpPr>
            <p:cNvPr id="2071" name="Google Shape;2071;p39"/>
            <p:cNvSpPr/>
            <p:nvPr/>
          </p:nvSpPr>
          <p:spPr>
            <a:xfrm>
              <a:off x="758425" y="672072"/>
              <a:ext cx="424733" cy="378025"/>
            </a:xfrm>
            <a:custGeom>
              <a:avLst/>
              <a:gdLst/>
              <a:ahLst/>
              <a:cxnLst/>
              <a:rect l="l" t="t" r="r" b="b"/>
              <a:pathLst>
                <a:path w="4192" h="3731" extrusionOk="0">
                  <a:moveTo>
                    <a:pt x="872" y="0"/>
                  </a:moveTo>
                  <a:cubicBezTo>
                    <a:pt x="730" y="0"/>
                    <a:pt x="615" y="32"/>
                    <a:pt x="536" y="102"/>
                  </a:cubicBezTo>
                  <a:cubicBezTo>
                    <a:pt x="0" y="579"/>
                    <a:pt x="1048" y="2960"/>
                    <a:pt x="2155" y="3496"/>
                  </a:cubicBezTo>
                  <a:cubicBezTo>
                    <a:pt x="2511" y="3672"/>
                    <a:pt x="2789" y="3731"/>
                    <a:pt x="3001" y="3731"/>
                  </a:cubicBezTo>
                  <a:cubicBezTo>
                    <a:pt x="3435" y="3731"/>
                    <a:pt x="3596" y="3484"/>
                    <a:pt x="3596" y="3484"/>
                  </a:cubicBezTo>
                  <a:cubicBezTo>
                    <a:pt x="3596" y="3484"/>
                    <a:pt x="4191" y="3186"/>
                    <a:pt x="3763" y="2043"/>
                  </a:cubicBezTo>
                  <a:cubicBezTo>
                    <a:pt x="3387" y="1078"/>
                    <a:pt x="1694" y="0"/>
                    <a:pt x="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9"/>
            <p:cNvSpPr/>
            <p:nvPr/>
          </p:nvSpPr>
          <p:spPr>
            <a:xfrm>
              <a:off x="1069576" y="927396"/>
              <a:ext cx="536996" cy="320880"/>
            </a:xfrm>
            <a:custGeom>
              <a:avLst/>
              <a:gdLst/>
              <a:ahLst/>
              <a:cxnLst/>
              <a:rect l="l" t="t" r="r" b="b"/>
              <a:pathLst>
                <a:path w="5300" h="3167" extrusionOk="0">
                  <a:moveTo>
                    <a:pt x="1682" y="0"/>
                  </a:moveTo>
                  <a:cubicBezTo>
                    <a:pt x="601" y="0"/>
                    <a:pt x="477" y="618"/>
                    <a:pt x="477" y="618"/>
                  </a:cubicBezTo>
                  <a:cubicBezTo>
                    <a:pt x="477" y="618"/>
                    <a:pt x="1" y="1154"/>
                    <a:pt x="894" y="2154"/>
                  </a:cubicBezTo>
                  <a:cubicBezTo>
                    <a:pt x="1474" y="2781"/>
                    <a:pt x="2875" y="3167"/>
                    <a:pt x="3879" y="3167"/>
                  </a:cubicBezTo>
                  <a:cubicBezTo>
                    <a:pt x="4419" y="3167"/>
                    <a:pt x="4845" y="3055"/>
                    <a:pt x="4966" y="2809"/>
                  </a:cubicBezTo>
                  <a:cubicBezTo>
                    <a:pt x="5299" y="2095"/>
                    <a:pt x="3275" y="118"/>
                    <a:pt x="1942" y="11"/>
                  </a:cubicBezTo>
                  <a:cubicBezTo>
                    <a:pt x="1849" y="4"/>
                    <a:pt x="1763" y="0"/>
                    <a:pt x="1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9"/>
            <p:cNvSpPr/>
            <p:nvPr/>
          </p:nvSpPr>
          <p:spPr>
            <a:xfrm>
              <a:off x="774028" y="948471"/>
              <a:ext cx="390994" cy="315308"/>
            </a:xfrm>
            <a:custGeom>
              <a:avLst/>
              <a:gdLst/>
              <a:ahLst/>
              <a:cxnLst/>
              <a:rect l="l" t="t" r="r" b="b"/>
              <a:pathLst>
                <a:path w="3859" h="3112" extrusionOk="0">
                  <a:moveTo>
                    <a:pt x="2775" y="0"/>
                  </a:moveTo>
                  <a:cubicBezTo>
                    <a:pt x="2601" y="0"/>
                    <a:pt x="2382" y="40"/>
                    <a:pt x="2108" y="148"/>
                  </a:cubicBezTo>
                  <a:cubicBezTo>
                    <a:pt x="1108" y="529"/>
                    <a:pt x="1" y="2530"/>
                    <a:pt x="441" y="2994"/>
                  </a:cubicBezTo>
                  <a:cubicBezTo>
                    <a:pt x="518" y="3075"/>
                    <a:pt x="648" y="3112"/>
                    <a:pt x="811" y="3112"/>
                  </a:cubicBezTo>
                  <a:cubicBezTo>
                    <a:pt x="1560" y="3112"/>
                    <a:pt x="3023" y="2341"/>
                    <a:pt x="3394" y="1530"/>
                  </a:cubicBezTo>
                  <a:cubicBezTo>
                    <a:pt x="3859" y="565"/>
                    <a:pt x="3370" y="268"/>
                    <a:pt x="3370" y="268"/>
                  </a:cubicBezTo>
                  <a:cubicBezTo>
                    <a:pt x="3370" y="268"/>
                    <a:pt x="3227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9"/>
            <p:cNvSpPr/>
            <p:nvPr/>
          </p:nvSpPr>
          <p:spPr>
            <a:xfrm>
              <a:off x="1056303" y="696693"/>
              <a:ext cx="390994" cy="314497"/>
            </a:xfrm>
            <a:custGeom>
              <a:avLst/>
              <a:gdLst/>
              <a:ahLst/>
              <a:cxnLst/>
              <a:rect l="l" t="t" r="r" b="b"/>
              <a:pathLst>
                <a:path w="3859" h="3104" extrusionOk="0">
                  <a:moveTo>
                    <a:pt x="3054" y="0"/>
                  </a:moveTo>
                  <a:cubicBezTo>
                    <a:pt x="2300" y="0"/>
                    <a:pt x="846" y="783"/>
                    <a:pt x="465" y="1574"/>
                  </a:cubicBezTo>
                  <a:cubicBezTo>
                    <a:pt x="1" y="2538"/>
                    <a:pt x="489" y="2836"/>
                    <a:pt x="489" y="2836"/>
                  </a:cubicBezTo>
                  <a:cubicBezTo>
                    <a:pt x="489" y="2836"/>
                    <a:pt x="632" y="3103"/>
                    <a:pt x="1089" y="3103"/>
                  </a:cubicBezTo>
                  <a:cubicBezTo>
                    <a:pt x="1264" y="3103"/>
                    <a:pt x="1486" y="3064"/>
                    <a:pt x="1763" y="2955"/>
                  </a:cubicBezTo>
                  <a:cubicBezTo>
                    <a:pt x="2751" y="2574"/>
                    <a:pt x="3859" y="574"/>
                    <a:pt x="3430" y="121"/>
                  </a:cubicBezTo>
                  <a:cubicBezTo>
                    <a:pt x="3351" y="38"/>
                    <a:pt x="3219" y="0"/>
                    <a:pt x="3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9"/>
            <p:cNvSpPr/>
            <p:nvPr/>
          </p:nvSpPr>
          <p:spPr>
            <a:xfrm>
              <a:off x="944143" y="904093"/>
              <a:ext cx="176195" cy="101827"/>
            </a:xfrm>
            <a:custGeom>
              <a:avLst/>
              <a:gdLst/>
              <a:ahLst/>
              <a:cxnLst/>
              <a:rect l="l" t="t" r="r" b="b"/>
              <a:pathLst>
                <a:path w="1739" h="1005" extrusionOk="0">
                  <a:moveTo>
                    <a:pt x="512" y="0"/>
                  </a:moveTo>
                  <a:cubicBezTo>
                    <a:pt x="311" y="0"/>
                    <a:pt x="149" y="43"/>
                    <a:pt x="108" y="134"/>
                  </a:cubicBezTo>
                  <a:cubicBezTo>
                    <a:pt x="1" y="372"/>
                    <a:pt x="691" y="991"/>
                    <a:pt x="1120" y="1003"/>
                  </a:cubicBezTo>
                  <a:cubicBezTo>
                    <a:pt x="1141" y="1004"/>
                    <a:pt x="1161" y="1005"/>
                    <a:pt x="1180" y="1005"/>
                  </a:cubicBezTo>
                  <a:cubicBezTo>
                    <a:pt x="1563" y="1005"/>
                    <a:pt x="1584" y="789"/>
                    <a:pt x="1584" y="789"/>
                  </a:cubicBezTo>
                  <a:cubicBezTo>
                    <a:pt x="1584" y="789"/>
                    <a:pt x="1739" y="610"/>
                    <a:pt x="1441" y="301"/>
                  </a:cubicBezTo>
                  <a:cubicBezTo>
                    <a:pt x="1258" y="110"/>
                    <a:pt x="834" y="0"/>
                    <a:pt x="512" y="0"/>
                  </a:cubicBezTo>
                  <a:close/>
                </a:path>
              </a:pathLst>
            </a:custGeom>
            <a:solidFill>
              <a:srgbClr val="363636">
                <a:alpha val="18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1086496" y="960832"/>
              <a:ext cx="175081" cy="102232"/>
            </a:xfrm>
            <a:custGeom>
              <a:avLst/>
              <a:gdLst/>
              <a:ahLst/>
              <a:cxnLst/>
              <a:rect l="l" t="t" r="r" b="b"/>
              <a:pathLst>
                <a:path w="1728" h="1009" extrusionOk="0">
                  <a:moveTo>
                    <a:pt x="549" y="1"/>
                  </a:moveTo>
                  <a:cubicBezTo>
                    <a:pt x="177" y="1"/>
                    <a:pt x="155" y="217"/>
                    <a:pt x="155" y="217"/>
                  </a:cubicBezTo>
                  <a:cubicBezTo>
                    <a:pt x="155" y="217"/>
                    <a:pt x="1" y="396"/>
                    <a:pt x="298" y="705"/>
                  </a:cubicBezTo>
                  <a:cubicBezTo>
                    <a:pt x="480" y="901"/>
                    <a:pt x="896" y="1009"/>
                    <a:pt x="1215" y="1009"/>
                  </a:cubicBezTo>
                  <a:cubicBezTo>
                    <a:pt x="1419" y="1009"/>
                    <a:pt x="1583" y="965"/>
                    <a:pt x="1620" y="872"/>
                  </a:cubicBezTo>
                  <a:cubicBezTo>
                    <a:pt x="1727" y="634"/>
                    <a:pt x="1048" y="26"/>
                    <a:pt x="608" y="3"/>
                  </a:cubicBezTo>
                  <a:cubicBezTo>
                    <a:pt x="587" y="2"/>
                    <a:pt x="568" y="1"/>
                    <a:pt x="549" y="1"/>
                  </a:cubicBezTo>
                  <a:close/>
                </a:path>
              </a:pathLst>
            </a:custGeom>
            <a:solidFill>
              <a:srgbClr val="363636">
                <a:alpha val="18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9"/>
          <p:cNvGrpSpPr/>
          <p:nvPr/>
        </p:nvGrpSpPr>
        <p:grpSpPr>
          <a:xfrm>
            <a:off x="6886322" y="240225"/>
            <a:ext cx="1791561" cy="3725165"/>
            <a:chOff x="6886322" y="240225"/>
            <a:chExt cx="1791561" cy="3725165"/>
          </a:xfrm>
        </p:grpSpPr>
        <p:grpSp>
          <p:nvGrpSpPr>
            <p:cNvPr id="2078" name="Google Shape;2078;p39"/>
            <p:cNvGrpSpPr/>
            <p:nvPr/>
          </p:nvGrpSpPr>
          <p:grpSpPr>
            <a:xfrm rot="-5400000">
              <a:off x="6571228" y="2295597"/>
              <a:ext cx="2482480" cy="857107"/>
              <a:chOff x="-3226959" y="3937044"/>
              <a:chExt cx="1848046" cy="638061"/>
            </a:xfrm>
          </p:grpSpPr>
          <p:grpSp>
            <p:nvGrpSpPr>
              <p:cNvPr id="2079" name="Google Shape;2079;p39"/>
              <p:cNvGrpSpPr/>
              <p:nvPr/>
            </p:nvGrpSpPr>
            <p:grpSpPr>
              <a:xfrm rot="5400000">
                <a:off x="-2430566" y="3523451"/>
                <a:ext cx="260039" cy="1843267"/>
                <a:chOff x="-1310600" y="3676525"/>
                <a:chExt cx="129225" cy="916000"/>
              </a:xfrm>
            </p:grpSpPr>
            <p:sp>
              <p:nvSpPr>
                <p:cNvPr id="2080" name="Google Shape;2080;p39"/>
                <p:cNvSpPr/>
                <p:nvPr/>
              </p:nvSpPr>
              <p:spPr>
                <a:xfrm>
                  <a:off x="-1310600" y="4116700"/>
                  <a:ext cx="97675" cy="47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19033" extrusionOk="0">
                      <a:moveTo>
                        <a:pt x="1465" y="1"/>
                      </a:moveTo>
                      <a:lnTo>
                        <a:pt x="48" y="13991"/>
                      </a:lnTo>
                      <a:cubicBezTo>
                        <a:pt x="1" y="14455"/>
                        <a:pt x="72" y="14919"/>
                        <a:pt x="215" y="15348"/>
                      </a:cubicBezTo>
                      <a:lnTo>
                        <a:pt x="1382" y="18622"/>
                      </a:lnTo>
                      <a:cubicBezTo>
                        <a:pt x="1477" y="18896"/>
                        <a:pt x="1718" y="19033"/>
                        <a:pt x="1959" y="19033"/>
                      </a:cubicBezTo>
                      <a:cubicBezTo>
                        <a:pt x="2200" y="19033"/>
                        <a:pt x="2442" y="18896"/>
                        <a:pt x="2537" y="18622"/>
                      </a:cubicBezTo>
                      <a:lnTo>
                        <a:pt x="3680" y="15324"/>
                      </a:lnTo>
                      <a:cubicBezTo>
                        <a:pt x="3847" y="14836"/>
                        <a:pt x="3906" y="14336"/>
                        <a:pt x="3882" y="13848"/>
                      </a:cubicBezTo>
                      <a:lnTo>
                        <a:pt x="2811" y="37"/>
                      </a:lnTo>
                      <a:lnTo>
                        <a:pt x="146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39"/>
                <p:cNvSpPr/>
                <p:nvPr/>
              </p:nvSpPr>
              <p:spPr>
                <a:xfrm>
                  <a:off x="-1282625" y="4454850"/>
                  <a:ext cx="4170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3370" extrusionOk="0">
                      <a:moveTo>
                        <a:pt x="834" y="0"/>
                      </a:moveTo>
                      <a:cubicBezTo>
                        <a:pt x="382" y="0"/>
                        <a:pt x="1" y="762"/>
                        <a:pt x="1" y="1691"/>
                      </a:cubicBezTo>
                      <a:cubicBezTo>
                        <a:pt x="1" y="2620"/>
                        <a:pt x="382" y="3370"/>
                        <a:pt x="834" y="3370"/>
                      </a:cubicBezTo>
                      <a:cubicBezTo>
                        <a:pt x="1299" y="3370"/>
                        <a:pt x="1668" y="2620"/>
                        <a:pt x="1668" y="1691"/>
                      </a:cubicBezTo>
                      <a:cubicBezTo>
                        <a:pt x="1668" y="762"/>
                        <a:pt x="1299" y="0"/>
                        <a:pt x="8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39"/>
                <p:cNvSpPr/>
                <p:nvPr/>
              </p:nvSpPr>
              <p:spPr>
                <a:xfrm>
                  <a:off x="-1286475" y="3676525"/>
                  <a:ext cx="105100" cy="44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7644" extrusionOk="0">
                      <a:moveTo>
                        <a:pt x="2174" y="1"/>
                      </a:moveTo>
                      <a:cubicBezTo>
                        <a:pt x="1572" y="1"/>
                        <a:pt x="834" y="1047"/>
                        <a:pt x="500" y="2582"/>
                      </a:cubicBezTo>
                      <a:cubicBezTo>
                        <a:pt x="0" y="4868"/>
                        <a:pt x="500" y="17608"/>
                        <a:pt x="500" y="17608"/>
                      </a:cubicBezTo>
                      <a:lnTo>
                        <a:pt x="1810" y="17644"/>
                      </a:lnTo>
                      <a:cubicBezTo>
                        <a:pt x="1739" y="16655"/>
                        <a:pt x="2310" y="15917"/>
                        <a:pt x="2310" y="15917"/>
                      </a:cubicBezTo>
                      <a:cubicBezTo>
                        <a:pt x="4203" y="13655"/>
                        <a:pt x="3417" y="2594"/>
                        <a:pt x="2905" y="844"/>
                      </a:cubicBezTo>
                      <a:cubicBezTo>
                        <a:pt x="2739" y="259"/>
                        <a:pt x="2474" y="1"/>
                        <a:pt x="21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39"/>
                <p:cNvSpPr/>
                <p:nvPr/>
              </p:nvSpPr>
              <p:spPr>
                <a:xfrm>
                  <a:off x="-1286475" y="3740775"/>
                  <a:ext cx="45550" cy="37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15062" extrusionOk="0">
                      <a:moveTo>
                        <a:pt x="500" y="0"/>
                      </a:moveTo>
                      <a:cubicBezTo>
                        <a:pt x="0" y="2286"/>
                        <a:pt x="500" y="15026"/>
                        <a:pt x="500" y="15026"/>
                      </a:cubicBezTo>
                      <a:lnTo>
                        <a:pt x="1822" y="15062"/>
                      </a:lnTo>
                      <a:lnTo>
                        <a:pt x="1822" y="15062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39"/>
                <p:cNvSpPr/>
                <p:nvPr/>
              </p:nvSpPr>
              <p:spPr>
                <a:xfrm>
                  <a:off x="-1310600" y="4116700"/>
                  <a:ext cx="63425" cy="47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9033" extrusionOk="0">
                      <a:moveTo>
                        <a:pt x="1465" y="1"/>
                      </a:moveTo>
                      <a:lnTo>
                        <a:pt x="48" y="13991"/>
                      </a:lnTo>
                      <a:cubicBezTo>
                        <a:pt x="1" y="14455"/>
                        <a:pt x="72" y="14919"/>
                        <a:pt x="215" y="15348"/>
                      </a:cubicBezTo>
                      <a:lnTo>
                        <a:pt x="1382" y="18622"/>
                      </a:lnTo>
                      <a:cubicBezTo>
                        <a:pt x="1477" y="18896"/>
                        <a:pt x="1718" y="19033"/>
                        <a:pt x="1959" y="19033"/>
                      </a:cubicBezTo>
                      <a:cubicBezTo>
                        <a:pt x="2200" y="19033"/>
                        <a:pt x="2442" y="18896"/>
                        <a:pt x="2537" y="18622"/>
                      </a:cubicBezTo>
                      <a:lnTo>
                        <a:pt x="1465" y="1"/>
                      </a:ln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5" name="Google Shape;2085;p39"/>
              <p:cNvGrpSpPr/>
              <p:nvPr/>
            </p:nvGrpSpPr>
            <p:grpSpPr>
              <a:xfrm rot="5400000">
                <a:off x="-2627494" y="3337579"/>
                <a:ext cx="304360" cy="1503289"/>
                <a:chOff x="-3162025" y="3863875"/>
                <a:chExt cx="151250" cy="747050"/>
              </a:xfrm>
            </p:grpSpPr>
            <p:sp>
              <p:nvSpPr>
                <p:cNvPr id="2086" name="Google Shape;2086;p39"/>
                <p:cNvSpPr/>
                <p:nvPr/>
              </p:nvSpPr>
              <p:spPr>
                <a:xfrm>
                  <a:off x="-3161425" y="3864700"/>
                  <a:ext cx="150650" cy="2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10855" extrusionOk="0">
                      <a:moveTo>
                        <a:pt x="1360" y="0"/>
                      </a:moveTo>
                      <a:cubicBezTo>
                        <a:pt x="1142" y="0"/>
                        <a:pt x="948" y="168"/>
                        <a:pt x="906" y="401"/>
                      </a:cubicBezTo>
                      <a:cubicBezTo>
                        <a:pt x="906" y="401"/>
                        <a:pt x="560" y="2616"/>
                        <a:pt x="453" y="3354"/>
                      </a:cubicBezTo>
                      <a:cubicBezTo>
                        <a:pt x="394" y="3747"/>
                        <a:pt x="358" y="4175"/>
                        <a:pt x="310" y="4663"/>
                      </a:cubicBezTo>
                      <a:cubicBezTo>
                        <a:pt x="1" y="6807"/>
                        <a:pt x="1263" y="7842"/>
                        <a:pt x="2584" y="8021"/>
                      </a:cubicBezTo>
                      <a:cubicBezTo>
                        <a:pt x="2525" y="8212"/>
                        <a:pt x="2477" y="8450"/>
                        <a:pt x="2477" y="8700"/>
                      </a:cubicBezTo>
                      <a:lnTo>
                        <a:pt x="2418" y="10819"/>
                      </a:lnTo>
                      <a:cubicBezTo>
                        <a:pt x="2418" y="10819"/>
                        <a:pt x="2418" y="10831"/>
                        <a:pt x="2442" y="10831"/>
                      </a:cubicBezTo>
                      <a:lnTo>
                        <a:pt x="3751" y="10831"/>
                      </a:lnTo>
                      <a:lnTo>
                        <a:pt x="3763" y="10855"/>
                      </a:lnTo>
                      <a:lnTo>
                        <a:pt x="3704" y="8712"/>
                      </a:lnTo>
                      <a:cubicBezTo>
                        <a:pt x="3692" y="8462"/>
                        <a:pt x="3656" y="8212"/>
                        <a:pt x="3596" y="8021"/>
                      </a:cubicBezTo>
                      <a:cubicBezTo>
                        <a:pt x="4858" y="7783"/>
                        <a:pt x="6025" y="6735"/>
                        <a:pt x="5787" y="4663"/>
                      </a:cubicBezTo>
                      <a:cubicBezTo>
                        <a:pt x="5728" y="4175"/>
                        <a:pt x="5680" y="3747"/>
                        <a:pt x="5632" y="3354"/>
                      </a:cubicBezTo>
                      <a:cubicBezTo>
                        <a:pt x="5537" y="2616"/>
                        <a:pt x="5192" y="401"/>
                        <a:pt x="5192" y="401"/>
                      </a:cubicBezTo>
                      <a:cubicBezTo>
                        <a:pt x="5149" y="168"/>
                        <a:pt x="4956" y="0"/>
                        <a:pt x="4737" y="0"/>
                      </a:cubicBezTo>
                      <a:cubicBezTo>
                        <a:pt x="4710" y="0"/>
                        <a:pt x="4683" y="3"/>
                        <a:pt x="4656" y="8"/>
                      </a:cubicBezTo>
                      <a:cubicBezTo>
                        <a:pt x="4406" y="56"/>
                        <a:pt x="4227" y="294"/>
                        <a:pt x="4263" y="544"/>
                      </a:cubicBezTo>
                      <a:lnTo>
                        <a:pt x="4763" y="3735"/>
                      </a:lnTo>
                      <a:cubicBezTo>
                        <a:pt x="4763" y="4056"/>
                        <a:pt x="4489" y="4330"/>
                        <a:pt x="4168" y="4330"/>
                      </a:cubicBezTo>
                      <a:cubicBezTo>
                        <a:pt x="3835" y="4330"/>
                        <a:pt x="3585" y="4056"/>
                        <a:pt x="3585" y="3747"/>
                      </a:cubicBezTo>
                      <a:lnTo>
                        <a:pt x="3585" y="472"/>
                      </a:lnTo>
                      <a:cubicBezTo>
                        <a:pt x="3585" y="222"/>
                        <a:pt x="3370" y="8"/>
                        <a:pt x="3120" y="8"/>
                      </a:cubicBezTo>
                      <a:lnTo>
                        <a:pt x="2977" y="8"/>
                      </a:lnTo>
                      <a:cubicBezTo>
                        <a:pt x="2715" y="8"/>
                        <a:pt x="2513" y="222"/>
                        <a:pt x="2513" y="472"/>
                      </a:cubicBezTo>
                      <a:lnTo>
                        <a:pt x="2513" y="3747"/>
                      </a:lnTo>
                      <a:cubicBezTo>
                        <a:pt x="2513" y="4068"/>
                        <a:pt x="2263" y="4330"/>
                        <a:pt x="1930" y="4330"/>
                      </a:cubicBezTo>
                      <a:cubicBezTo>
                        <a:pt x="1608" y="4330"/>
                        <a:pt x="1334" y="4056"/>
                        <a:pt x="1334" y="3735"/>
                      </a:cubicBezTo>
                      <a:lnTo>
                        <a:pt x="1822" y="544"/>
                      </a:lnTo>
                      <a:cubicBezTo>
                        <a:pt x="1870" y="294"/>
                        <a:pt x="1691" y="56"/>
                        <a:pt x="1441" y="8"/>
                      </a:cubicBezTo>
                      <a:cubicBezTo>
                        <a:pt x="1414" y="3"/>
                        <a:pt x="1387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7" name="Google Shape;2087;p39"/>
                <p:cNvSpPr/>
                <p:nvPr/>
              </p:nvSpPr>
              <p:spPr>
                <a:xfrm>
                  <a:off x="-3162025" y="3863875"/>
                  <a:ext cx="94400" cy="27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6" h="10852" extrusionOk="0">
                      <a:moveTo>
                        <a:pt x="1327" y="1"/>
                      </a:moveTo>
                      <a:cubicBezTo>
                        <a:pt x="1093" y="1"/>
                        <a:pt x="891" y="170"/>
                        <a:pt x="858" y="398"/>
                      </a:cubicBezTo>
                      <a:cubicBezTo>
                        <a:pt x="858" y="398"/>
                        <a:pt x="513" y="2613"/>
                        <a:pt x="406" y="3363"/>
                      </a:cubicBezTo>
                      <a:cubicBezTo>
                        <a:pt x="370" y="3744"/>
                        <a:pt x="322" y="4173"/>
                        <a:pt x="263" y="4673"/>
                      </a:cubicBezTo>
                      <a:cubicBezTo>
                        <a:pt x="1" y="6828"/>
                        <a:pt x="1287" y="7864"/>
                        <a:pt x="2608" y="8030"/>
                      </a:cubicBezTo>
                      <a:cubicBezTo>
                        <a:pt x="2549" y="8245"/>
                        <a:pt x="2525" y="8459"/>
                        <a:pt x="2501" y="8721"/>
                      </a:cubicBezTo>
                      <a:lnTo>
                        <a:pt x="2442" y="10828"/>
                      </a:lnTo>
                      <a:cubicBezTo>
                        <a:pt x="2442" y="10852"/>
                        <a:pt x="2466" y="10852"/>
                        <a:pt x="2466" y="10852"/>
                      </a:cubicBezTo>
                      <a:lnTo>
                        <a:pt x="3775" y="10852"/>
                      </a:lnTo>
                      <a:lnTo>
                        <a:pt x="2466" y="3744"/>
                      </a:lnTo>
                      <a:cubicBezTo>
                        <a:pt x="2466" y="4065"/>
                        <a:pt x="2215" y="4327"/>
                        <a:pt x="1882" y="4327"/>
                      </a:cubicBezTo>
                      <a:cubicBezTo>
                        <a:pt x="1561" y="4327"/>
                        <a:pt x="1287" y="4065"/>
                        <a:pt x="1287" y="3732"/>
                      </a:cubicBezTo>
                      <a:lnTo>
                        <a:pt x="1775" y="541"/>
                      </a:lnTo>
                      <a:cubicBezTo>
                        <a:pt x="1823" y="291"/>
                        <a:pt x="1644" y="53"/>
                        <a:pt x="1394" y="5"/>
                      </a:cubicBezTo>
                      <a:cubicBezTo>
                        <a:pt x="1371" y="2"/>
                        <a:pt x="1349" y="1"/>
                        <a:pt x="1327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39"/>
                <p:cNvSpPr/>
                <p:nvPr/>
              </p:nvSpPr>
              <p:spPr>
                <a:xfrm>
                  <a:off x="-3137000" y="4135150"/>
                  <a:ext cx="97650" cy="4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6" h="19031" extrusionOk="0">
                      <a:moveTo>
                        <a:pt x="1465" y="1"/>
                      </a:moveTo>
                      <a:lnTo>
                        <a:pt x="48" y="13991"/>
                      </a:lnTo>
                      <a:cubicBezTo>
                        <a:pt x="0" y="14443"/>
                        <a:pt x="60" y="14908"/>
                        <a:pt x="214" y="15336"/>
                      </a:cubicBezTo>
                      <a:lnTo>
                        <a:pt x="1369" y="18610"/>
                      </a:lnTo>
                      <a:cubicBezTo>
                        <a:pt x="1465" y="18890"/>
                        <a:pt x="1706" y="19030"/>
                        <a:pt x="1948" y="19030"/>
                      </a:cubicBezTo>
                      <a:cubicBezTo>
                        <a:pt x="2191" y="19030"/>
                        <a:pt x="2435" y="18890"/>
                        <a:pt x="2536" y="18610"/>
                      </a:cubicBezTo>
                      <a:lnTo>
                        <a:pt x="3679" y="15312"/>
                      </a:lnTo>
                      <a:cubicBezTo>
                        <a:pt x="3846" y="14836"/>
                        <a:pt x="3905" y="14324"/>
                        <a:pt x="3870" y="13836"/>
                      </a:cubicBezTo>
                      <a:lnTo>
                        <a:pt x="2798" y="25"/>
                      </a:lnTo>
                      <a:lnTo>
                        <a:pt x="146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39"/>
                <p:cNvSpPr/>
                <p:nvPr/>
              </p:nvSpPr>
              <p:spPr>
                <a:xfrm>
                  <a:off x="-3109025" y="4473300"/>
                  <a:ext cx="41700" cy="8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3358" extrusionOk="0">
                      <a:moveTo>
                        <a:pt x="834" y="0"/>
                      </a:moveTo>
                      <a:cubicBezTo>
                        <a:pt x="369" y="0"/>
                        <a:pt x="0" y="751"/>
                        <a:pt x="0" y="1679"/>
                      </a:cubicBezTo>
                      <a:cubicBezTo>
                        <a:pt x="0" y="2608"/>
                        <a:pt x="369" y="3358"/>
                        <a:pt x="834" y="3358"/>
                      </a:cubicBezTo>
                      <a:cubicBezTo>
                        <a:pt x="1298" y="3358"/>
                        <a:pt x="1667" y="2608"/>
                        <a:pt x="1667" y="1679"/>
                      </a:cubicBezTo>
                      <a:cubicBezTo>
                        <a:pt x="1667" y="751"/>
                        <a:pt x="1298" y="0"/>
                        <a:pt x="8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39"/>
                <p:cNvSpPr/>
                <p:nvPr/>
              </p:nvSpPr>
              <p:spPr>
                <a:xfrm>
                  <a:off x="-3137000" y="4135150"/>
                  <a:ext cx="63425" cy="4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9031" extrusionOk="0">
                      <a:moveTo>
                        <a:pt x="1465" y="1"/>
                      </a:moveTo>
                      <a:lnTo>
                        <a:pt x="48" y="13991"/>
                      </a:lnTo>
                      <a:cubicBezTo>
                        <a:pt x="0" y="14443"/>
                        <a:pt x="60" y="14908"/>
                        <a:pt x="214" y="15336"/>
                      </a:cubicBezTo>
                      <a:lnTo>
                        <a:pt x="1369" y="18610"/>
                      </a:lnTo>
                      <a:cubicBezTo>
                        <a:pt x="1465" y="18890"/>
                        <a:pt x="1706" y="19030"/>
                        <a:pt x="1948" y="19030"/>
                      </a:cubicBezTo>
                      <a:cubicBezTo>
                        <a:pt x="2191" y="19030"/>
                        <a:pt x="2435" y="18890"/>
                        <a:pt x="2536" y="18610"/>
                      </a:cubicBezTo>
                      <a:lnTo>
                        <a:pt x="1465" y="1"/>
                      </a:ln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91" name="Google Shape;2091;p39"/>
            <p:cNvGrpSpPr/>
            <p:nvPr/>
          </p:nvGrpSpPr>
          <p:grpSpPr>
            <a:xfrm>
              <a:off x="6886322" y="363812"/>
              <a:ext cx="646305" cy="647164"/>
              <a:chOff x="-1258500" y="2931150"/>
              <a:chExt cx="232200" cy="232500"/>
            </a:xfrm>
          </p:grpSpPr>
          <p:sp>
            <p:nvSpPr>
              <p:cNvPr id="2092" name="Google Shape;2092;p39"/>
              <p:cNvSpPr/>
              <p:nvPr/>
            </p:nvSpPr>
            <p:spPr>
              <a:xfrm>
                <a:off x="-1258500" y="2931450"/>
                <a:ext cx="2322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9288" extrusionOk="0">
                    <a:moveTo>
                      <a:pt x="3715" y="0"/>
                    </a:moveTo>
                    <a:cubicBezTo>
                      <a:pt x="3156" y="0"/>
                      <a:pt x="2405" y="310"/>
                      <a:pt x="2024" y="703"/>
                    </a:cubicBezTo>
                    <a:lnTo>
                      <a:pt x="703" y="2024"/>
                    </a:lnTo>
                    <a:cubicBezTo>
                      <a:pt x="322" y="2405"/>
                      <a:pt x="0" y="3167"/>
                      <a:pt x="0" y="3703"/>
                    </a:cubicBezTo>
                    <a:lnTo>
                      <a:pt x="0" y="5584"/>
                    </a:lnTo>
                    <a:cubicBezTo>
                      <a:pt x="0" y="6132"/>
                      <a:pt x="322" y="6894"/>
                      <a:pt x="703" y="7263"/>
                    </a:cubicBezTo>
                    <a:lnTo>
                      <a:pt x="2024" y="8585"/>
                    </a:lnTo>
                    <a:cubicBezTo>
                      <a:pt x="2417" y="8977"/>
                      <a:pt x="3179" y="9287"/>
                      <a:pt x="3715" y="9287"/>
                    </a:cubicBezTo>
                    <a:lnTo>
                      <a:pt x="5584" y="9287"/>
                    </a:lnTo>
                    <a:cubicBezTo>
                      <a:pt x="6132" y="9287"/>
                      <a:pt x="6894" y="8977"/>
                      <a:pt x="7263" y="8585"/>
                    </a:cubicBezTo>
                    <a:lnTo>
                      <a:pt x="8597" y="7263"/>
                    </a:lnTo>
                    <a:cubicBezTo>
                      <a:pt x="8978" y="6870"/>
                      <a:pt x="9287" y="6120"/>
                      <a:pt x="9287" y="5584"/>
                    </a:cubicBezTo>
                    <a:lnTo>
                      <a:pt x="9287" y="3703"/>
                    </a:lnTo>
                    <a:cubicBezTo>
                      <a:pt x="9287" y="3155"/>
                      <a:pt x="8978" y="2393"/>
                      <a:pt x="8597" y="2024"/>
                    </a:cubicBezTo>
                    <a:lnTo>
                      <a:pt x="7263" y="703"/>
                    </a:lnTo>
                    <a:cubicBezTo>
                      <a:pt x="6882" y="310"/>
                      <a:pt x="6120" y="0"/>
                      <a:pt x="5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9"/>
              <p:cNvSpPr/>
              <p:nvPr/>
            </p:nvSpPr>
            <p:spPr>
              <a:xfrm>
                <a:off x="-1227550" y="2964175"/>
                <a:ext cx="17267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6907" extrusionOk="0">
                    <a:moveTo>
                      <a:pt x="3453" y="1"/>
                    </a:moveTo>
                    <a:cubicBezTo>
                      <a:pt x="1548" y="1"/>
                      <a:pt x="1" y="1549"/>
                      <a:pt x="1" y="3454"/>
                    </a:cubicBezTo>
                    <a:cubicBezTo>
                      <a:pt x="1" y="5359"/>
                      <a:pt x="1548" y="6906"/>
                      <a:pt x="3453" y="6906"/>
                    </a:cubicBezTo>
                    <a:cubicBezTo>
                      <a:pt x="5358" y="6906"/>
                      <a:pt x="6906" y="5359"/>
                      <a:pt x="6906" y="3454"/>
                    </a:cubicBezTo>
                    <a:cubicBezTo>
                      <a:pt x="6906" y="1549"/>
                      <a:pt x="5358" y="1"/>
                      <a:pt x="3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9"/>
              <p:cNvSpPr/>
              <p:nvPr/>
            </p:nvSpPr>
            <p:spPr>
              <a:xfrm>
                <a:off x="-1186175" y="2931150"/>
                <a:ext cx="1598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8822" extrusionOk="0">
                    <a:moveTo>
                      <a:pt x="822" y="0"/>
                    </a:moveTo>
                    <a:cubicBezTo>
                      <a:pt x="263" y="0"/>
                      <a:pt x="1" y="417"/>
                      <a:pt x="203" y="905"/>
                    </a:cubicBezTo>
                    <a:lnTo>
                      <a:pt x="3299" y="8370"/>
                    </a:lnTo>
                    <a:cubicBezTo>
                      <a:pt x="3424" y="8669"/>
                      <a:pt x="3642" y="8822"/>
                      <a:pt x="3875" y="8822"/>
                    </a:cubicBezTo>
                    <a:cubicBezTo>
                      <a:pt x="4042" y="8822"/>
                      <a:pt x="4216" y="8744"/>
                      <a:pt x="4370" y="8585"/>
                    </a:cubicBezTo>
                    <a:lnTo>
                      <a:pt x="5704" y="7263"/>
                    </a:lnTo>
                    <a:cubicBezTo>
                      <a:pt x="6085" y="6870"/>
                      <a:pt x="6394" y="6108"/>
                      <a:pt x="6394" y="5572"/>
                    </a:cubicBezTo>
                    <a:lnTo>
                      <a:pt x="6394" y="3703"/>
                    </a:lnTo>
                    <a:cubicBezTo>
                      <a:pt x="6394" y="3155"/>
                      <a:pt x="6085" y="2393"/>
                      <a:pt x="5704" y="2024"/>
                    </a:cubicBezTo>
                    <a:lnTo>
                      <a:pt x="4370" y="691"/>
                    </a:lnTo>
                    <a:cubicBezTo>
                      <a:pt x="3989" y="310"/>
                      <a:pt x="3227" y="0"/>
                      <a:pt x="269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5" name="Google Shape;2095;p39"/>
            <p:cNvGrpSpPr/>
            <p:nvPr/>
          </p:nvGrpSpPr>
          <p:grpSpPr>
            <a:xfrm>
              <a:off x="7621071" y="240225"/>
              <a:ext cx="1056812" cy="894322"/>
              <a:chOff x="-1973175" y="2587950"/>
              <a:chExt cx="422100" cy="357200"/>
            </a:xfrm>
          </p:grpSpPr>
          <p:sp>
            <p:nvSpPr>
              <p:cNvPr id="2096" name="Google Shape;2096;p39"/>
              <p:cNvSpPr/>
              <p:nvPr/>
            </p:nvSpPr>
            <p:spPr>
              <a:xfrm>
                <a:off x="-1936275" y="2587950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204" y="0"/>
                      <a:pt x="1" y="3203"/>
                      <a:pt x="1" y="7144"/>
                    </a:cubicBezTo>
                    <a:cubicBezTo>
                      <a:pt x="1" y="11085"/>
                      <a:pt x="3204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203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9"/>
              <p:cNvSpPr/>
              <p:nvPr/>
            </p:nvSpPr>
            <p:spPr>
              <a:xfrm>
                <a:off x="-1914250" y="2609975"/>
                <a:ext cx="313175" cy="3128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12514" extrusionOk="0">
                    <a:moveTo>
                      <a:pt x="6264" y="0"/>
                    </a:moveTo>
                    <a:cubicBezTo>
                      <a:pt x="5037" y="0"/>
                      <a:pt x="3918" y="346"/>
                      <a:pt x="2954" y="941"/>
                    </a:cubicBezTo>
                    <a:cubicBezTo>
                      <a:pt x="1192" y="2036"/>
                      <a:pt x="1" y="4013"/>
                      <a:pt x="1" y="6251"/>
                    </a:cubicBezTo>
                    <a:cubicBezTo>
                      <a:pt x="1" y="9704"/>
                      <a:pt x="2799" y="12514"/>
                      <a:pt x="6264" y="12514"/>
                    </a:cubicBezTo>
                    <a:cubicBezTo>
                      <a:pt x="7347" y="12514"/>
                      <a:pt x="8359" y="12252"/>
                      <a:pt x="9240" y="11752"/>
                    </a:cubicBezTo>
                    <a:cubicBezTo>
                      <a:pt x="11205" y="10716"/>
                      <a:pt x="12526" y="8644"/>
                      <a:pt x="12526" y="6263"/>
                    </a:cubicBezTo>
                    <a:cubicBezTo>
                      <a:pt x="12526" y="2810"/>
                      <a:pt x="9728" y="0"/>
                      <a:pt x="6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9"/>
              <p:cNvSpPr/>
              <p:nvPr/>
            </p:nvSpPr>
            <p:spPr>
              <a:xfrm>
                <a:off x="-1840425" y="2609975"/>
                <a:ext cx="23935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1776" extrusionOk="0">
                    <a:moveTo>
                      <a:pt x="3311" y="0"/>
                    </a:moveTo>
                    <a:cubicBezTo>
                      <a:pt x="2084" y="0"/>
                      <a:pt x="965" y="346"/>
                      <a:pt x="1" y="941"/>
                    </a:cubicBezTo>
                    <a:cubicBezTo>
                      <a:pt x="1" y="941"/>
                      <a:pt x="5358" y="2632"/>
                      <a:pt x="6299" y="10692"/>
                    </a:cubicBezTo>
                    <a:lnTo>
                      <a:pt x="6299" y="11776"/>
                    </a:lnTo>
                    <a:cubicBezTo>
                      <a:pt x="8252" y="10716"/>
                      <a:pt x="9573" y="8644"/>
                      <a:pt x="9573" y="6263"/>
                    </a:cubicBezTo>
                    <a:cubicBezTo>
                      <a:pt x="9573" y="2810"/>
                      <a:pt x="6775" y="0"/>
                      <a:pt x="331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9"/>
              <p:cNvSpPr/>
              <p:nvPr/>
            </p:nvSpPr>
            <p:spPr>
              <a:xfrm>
                <a:off x="-1973175" y="2635250"/>
                <a:ext cx="422100" cy="249825"/>
              </a:xfrm>
              <a:custGeom>
                <a:avLst/>
                <a:gdLst/>
                <a:ahLst/>
                <a:cxnLst/>
                <a:rect l="l" t="t" r="r" b="b"/>
                <a:pathLst>
                  <a:path w="16884" h="9993" extrusionOk="0">
                    <a:moveTo>
                      <a:pt x="12742" y="0"/>
                    </a:moveTo>
                    <a:cubicBezTo>
                      <a:pt x="11056" y="0"/>
                      <a:pt x="8928" y="519"/>
                      <a:pt x="6787" y="1549"/>
                    </a:cubicBezTo>
                    <a:cubicBezTo>
                      <a:pt x="2620" y="3538"/>
                      <a:pt x="0" y="6705"/>
                      <a:pt x="905" y="8610"/>
                    </a:cubicBezTo>
                    <a:cubicBezTo>
                      <a:pt x="1350" y="9533"/>
                      <a:pt x="2544" y="9992"/>
                      <a:pt x="4130" y="9992"/>
                    </a:cubicBezTo>
                    <a:cubicBezTo>
                      <a:pt x="5816" y="9992"/>
                      <a:pt x="7944" y="9474"/>
                      <a:pt x="10085" y="8443"/>
                    </a:cubicBezTo>
                    <a:cubicBezTo>
                      <a:pt x="14252" y="6455"/>
                      <a:pt x="16884" y="3288"/>
                      <a:pt x="15967" y="1383"/>
                    </a:cubicBezTo>
                    <a:cubicBezTo>
                      <a:pt x="15522" y="459"/>
                      <a:pt x="14328" y="0"/>
                      <a:pt x="12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9"/>
              <p:cNvSpPr/>
              <p:nvPr/>
            </p:nvSpPr>
            <p:spPr>
              <a:xfrm>
                <a:off x="-1891625" y="2784675"/>
                <a:ext cx="427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624" extrusionOk="0">
                    <a:moveTo>
                      <a:pt x="54" y="0"/>
                    </a:moveTo>
                    <a:cubicBezTo>
                      <a:pt x="31" y="0"/>
                      <a:pt x="16" y="18"/>
                      <a:pt x="13" y="61"/>
                    </a:cubicBezTo>
                    <a:cubicBezTo>
                      <a:pt x="1" y="240"/>
                      <a:pt x="120" y="811"/>
                      <a:pt x="179" y="978"/>
                    </a:cubicBezTo>
                    <a:cubicBezTo>
                      <a:pt x="239" y="1133"/>
                      <a:pt x="537" y="1633"/>
                      <a:pt x="644" y="1764"/>
                    </a:cubicBezTo>
                    <a:cubicBezTo>
                      <a:pt x="727" y="1883"/>
                      <a:pt x="1370" y="2490"/>
                      <a:pt x="1513" y="2585"/>
                    </a:cubicBezTo>
                    <a:cubicBezTo>
                      <a:pt x="1561" y="2611"/>
                      <a:pt x="1600" y="2623"/>
                      <a:pt x="1629" y="2623"/>
                    </a:cubicBezTo>
                    <a:cubicBezTo>
                      <a:pt x="1693" y="2623"/>
                      <a:pt x="1709" y="2564"/>
                      <a:pt x="1668" y="2466"/>
                    </a:cubicBezTo>
                    <a:cubicBezTo>
                      <a:pt x="1608" y="2311"/>
                      <a:pt x="1358" y="1811"/>
                      <a:pt x="1263" y="1668"/>
                    </a:cubicBezTo>
                    <a:cubicBezTo>
                      <a:pt x="1191" y="1537"/>
                      <a:pt x="882" y="1061"/>
                      <a:pt x="787" y="918"/>
                    </a:cubicBezTo>
                    <a:lnTo>
                      <a:pt x="679" y="763"/>
                    </a:lnTo>
                    <a:cubicBezTo>
                      <a:pt x="584" y="621"/>
                      <a:pt x="429" y="394"/>
                      <a:pt x="346" y="263"/>
                    </a:cubicBezTo>
                    <a:cubicBezTo>
                      <a:pt x="274" y="173"/>
                      <a:pt x="126" y="0"/>
                      <a:pt x="54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9"/>
              <p:cNvSpPr/>
              <p:nvPr/>
            </p:nvSpPr>
            <p:spPr>
              <a:xfrm>
                <a:off x="-1854400" y="2751900"/>
                <a:ext cx="59925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3928" extrusionOk="0">
                    <a:moveTo>
                      <a:pt x="53" y="1"/>
                    </a:moveTo>
                    <a:cubicBezTo>
                      <a:pt x="42" y="1"/>
                      <a:pt x="32" y="12"/>
                      <a:pt x="24" y="38"/>
                    </a:cubicBezTo>
                    <a:cubicBezTo>
                      <a:pt x="0" y="158"/>
                      <a:pt x="24" y="574"/>
                      <a:pt x="48" y="693"/>
                    </a:cubicBezTo>
                    <a:cubicBezTo>
                      <a:pt x="72" y="812"/>
                      <a:pt x="238" y="1241"/>
                      <a:pt x="310" y="1408"/>
                    </a:cubicBezTo>
                    <a:lnTo>
                      <a:pt x="595" y="1955"/>
                    </a:lnTo>
                    <a:cubicBezTo>
                      <a:pt x="679" y="2098"/>
                      <a:pt x="845" y="2360"/>
                      <a:pt x="953" y="2503"/>
                    </a:cubicBezTo>
                    <a:lnTo>
                      <a:pt x="1322" y="2979"/>
                    </a:lnTo>
                    <a:cubicBezTo>
                      <a:pt x="1441" y="3122"/>
                      <a:pt x="1631" y="3336"/>
                      <a:pt x="1774" y="3479"/>
                    </a:cubicBezTo>
                    <a:lnTo>
                      <a:pt x="2227" y="3860"/>
                    </a:lnTo>
                    <a:cubicBezTo>
                      <a:pt x="2281" y="3906"/>
                      <a:pt x="2324" y="3927"/>
                      <a:pt x="2351" y="3927"/>
                    </a:cubicBezTo>
                    <a:cubicBezTo>
                      <a:pt x="2394" y="3927"/>
                      <a:pt x="2397" y="3872"/>
                      <a:pt x="2346" y="3777"/>
                    </a:cubicBezTo>
                    <a:lnTo>
                      <a:pt x="2084" y="3229"/>
                    </a:lnTo>
                    <a:cubicBezTo>
                      <a:pt x="1988" y="3075"/>
                      <a:pt x="1846" y="2825"/>
                      <a:pt x="1750" y="2670"/>
                    </a:cubicBezTo>
                    <a:lnTo>
                      <a:pt x="1453" y="2182"/>
                    </a:lnTo>
                    <a:cubicBezTo>
                      <a:pt x="1357" y="2027"/>
                      <a:pt x="1203" y="1777"/>
                      <a:pt x="1095" y="1634"/>
                    </a:cubicBezTo>
                    <a:lnTo>
                      <a:pt x="786" y="1170"/>
                    </a:lnTo>
                    <a:cubicBezTo>
                      <a:pt x="679" y="1015"/>
                      <a:pt x="548" y="824"/>
                      <a:pt x="488" y="717"/>
                    </a:cubicBezTo>
                    <a:cubicBezTo>
                      <a:pt x="429" y="634"/>
                      <a:pt x="238" y="300"/>
                      <a:pt x="191" y="205"/>
                    </a:cubicBezTo>
                    <a:cubicBezTo>
                      <a:pt x="144" y="131"/>
                      <a:pt x="91" y="1"/>
                      <a:pt x="53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9"/>
              <p:cNvSpPr/>
              <p:nvPr/>
            </p:nvSpPr>
            <p:spPr>
              <a:xfrm>
                <a:off x="-1786675" y="2707425"/>
                <a:ext cx="5447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4509" extrusionOk="0">
                    <a:moveTo>
                      <a:pt x="72" y="0"/>
                    </a:moveTo>
                    <a:cubicBezTo>
                      <a:pt x="26" y="0"/>
                      <a:pt x="1" y="17"/>
                      <a:pt x="30" y="55"/>
                    </a:cubicBezTo>
                    <a:cubicBezTo>
                      <a:pt x="89" y="163"/>
                      <a:pt x="268" y="555"/>
                      <a:pt x="315" y="651"/>
                    </a:cubicBezTo>
                    <a:cubicBezTo>
                      <a:pt x="351" y="770"/>
                      <a:pt x="530" y="1210"/>
                      <a:pt x="589" y="1365"/>
                    </a:cubicBezTo>
                    <a:lnTo>
                      <a:pt x="851" y="1996"/>
                    </a:lnTo>
                    <a:cubicBezTo>
                      <a:pt x="922" y="2163"/>
                      <a:pt x="1030" y="2437"/>
                      <a:pt x="1101" y="2603"/>
                    </a:cubicBezTo>
                    <a:lnTo>
                      <a:pt x="1387" y="3210"/>
                    </a:lnTo>
                    <a:cubicBezTo>
                      <a:pt x="1458" y="3377"/>
                      <a:pt x="1589" y="3651"/>
                      <a:pt x="1684" y="3794"/>
                    </a:cubicBezTo>
                    <a:lnTo>
                      <a:pt x="2042" y="4401"/>
                    </a:lnTo>
                    <a:cubicBezTo>
                      <a:pt x="2091" y="4473"/>
                      <a:pt x="2126" y="4509"/>
                      <a:pt x="2147" y="4509"/>
                    </a:cubicBezTo>
                    <a:cubicBezTo>
                      <a:pt x="2172" y="4509"/>
                      <a:pt x="2179" y="4461"/>
                      <a:pt x="2173" y="4365"/>
                    </a:cubicBezTo>
                    <a:lnTo>
                      <a:pt x="2054" y="3663"/>
                    </a:lnTo>
                    <a:cubicBezTo>
                      <a:pt x="2006" y="3484"/>
                      <a:pt x="1935" y="3199"/>
                      <a:pt x="1875" y="3020"/>
                    </a:cubicBezTo>
                    <a:lnTo>
                      <a:pt x="1637" y="2365"/>
                    </a:lnTo>
                    <a:cubicBezTo>
                      <a:pt x="1577" y="2198"/>
                      <a:pt x="1458" y="1925"/>
                      <a:pt x="1387" y="1758"/>
                    </a:cubicBezTo>
                    <a:lnTo>
                      <a:pt x="1053" y="1127"/>
                    </a:lnTo>
                    <a:cubicBezTo>
                      <a:pt x="970" y="972"/>
                      <a:pt x="827" y="758"/>
                      <a:pt x="756" y="651"/>
                    </a:cubicBezTo>
                    <a:cubicBezTo>
                      <a:pt x="684" y="555"/>
                      <a:pt x="399" y="210"/>
                      <a:pt x="315" y="103"/>
                    </a:cubicBezTo>
                    <a:cubicBezTo>
                      <a:pt x="258" y="39"/>
                      <a:pt x="141" y="0"/>
                      <a:pt x="7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9"/>
              <p:cNvSpPr/>
              <p:nvPr/>
            </p:nvSpPr>
            <p:spPr>
              <a:xfrm>
                <a:off x="-1733975" y="2681450"/>
                <a:ext cx="44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654" extrusionOk="0">
                    <a:moveTo>
                      <a:pt x="59" y="1"/>
                    </a:moveTo>
                    <a:cubicBezTo>
                      <a:pt x="1" y="1"/>
                      <a:pt x="1" y="62"/>
                      <a:pt x="65" y="166"/>
                    </a:cubicBezTo>
                    <a:lnTo>
                      <a:pt x="291" y="535"/>
                    </a:lnTo>
                    <a:cubicBezTo>
                      <a:pt x="362" y="701"/>
                      <a:pt x="481" y="963"/>
                      <a:pt x="553" y="1130"/>
                    </a:cubicBezTo>
                    <a:lnTo>
                      <a:pt x="719" y="1499"/>
                    </a:lnTo>
                    <a:cubicBezTo>
                      <a:pt x="791" y="1666"/>
                      <a:pt x="898" y="1952"/>
                      <a:pt x="970" y="2106"/>
                    </a:cubicBezTo>
                    <a:lnTo>
                      <a:pt x="1636" y="3535"/>
                    </a:lnTo>
                    <a:cubicBezTo>
                      <a:pt x="1676" y="3614"/>
                      <a:pt x="1713" y="3653"/>
                      <a:pt x="1740" y="3653"/>
                    </a:cubicBezTo>
                    <a:cubicBezTo>
                      <a:pt x="1771" y="3653"/>
                      <a:pt x="1791" y="3605"/>
                      <a:pt x="1791" y="3511"/>
                    </a:cubicBezTo>
                    <a:lnTo>
                      <a:pt x="1779" y="3023"/>
                    </a:lnTo>
                    <a:cubicBezTo>
                      <a:pt x="1743" y="2833"/>
                      <a:pt x="1696" y="2547"/>
                      <a:pt x="1660" y="2368"/>
                    </a:cubicBezTo>
                    <a:lnTo>
                      <a:pt x="1529" y="1904"/>
                    </a:lnTo>
                    <a:cubicBezTo>
                      <a:pt x="1470" y="1737"/>
                      <a:pt x="1339" y="1452"/>
                      <a:pt x="1267" y="1285"/>
                    </a:cubicBezTo>
                    <a:lnTo>
                      <a:pt x="1017" y="856"/>
                    </a:lnTo>
                    <a:cubicBezTo>
                      <a:pt x="910" y="713"/>
                      <a:pt x="731" y="475"/>
                      <a:pt x="612" y="344"/>
                    </a:cubicBezTo>
                    <a:lnTo>
                      <a:pt x="184" y="47"/>
                    </a:lnTo>
                    <a:cubicBezTo>
                      <a:pt x="129" y="15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9"/>
              <p:cNvSpPr/>
              <p:nvPr/>
            </p:nvSpPr>
            <p:spPr>
              <a:xfrm>
                <a:off x="-1673650" y="2674200"/>
                <a:ext cx="3715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2964" extrusionOk="0">
                    <a:moveTo>
                      <a:pt x="201" y="1"/>
                    </a:moveTo>
                    <a:cubicBezTo>
                      <a:pt x="107" y="1"/>
                      <a:pt x="0" y="58"/>
                      <a:pt x="57" y="87"/>
                    </a:cubicBezTo>
                    <a:cubicBezTo>
                      <a:pt x="116" y="134"/>
                      <a:pt x="271" y="360"/>
                      <a:pt x="307" y="420"/>
                    </a:cubicBezTo>
                    <a:lnTo>
                      <a:pt x="509" y="944"/>
                    </a:lnTo>
                    <a:cubicBezTo>
                      <a:pt x="569" y="1087"/>
                      <a:pt x="747" y="1599"/>
                      <a:pt x="807" y="1742"/>
                    </a:cubicBezTo>
                    <a:cubicBezTo>
                      <a:pt x="866" y="1920"/>
                      <a:pt x="1212" y="2718"/>
                      <a:pt x="1295" y="2861"/>
                    </a:cubicBezTo>
                    <a:cubicBezTo>
                      <a:pt x="1337" y="2930"/>
                      <a:pt x="1375" y="2963"/>
                      <a:pt x="1405" y="2963"/>
                    </a:cubicBezTo>
                    <a:cubicBezTo>
                      <a:pt x="1442" y="2963"/>
                      <a:pt x="1467" y="2912"/>
                      <a:pt x="1474" y="2813"/>
                    </a:cubicBezTo>
                    <a:cubicBezTo>
                      <a:pt x="1485" y="2634"/>
                      <a:pt x="1462" y="2051"/>
                      <a:pt x="1426" y="1872"/>
                    </a:cubicBezTo>
                    <a:cubicBezTo>
                      <a:pt x="1402" y="1718"/>
                      <a:pt x="1224" y="1146"/>
                      <a:pt x="1152" y="980"/>
                    </a:cubicBezTo>
                    <a:cubicBezTo>
                      <a:pt x="1069" y="825"/>
                      <a:pt x="759" y="372"/>
                      <a:pt x="700" y="313"/>
                    </a:cubicBezTo>
                    <a:cubicBezTo>
                      <a:pt x="640" y="241"/>
                      <a:pt x="354" y="63"/>
                      <a:pt x="271" y="15"/>
                    </a:cubicBezTo>
                    <a:cubicBezTo>
                      <a:pt x="251" y="5"/>
                      <a:pt x="226" y="1"/>
                      <a:pt x="2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9"/>
              <p:cNvSpPr/>
              <p:nvPr/>
            </p:nvSpPr>
            <p:spPr>
              <a:xfrm>
                <a:off x="-1950550" y="2669800"/>
                <a:ext cx="39947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8618" extrusionOk="0">
                    <a:moveTo>
                      <a:pt x="15062" y="1"/>
                    </a:moveTo>
                    <a:lnTo>
                      <a:pt x="0" y="7240"/>
                    </a:lnTo>
                    <a:cubicBezTo>
                      <a:pt x="444" y="8162"/>
                      <a:pt x="1638" y="8618"/>
                      <a:pt x="3223" y="8618"/>
                    </a:cubicBezTo>
                    <a:cubicBezTo>
                      <a:pt x="4913" y="8618"/>
                      <a:pt x="7048" y="8099"/>
                      <a:pt x="9192" y="7073"/>
                    </a:cubicBezTo>
                    <a:cubicBezTo>
                      <a:pt x="13335" y="5073"/>
                      <a:pt x="15979" y="1918"/>
                      <a:pt x="1506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06" name="Google Shape;2106;p39"/>
          <p:cNvSpPr txBox="1">
            <a:spLocks noGrp="1"/>
          </p:cNvSpPr>
          <p:nvPr>
            <p:ph type="title"/>
          </p:nvPr>
        </p:nvSpPr>
        <p:spPr>
          <a:xfrm>
            <a:off x="2257975" y="1690950"/>
            <a:ext cx="46284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Спасибо за внимание!</a:t>
            </a:r>
            <a:endParaRPr sz="4800" dirty="0"/>
          </a:p>
        </p:txBody>
      </p:sp>
    </p:spTree>
    <p:extLst>
      <p:ext uri="{BB962C8B-B14F-4D97-AF65-F5344CB8AC3E}">
        <p14:creationId xmlns="" xmlns:p14="http://schemas.microsoft.com/office/powerpoint/2010/main" val="30220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780" r="30294"/>
          <a:stretch/>
        </p:blipFill>
        <p:spPr>
          <a:xfrm>
            <a:off x="5354969" y="0"/>
            <a:ext cx="3789031" cy="5143500"/>
          </a:xfrm>
          <a:prstGeom prst="rect">
            <a:avLst/>
          </a:prstGeom>
        </p:spPr>
      </p:pic>
      <p:sp>
        <p:nvSpPr>
          <p:cNvPr id="1544" name="Google Shape;1544;p3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Проблема</a:t>
            </a:r>
            <a:endParaRPr dirty="0"/>
          </a:p>
        </p:txBody>
      </p:sp>
      <p:sp>
        <p:nvSpPr>
          <p:cNvPr id="1545" name="Google Shape;1545;p37"/>
          <p:cNvSpPr txBox="1">
            <a:spLocks noGrp="1"/>
          </p:cNvSpPr>
          <p:nvPr>
            <p:ph type="body" idx="1"/>
          </p:nvPr>
        </p:nvSpPr>
        <p:spPr>
          <a:xfrm>
            <a:off x="791300" y="1389100"/>
            <a:ext cx="3421500" cy="27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>
                <a:solidFill>
                  <a:schemeClr val="dk1"/>
                </a:solidFill>
              </a:rPr>
              <a:t>Проблема заключается в том, что гости отеля часто имеют особые диетические потребности и предпочтения в еде, которые не всегда могут быть учтены в стандартном меню ресторана. </a:t>
            </a:r>
            <a:endParaRPr lang="ru-RU" dirty="0" smtClean="0">
              <a:solidFill>
                <a:schemeClr val="dk1"/>
              </a:solidFill>
            </a:endParaRPr>
          </a:p>
          <a:p>
            <a:pPr marL="0" lvl="0" indent="0" algn="ctr">
              <a:buNone/>
            </a:pPr>
            <a:endParaRPr lang="ru-RU" dirty="0" smtClean="0">
              <a:solidFill>
                <a:schemeClr val="dk1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schemeClr val="dk1"/>
                </a:solidFill>
              </a:rPr>
              <a:t>Это </a:t>
            </a:r>
            <a:r>
              <a:rPr lang="ru-RU" dirty="0">
                <a:solidFill>
                  <a:schemeClr val="dk1"/>
                </a:solidFill>
              </a:rPr>
              <a:t>может привести к неудовлетворенности гостей и снижению их лояльности к отелю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cxnSp>
        <p:nvCxnSpPr>
          <p:cNvPr id="1546" name="Google Shape;1546;p37"/>
          <p:cNvCxnSpPr/>
          <p:nvPr/>
        </p:nvCxnSpPr>
        <p:spPr>
          <a:xfrm>
            <a:off x="791300" y="1120417"/>
            <a:ext cx="36663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48" name="Google Shape;1548;p37"/>
          <p:cNvGrpSpPr/>
          <p:nvPr/>
        </p:nvGrpSpPr>
        <p:grpSpPr>
          <a:xfrm>
            <a:off x="482776" y="4291523"/>
            <a:ext cx="1313652" cy="633959"/>
            <a:chOff x="5605600" y="132548"/>
            <a:chExt cx="1313652" cy="633959"/>
          </a:xfrm>
        </p:grpSpPr>
        <p:grpSp>
          <p:nvGrpSpPr>
            <p:cNvPr id="1549" name="Google Shape;1549;p37"/>
            <p:cNvGrpSpPr/>
            <p:nvPr/>
          </p:nvGrpSpPr>
          <p:grpSpPr>
            <a:xfrm>
              <a:off x="5605600" y="132548"/>
              <a:ext cx="749143" cy="633959"/>
              <a:chOff x="-1973175" y="2587950"/>
              <a:chExt cx="422100" cy="357200"/>
            </a:xfrm>
          </p:grpSpPr>
          <p:sp>
            <p:nvSpPr>
              <p:cNvPr id="1550" name="Google Shape;1550;p37"/>
              <p:cNvSpPr/>
              <p:nvPr/>
            </p:nvSpPr>
            <p:spPr>
              <a:xfrm>
                <a:off x="-1936275" y="2587950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204" y="0"/>
                      <a:pt x="1" y="3203"/>
                      <a:pt x="1" y="7144"/>
                    </a:cubicBezTo>
                    <a:cubicBezTo>
                      <a:pt x="1" y="11085"/>
                      <a:pt x="3204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203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7"/>
              <p:cNvSpPr/>
              <p:nvPr/>
            </p:nvSpPr>
            <p:spPr>
              <a:xfrm>
                <a:off x="-1914250" y="2609975"/>
                <a:ext cx="313175" cy="3128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12514" extrusionOk="0">
                    <a:moveTo>
                      <a:pt x="6264" y="0"/>
                    </a:moveTo>
                    <a:cubicBezTo>
                      <a:pt x="5037" y="0"/>
                      <a:pt x="3918" y="346"/>
                      <a:pt x="2954" y="941"/>
                    </a:cubicBezTo>
                    <a:cubicBezTo>
                      <a:pt x="1192" y="2036"/>
                      <a:pt x="1" y="4013"/>
                      <a:pt x="1" y="6251"/>
                    </a:cubicBezTo>
                    <a:cubicBezTo>
                      <a:pt x="1" y="9704"/>
                      <a:pt x="2799" y="12514"/>
                      <a:pt x="6264" y="12514"/>
                    </a:cubicBezTo>
                    <a:cubicBezTo>
                      <a:pt x="7347" y="12514"/>
                      <a:pt x="8359" y="12252"/>
                      <a:pt x="9240" y="11752"/>
                    </a:cubicBezTo>
                    <a:cubicBezTo>
                      <a:pt x="11205" y="10716"/>
                      <a:pt x="12526" y="8644"/>
                      <a:pt x="12526" y="6263"/>
                    </a:cubicBezTo>
                    <a:cubicBezTo>
                      <a:pt x="12526" y="2810"/>
                      <a:pt x="9728" y="0"/>
                      <a:pt x="6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7"/>
              <p:cNvSpPr/>
              <p:nvPr/>
            </p:nvSpPr>
            <p:spPr>
              <a:xfrm>
                <a:off x="-1840425" y="2609975"/>
                <a:ext cx="23935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1776" extrusionOk="0">
                    <a:moveTo>
                      <a:pt x="3311" y="0"/>
                    </a:moveTo>
                    <a:cubicBezTo>
                      <a:pt x="2084" y="0"/>
                      <a:pt x="965" y="346"/>
                      <a:pt x="1" y="941"/>
                    </a:cubicBezTo>
                    <a:cubicBezTo>
                      <a:pt x="1" y="941"/>
                      <a:pt x="5358" y="2632"/>
                      <a:pt x="6299" y="10692"/>
                    </a:cubicBezTo>
                    <a:lnTo>
                      <a:pt x="6299" y="11776"/>
                    </a:lnTo>
                    <a:cubicBezTo>
                      <a:pt x="8252" y="10716"/>
                      <a:pt x="9573" y="8644"/>
                      <a:pt x="9573" y="6263"/>
                    </a:cubicBezTo>
                    <a:cubicBezTo>
                      <a:pt x="9573" y="2810"/>
                      <a:pt x="6775" y="0"/>
                      <a:pt x="331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7"/>
              <p:cNvSpPr/>
              <p:nvPr/>
            </p:nvSpPr>
            <p:spPr>
              <a:xfrm>
                <a:off x="-1973175" y="2635250"/>
                <a:ext cx="422100" cy="249825"/>
              </a:xfrm>
              <a:custGeom>
                <a:avLst/>
                <a:gdLst/>
                <a:ahLst/>
                <a:cxnLst/>
                <a:rect l="l" t="t" r="r" b="b"/>
                <a:pathLst>
                  <a:path w="16884" h="9993" extrusionOk="0">
                    <a:moveTo>
                      <a:pt x="12742" y="0"/>
                    </a:moveTo>
                    <a:cubicBezTo>
                      <a:pt x="11056" y="0"/>
                      <a:pt x="8928" y="519"/>
                      <a:pt x="6787" y="1549"/>
                    </a:cubicBezTo>
                    <a:cubicBezTo>
                      <a:pt x="2620" y="3538"/>
                      <a:pt x="0" y="6705"/>
                      <a:pt x="905" y="8610"/>
                    </a:cubicBezTo>
                    <a:cubicBezTo>
                      <a:pt x="1350" y="9533"/>
                      <a:pt x="2544" y="9992"/>
                      <a:pt x="4130" y="9992"/>
                    </a:cubicBezTo>
                    <a:cubicBezTo>
                      <a:pt x="5816" y="9992"/>
                      <a:pt x="7944" y="9474"/>
                      <a:pt x="10085" y="8443"/>
                    </a:cubicBezTo>
                    <a:cubicBezTo>
                      <a:pt x="14252" y="6455"/>
                      <a:pt x="16884" y="3288"/>
                      <a:pt x="15967" y="1383"/>
                    </a:cubicBezTo>
                    <a:cubicBezTo>
                      <a:pt x="15522" y="459"/>
                      <a:pt x="14328" y="0"/>
                      <a:pt x="12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7"/>
              <p:cNvSpPr/>
              <p:nvPr/>
            </p:nvSpPr>
            <p:spPr>
              <a:xfrm>
                <a:off x="-1891625" y="2784675"/>
                <a:ext cx="427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624" extrusionOk="0">
                    <a:moveTo>
                      <a:pt x="54" y="0"/>
                    </a:moveTo>
                    <a:cubicBezTo>
                      <a:pt x="31" y="0"/>
                      <a:pt x="16" y="18"/>
                      <a:pt x="13" y="61"/>
                    </a:cubicBezTo>
                    <a:cubicBezTo>
                      <a:pt x="1" y="240"/>
                      <a:pt x="120" y="811"/>
                      <a:pt x="179" y="978"/>
                    </a:cubicBezTo>
                    <a:cubicBezTo>
                      <a:pt x="239" y="1133"/>
                      <a:pt x="537" y="1633"/>
                      <a:pt x="644" y="1764"/>
                    </a:cubicBezTo>
                    <a:cubicBezTo>
                      <a:pt x="727" y="1883"/>
                      <a:pt x="1370" y="2490"/>
                      <a:pt x="1513" y="2585"/>
                    </a:cubicBezTo>
                    <a:cubicBezTo>
                      <a:pt x="1561" y="2611"/>
                      <a:pt x="1600" y="2623"/>
                      <a:pt x="1629" y="2623"/>
                    </a:cubicBezTo>
                    <a:cubicBezTo>
                      <a:pt x="1693" y="2623"/>
                      <a:pt x="1709" y="2564"/>
                      <a:pt x="1668" y="2466"/>
                    </a:cubicBezTo>
                    <a:cubicBezTo>
                      <a:pt x="1608" y="2311"/>
                      <a:pt x="1358" y="1811"/>
                      <a:pt x="1263" y="1668"/>
                    </a:cubicBezTo>
                    <a:cubicBezTo>
                      <a:pt x="1191" y="1537"/>
                      <a:pt x="882" y="1061"/>
                      <a:pt x="787" y="918"/>
                    </a:cubicBezTo>
                    <a:lnTo>
                      <a:pt x="679" y="763"/>
                    </a:lnTo>
                    <a:cubicBezTo>
                      <a:pt x="584" y="621"/>
                      <a:pt x="429" y="394"/>
                      <a:pt x="346" y="263"/>
                    </a:cubicBezTo>
                    <a:cubicBezTo>
                      <a:pt x="274" y="173"/>
                      <a:pt x="126" y="0"/>
                      <a:pt x="54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7"/>
              <p:cNvSpPr/>
              <p:nvPr/>
            </p:nvSpPr>
            <p:spPr>
              <a:xfrm>
                <a:off x="-1854400" y="2751900"/>
                <a:ext cx="59925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3928" extrusionOk="0">
                    <a:moveTo>
                      <a:pt x="53" y="1"/>
                    </a:moveTo>
                    <a:cubicBezTo>
                      <a:pt x="42" y="1"/>
                      <a:pt x="32" y="12"/>
                      <a:pt x="24" y="38"/>
                    </a:cubicBezTo>
                    <a:cubicBezTo>
                      <a:pt x="0" y="158"/>
                      <a:pt x="24" y="574"/>
                      <a:pt x="48" y="693"/>
                    </a:cubicBezTo>
                    <a:cubicBezTo>
                      <a:pt x="72" y="812"/>
                      <a:pt x="238" y="1241"/>
                      <a:pt x="310" y="1408"/>
                    </a:cubicBezTo>
                    <a:lnTo>
                      <a:pt x="595" y="1955"/>
                    </a:lnTo>
                    <a:cubicBezTo>
                      <a:pt x="679" y="2098"/>
                      <a:pt x="845" y="2360"/>
                      <a:pt x="953" y="2503"/>
                    </a:cubicBezTo>
                    <a:lnTo>
                      <a:pt x="1322" y="2979"/>
                    </a:lnTo>
                    <a:cubicBezTo>
                      <a:pt x="1441" y="3122"/>
                      <a:pt x="1631" y="3336"/>
                      <a:pt x="1774" y="3479"/>
                    </a:cubicBezTo>
                    <a:lnTo>
                      <a:pt x="2227" y="3860"/>
                    </a:lnTo>
                    <a:cubicBezTo>
                      <a:pt x="2281" y="3906"/>
                      <a:pt x="2324" y="3927"/>
                      <a:pt x="2351" y="3927"/>
                    </a:cubicBezTo>
                    <a:cubicBezTo>
                      <a:pt x="2394" y="3927"/>
                      <a:pt x="2397" y="3872"/>
                      <a:pt x="2346" y="3777"/>
                    </a:cubicBezTo>
                    <a:lnTo>
                      <a:pt x="2084" y="3229"/>
                    </a:lnTo>
                    <a:cubicBezTo>
                      <a:pt x="1988" y="3075"/>
                      <a:pt x="1846" y="2825"/>
                      <a:pt x="1750" y="2670"/>
                    </a:cubicBezTo>
                    <a:lnTo>
                      <a:pt x="1453" y="2182"/>
                    </a:lnTo>
                    <a:cubicBezTo>
                      <a:pt x="1357" y="2027"/>
                      <a:pt x="1203" y="1777"/>
                      <a:pt x="1095" y="1634"/>
                    </a:cubicBezTo>
                    <a:lnTo>
                      <a:pt x="786" y="1170"/>
                    </a:lnTo>
                    <a:cubicBezTo>
                      <a:pt x="679" y="1015"/>
                      <a:pt x="548" y="824"/>
                      <a:pt x="488" y="717"/>
                    </a:cubicBezTo>
                    <a:cubicBezTo>
                      <a:pt x="429" y="634"/>
                      <a:pt x="238" y="300"/>
                      <a:pt x="191" y="205"/>
                    </a:cubicBezTo>
                    <a:cubicBezTo>
                      <a:pt x="144" y="131"/>
                      <a:pt x="91" y="1"/>
                      <a:pt x="53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7"/>
              <p:cNvSpPr/>
              <p:nvPr/>
            </p:nvSpPr>
            <p:spPr>
              <a:xfrm>
                <a:off x="-1786675" y="2707425"/>
                <a:ext cx="5447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4509" extrusionOk="0">
                    <a:moveTo>
                      <a:pt x="72" y="0"/>
                    </a:moveTo>
                    <a:cubicBezTo>
                      <a:pt x="26" y="0"/>
                      <a:pt x="1" y="17"/>
                      <a:pt x="30" y="55"/>
                    </a:cubicBezTo>
                    <a:cubicBezTo>
                      <a:pt x="89" y="163"/>
                      <a:pt x="268" y="555"/>
                      <a:pt x="315" y="651"/>
                    </a:cubicBezTo>
                    <a:cubicBezTo>
                      <a:pt x="351" y="770"/>
                      <a:pt x="530" y="1210"/>
                      <a:pt x="589" y="1365"/>
                    </a:cubicBezTo>
                    <a:lnTo>
                      <a:pt x="851" y="1996"/>
                    </a:lnTo>
                    <a:cubicBezTo>
                      <a:pt x="922" y="2163"/>
                      <a:pt x="1030" y="2437"/>
                      <a:pt x="1101" y="2603"/>
                    </a:cubicBezTo>
                    <a:lnTo>
                      <a:pt x="1387" y="3210"/>
                    </a:lnTo>
                    <a:cubicBezTo>
                      <a:pt x="1458" y="3377"/>
                      <a:pt x="1589" y="3651"/>
                      <a:pt x="1684" y="3794"/>
                    </a:cubicBezTo>
                    <a:lnTo>
                      <a:pt x="2042" y="4401"/>
                    </a:lnTo>
                    <a:cubicBezTo>
                      <a:pt x="2091" y="4473"/>
                      <a:pt x="2126" y="4509"/>
                      <a:pt x="2147" y="4509"/>
                    </a:cubicBezTo>
                    <a:cubicBezTo>
                      <a:pt x="2172" y="4509"/>
                      <a:pt x="2179" y="4461"/>
                      <a:pt x="2173" y="4365"/>
                    </a:cubicBezTo>
                    <a:lnTo>
                      <a:pt x="2054" y="3663"/>
                    </a:lnTo>
                    <a:cubicBezTo>
                      <a:pt x="2006" y="3484"/>
                      <a:pt x="1935" y="3199"/>
                      <a:pt x="1875" y="3020"/>
                    </a:cubicBezTo>
                    <a:lnTo>
                      <a:pt x="1637" y="2365"/>
                    </a:lnTo>
                    <a:cubicBezTo>
                      <a:pt x="1577" y="2198"/>
                      <a:pt x="1458" y="1925"/>
                      <a:pt x="1387" y="1758"/>
                    </a:cubicBezTo>
                    <a:lnTo>
                      <a:pt x="1053" y="1127"/>
                    </a:lnTo>
                    <a:cubicBezTo>
                      <a:pt x="970" y="972"/>
                      <a:pt x="827" y="758"/>
                      <a:pt x="756" y="651"/>
                    </a:cubicBezTo>
                    <a:cubicBezTo>
                      <a:pt x="684" y="555"/>
                      <a:pt x="399" y="210"/>
                      <a:pt x="315" y="103"/>
                    </a:cubicBezTo>
                    <a:cubicBezTo>
                      <a:pt x="258" y="39"/>
                      <a:pt x="141" y="0"/>
                      <a:pt x="7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7"/>
              <p:cNvSpPr/>
              <p:nvPr/>
            </p:nvSpPr>
            <p:spPr>
              <a:xfrm>
                <a:off x="-1733975" y="2681450"/>
                <a:ext cx="44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654" extrusionOk="0">
                    <a:moveTo>
                      <a:pt x="59" y="1"/>
                    </a:moveTo>
                    <a:cubicBezTo>
                      <a:pt x="1" y="1"/>
                      <a:pt x="1" y="62"/>
                      <a:pt x="65" y="166"/>
                    </a:cubicBezTo>
                    <a:lnTo>
                      <a:pt x="291" y="535"/>
                    </a:lnTo>
                    <a:cubicBezTo>
                      <a:pt x="362" y="701"/>
                      <a:pt x="481" y="963"/>
                      <a:pt x="553" y="1130"/>
                    </a:cubicBezTo>
                    <a:lnTo>
                      <a:pt x="719" y="1499"/>
                    </a:lnTo>
                    <a:cubicBezTo>
                      <a:pt x="791" y="1666"/>
                      <a:pt x="898" y="1952"/>
                      <a:pt x="970" y="2106"/>
                    </a:cubicBezTo>
                    <a:lnTo>
                      <a:pt x="1636" y="3535"/>
                    </a:lnTo>
                    <a:cubicBezTo>
                      <a:pt x="1676" y="3614"/>
                      <a:pt x="1713" y="3653"/>
                      <a:pt x="1740" y="3653"/>
                    </a:cubicBezTo>
                    <a:cubicBezTo>
                      <a:pt x="1771" y="3653"/>
                      <a:pt x="1791" y="3605"/>
                      <a:pt x="1791" y="3511"/>
                    </a:cubicBezTo>
                    <a:lnTo>
                      <a:pt x="1779" y="3023"/>
                    </a:lnTo>
                    <a:cubicBezTo>
                      <a:pt x="1743" y="2833"/>
                      <a:pt x="1696" y="2547"/>
                      <a:pt x="1660" y="2368"/>
                    </a:cubicBezTo>
                    <a:lnTo>
                      <a:pt x="1529" y="1904"/>
                    </a:lnTo>
                    <a:cubicBezTo>
                      <a:pt x="1470" y="1737"/>
                      <a:pt x="1339" y="1452"/>
                      <a:pt x="1267" y="1285"/>
                    </a:cubicBezTo>
                    <a:lnTo>
                      <a:pt x="1017" y="856"/>
                    </a:lnTo>
                    <a:cubicBezTo>
                      <a:pt x="910" y="713"/>
                      <a:pt x="731" y="475"/>
                      <a:pt x="612" y="344"/>
                    </a:cubicBezTo>
                    <a:lnTo>
                      <a:pt x="184" y="47"/>
                    </a:lnTo>
                    <a:cubicBezTo>
                      <a:pt x="129" y="15"/>
                      <a:pt x="87" y="1"/>
                      <a:pt x="5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7"/>
              <p:cNvSpPr/>
              <p:nvPr/>
            </p:nvSpPr>
            <p:spPr>
              <a:xfrm>
                <a:off x="-1673650" y="2674200"/>
                <a:ext cx="3715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2964" extrusionOk="0">
                    <a:moveTo>
                      <a:pt x="201" y="1"/>
                    </a:moveTo>
                    <a:cubicBezTo>
                      <a:pt x="107" y="1"/>
                      <a:pt x="0" y="58"/>
                      <a:pt x="57" y="87"/>
                    </a:cubicBezTo>
                    <a:cubicBezTo>
                      <a:pt x="116" y="134"/>
                      <a:pt x="271" y="360"/>
                      <a:pt x="307" y="420"/>
                    </a:cubicBezTo>
                    <a:lnTo>
                      <a:pt x="509" y="944"/>
                    </a:lnTo>
                    <a:cubicBezTo>
                      <a:pt x="569" y="1087"/>
                      <a:pt x="747" y="1599"/>
                      <a:pt x="807" y="1742"/>
                    </a:cubicBezTo>
                    <a:cubicBezTo>
                      <a:pt x="866" y="1920"/>
                      <a:pt x="1212" y="2718"/>
                      <a:pt x="1295" y="2861"/>
                    </a:cubicBezTo>
                    <a:cubicBezTo>
                      <a:pt x="1337" y="2930"/>
                      <a:pt x="1375" y="2963"/>
                      <a:pt x="1405" y="2963"/>
                    </a:cubicBezTo>
                    <a:cubicBezTo>
                      <a:pt x="1442" y="2963"/>
                      <a:pt x="1467" y="2912"/>
                      <a:pt x="1474" y="2813"/>
                    </a:cubicBezTo>
                    <a:cubicBezTo>
                      <a:pt x="1485" y="2634"/>
                      <a:pt x="1462" y="2051"/>
                      <a:pt x="1426" y="1872"/>
                    </a:cubicBezTo>
                    <a:cubicBezTo>
                      <a:pt x="1402" y="1718"/>
                      <a:pt x="1224" y="1146"/>
                      <a:pt x="1152" y="980"/>
                    </a:cubicBezTo>
                    <a:cubicBezTo>
                      <a:pt x="1069" y="825"/>
                      <a:pt x="759" y="372"/>
                      <a:pt x="700" y="313"/>
                    </a:cubicBezTo>
                    <a:cubicBezTo>
                      <a:pt x="640" y="241"/>
                      <a:pt x="354" y="63"/>
                      <a:pt x="271" y="15"/>
                    </a:cubicBezTo>
                    <a:cubicBezTo>
                      <a:pt x="251" y="5"/>
                      <a:pt x="226" y="1"/>
                      <a:pt x="2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7"/>
              <p:cNvSpPr/>
              <p:nvPr/>
            </p:nvSpPr>
            <p:spPr>
              <a:xfrm>
                <a:off x="-1950550" y="2669800"/>
                <a:ext cx="39947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8618" extrusionOk="0">
                    <a:moveTo>
                      <a:pt x="15062" y="1"/>
                    </a:moveTo>
                    <a:lnTo>
                      <a:pt x="0" y="7240"/>
                    </a:lnTo>
                    <a:cubicBezTo>
                      <a:pt x="444" y="8162"/>
                      <a:pt x="1638" y="8618"/>
                      <a:pt x="3223" y="8618"/>
                    </a:cubicBezTo>
                    <a:cubicBezTo>
                      <a:pt x="4913" y="8618"/>
                      <a:pt x="7048" y="8099"/>
                      <a:pt x="9192" y="7073"/>
                    </a:cubicBezTo>
                    <a:cubicBezTo>
                      <a:pt x="13335" y="5073"/>
                      <a:pt x="15979" y="1918"/>
                      <a:pt x="15062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37"/>
            <p:cNvGrpSpPr/>
            <p:nvPr/>
          </p:nvGrpSpPr>
          <p:grpSpPr>
            <a:xfrm>
              <a:off x="6507143" y="132549"/>
              <a:ext cx="412109" cy="412641"/>
              <a:chOff x="-1258500" y="2931150"/>
              <a:chExt cx="232200" cy="232500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-1258500" y="2931450"/>
                <a:ext cx="2322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9288" extrusionOk="0">
                    <a:moveTo>
                      <a:pt x="3715" y="0"/>
                    </a:moveTo>
                    <a:cubicBezTo>
                      <a:pt x="3156" y="0"/>
                      <a:pt x="2405" y="310"/>
                      <a:pt x="2024" y="703"/>
                    </a:cubicBezTo>
                    <a:lnTo>
                      <a:pt x="703" y="2024"/>
                    </a:lnTo>
                    <a:cubicBezTo>
                      <a:pt x="322" y="2405"/>
                      <a:pt x="0" y="3167"/>
                      <a:pt x="0" y="3703"/>
                    </a:cubicBezTo>
                    <a:lnTo>
                      <a:pt x="0" y="5584"/>
                    </a:lnTo>
                    <a:cubicBezTo>
                      <a:pt x="0" y="6132"/>
                      <a:pt x="322" y="6894"/>
                      <a:pt x="703" y="7263"/>
                    </a:cubicBezTo>
                    <a:lnTo>
                      <a:pt x="2024" y="8585"/>
                    </a:lnTo>
                    <a:cubicBezTo>
                      <a:pt x="2417" y="8977"/>
                      <a:pt x="3179" y="9287"/>
                      <a:pt x="3715" y="9287"/>
                    </a:cubicBezTo>
                    <a:lnTo>
                      <a:pt x="5584" y="9287"/>
                    </a:lnTo>
                    <a:cubicBezTo>
                      <a:pt x="6132" y="9287"/>
                      <a:pt x="6894" y="8977"/>
                      <a:pt x="7263" y="8585"/>
                    </a:cubicBezTo>
                    <a:lnTo>
                      <a:pt x="8597" y="7263"/>
                    </a:lnTo>
                    <a:cubicBezTo>
                      <a:pt x="8978" y="6870"/>
                      <a:pt x="9287" y="6120"/>
                      <a:pt x="9287" y="5584"/>
                    </a:cubicBezTo>
                    <a:lnTo>
                      <a:pt x="9287" y="3703"/>
                    </a:lnTo>
                    <a:cubicBezTo>
                      <a:pt x="9287" y="3155"/>
                      <a:pt x="8978" y="2393"/>
                      <a:pt x="8597" y="2024"/>
                    </a:cubicBezTo>
                    <a:lnTo>
                      <a:pt x="7263" y="703"/>
                    </a:lnTo>
                    <a:cubicBezTo>
                      <a:pt x="6882" y="310"/>
                      <a:pt x="6120" y="0"/>
                      <a:pt x="5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-1227550" y="2964175"/>
                <a:ext cx="17267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6907" extrusionOk="0">
                    <a:moveTo>
                      <a:pt x="3453" y="1"/>
                    </a:moveTo>
                    <a:cubicBezTo>
                      <a:pt x="1548" y="1"/>
                      <a:pt x="1" y="1549"/>
                      <a:pt x="1" y="3454"/>
                    </a:cubicBezTo>
                    <a:cubicBezTo>
                      <a:pt x="1" y="5359"/>
                      <a:pt x="1548" y="6906"/>
                      <a:pt x="3453" y="6906"/>
                    </a:cubicBezTo>
                    <a:cubicBezTo>
                      <a:pt x="5358" y="6906"/>
                      <a:pt x="6906" y="5359"/>
                      <a:pt x="6906" y="3454"/>
                    </a:cubicBezTo>
                    <a:cubicBezTo>
                      <a:pt x="6906" y="1549"/>
                      <a:pt x="5358" y="1"/>
                      <a:pt x="34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7"/>
              <p:cNvSpPr/>
              <p:nvPr/>
            </p:nvSpPr>
            <p:spPr>
              <a:xfrm>
                <a:off x="-1186175" y="2931150"/>
                <a:ext cx="1598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8822" extrusionOk="0">
                    <a:moveTo>
                      <a:pt x="822" y="0"/>
                    </a:moveTo>
                    <a:cubicBezTo>
                      <a:pt x="263" y="0"/>
                      <a:pt x="1" y="417"/>
                      <a:pt x="203" y="905"/>
                    </a:cubicBezTo>
                    <a:lnTo>
                      <a:pt x="3299" y="8370"/>
                    </a:lnTo>
                    <a:cubicBezTo>
                      <a:pt x="3424" y="8669"/>
                      <a:pt x="3642" y="8822"/>
                      <a:pt x="3875" y="8822"/>
                    </a:cubicBezTo>
                    <a:cubicBezTo>
                      <a:pt x="4042" y="8822"/>
                      <a:pt x="4216" y="8744"/>
                      <a:pt x="4370" y="8585"/>
                    </a:cubicBezTo>
                    <a:lnTo>
                      <a:pt x="5704" y="7263"/>
                    </a:lnTo>
                    <a:cubicBezTo>
                      <a:pt x="6085" y="6870"/>
                      <a:pt x="6394" y="6108"/>
                      <a:pt x="6394" y="5572"/>
                    </a:cubicBezTo>
                    <a:lnTo>
                      <a:pt x="6394" y="3703"/>
                    </a:lnTo>
                    <a:cubicBezTo>
                      <a:pt x="6394" y="3155"/>
                      <a:pt x="6085" y="2393"/>
                      <a:pt x="5704" y="2024"/>
                    </a:cubicBezTo>
                    <a:lnTo>
                      <a:pt x="4370" y="691"/>
                    </a:lnTo>
                    <a:cubicBezTo>
                      <a:pt x="3989" y="310"/>
                      <a:pt x="3227" y="0"/>
                      <a:pt x="269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4" name="Google Shape;1564;p37"/>
          <p:cNvGrpSpPr/>
          <p:nvPr/>
        </p:nvGrpSpPr>
        <p:grpSpPr>
          <a:xfrm rot="2700000">
            <a:off x="8044229" y="266635"/>
            <a:ext cx="769334" cy="536723"/>
            <a:chOff x="758425" y="672072"/>
            <a:chExt cx="848147" cy="591707"/>
          </a:xfrm>
        </p:grpSpPr>
        <p:sp>
          <p:nvSpPr>
            <p:cNvPr id="1565" name="Google Shape;1565;p37"/>
            <p:cNvSpPr/>
            <p:nvPr/>
          </p:nvSpPr>
          <p:spPr>
            <a:xfrm>
              <a:off x="758425" y="672072"/>
              <a:ext cx="424733" cy="378025"/>
            </a:xfrm>
            <a:custGeom>
              <a:avLst/>
              <a:gdLst/>
              <a:ahLst/>
              <a:cxnLst/>
              <a:rect l="l" t="t" r="r" b="b"/>
              <a:pathLst>
                <a:path w="4192" h="3731" extrusionOk="0">
                  <a:moveTo>
                    <a:pt x="872" y="0"/>
                  </a:moveTo>
                  <a:cubicBezTo>
                    <a:pt x="730" y="0"/>
                    <a:pt x="615" y="32"/>
                    <a:pt x="536" y="102"/>
                  </a:cubicBezTo>
                  <a:cubicBezTo>
                    <a:pt x="0" y="579"/>
                    <a:pt x="1048" y="2960"/>
                    <a:pt x="2155" y="3496"/>
                  </a:cubicBezTo>
                  <a:cubicBezTo>
                    <a:pt x="2511" y="3672"/>
                    <a:pt x="2789" y="3731"/>
                    <a:pt x="3001" y="3731"/>
                  </a:cubicBezTo>
                  <a:cubicBezTo>
                    <a:pt x="3435" y="3731"/>
                    <a:pt x="3596" y="3484"/>
                    <a:pt x="3596" y="3484"/>
                  </a:cubicBezTo>
                  <a:cubicBezTo>
                    <a:pt x="3596" y="3484"/>
                    <a:pt x="4191" y="3186"/>
                    <a:pt x="3763" y="2043"/>
                  </a:cubicBezTo>
                  <a:cubicBezTo>
                    <a:pt x="3387" y="1078"/>
                    <a:pt x="1694" y="0"/>
                    <a:pt x="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1069576" y="927396"/>
              <a:ext cx="536996" cy="320880"/>
            </a:xfrm>
            <a:custGeom>
              <a:avLst/>
              <a:gdLst/>
              <a:ahLst/>
              <a:cxnLst/>
              <a:rect l="l" t="t" r="r" b="b"/>
              <a:pathLst>
                <a:path w="5300" h="3167" extrusionOk="0">
                  <a:moveTo>
                    <a:pt x="1682" y="0"/>
                  </a:moveTo>
                  <a:cubicBezTo>
                    <a:pt x="601" y="0"/>
                    <a:pt x="477" y="618"/>
                    <a:pt x="477" y="618"/>
                  </a:cubicBezTo>
                  <a:cubicBezTo>
                    <a:pt x="477" y="618"/>
                    <a:pt x="1" y="1154"/>
                    <a:pt x="894" y="2154"/>
                  </a:cubicBezTo>
                  <a:cubicBezTo>
                    <a:pt x="1474" y="2781"/>
                    <a:pt x="2875" y="3167"/>
                    <a:pt x="3879" y="3167"/>
                  </a:cubicBezTo>
                  <a:cubicBezTo>
                    <a:pt x="4419" y="3167"/>
                    <a:pt x="4845" y="3055"/>
                    <a:pt x="4966" y="2809"/>
                  </a:cubicBezTo>
                  <a:cubicBezTo>
                    <a:pt x="5299" y="2095"/>
                    <a:pt x="3275" y="118"/>
                    <a:pt x="1942" y="11"/>
                  </a:cubicBezTo>
                  <a:cubicBezTo>
                    <a:pt x="1849" y="4"/>
                    <a:pt x="1763" y="0"/>
                    <a:pt x="1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774028" y="948471"/>
              <a:ext cx="390994" cy="315308"/>
            </a:xfrm>
            <a:custGeom>
              <a:avLst/>
              <a:gdLst/>
              <a:ahLst/>
              <a:cxnLst/>
              <a:rect l="l" t="t" r="r" b="b"/>
              <a:pathLst>
                <a:path w="3859" h="3112" extrusionOk="0">
                  <a:moveTo>
                    <a:pt x="2775" y="0"/>
                  </a:moveTo>
                  <a:cubicBezTo>
                    <a:pt x="2601" y="0"/>
                    <a:pt x="2382" y="40"/>
                    <a:pt x="2108" y="148"/>
                  </a:cubicBezTo>
                  <a:cubicBezTo>
                    <a:pt x="1108" y="529"/>
                    <a:pt x="1" y="2530"/>
                    <a:pt x="441" y="2994"/>
                  </a:cubicBezTo>
                  <a:cubicBezTo>
                    <a:pt x="518" y="3075"/>
                    <a:pt x="648" y="3112"/>
                    <a:pt x="811" y="3112"/>
                  </a:cubicBezTo>
                  <a:cubicBezTo>
                    <a:pt x="1560" y="3112"/>
                    <a:pt x="3023" y="2341"/>
                    <a:pt x="3394" y="1530"/>
                  </a:cubicBezTo>
                  <a:cubicBezTo>
                    <a:pt x="3859" y="565"/>
                    <a:pt x="3370" y="268"/>
                    <a:pt x="3370" y="268"/>
                  </a:cubicBezTo>
                  <a:cubicBezTo>
                    <a:pt x="3370" y="268"/>
                    <a:pt x="3227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1056303" y="696693"/>
              <a:ext cx="390994" cy="314497"/>
            </a:xfrm>
            <a:custGeom>
              <a:avLst/>
              <a:gdLst/>
              <a:ahLst/>
              <a:cxnLst/>
              <a:rect l="l" t="t" r="r" b="b"/>
              <a:pathLst>
                <a:path w="3859" h="3104" extrusionOk="0">
                  <a:moveTo>
                    <a:pt x="3054" y="0"/>
                  </a:moveTo>
                  <a:cubicBezTo>
                    <a:pt x="2300" y="0"/>
                    <a:pt x="846" y="783"/>
                    <a:pt x="465" y="1574"/>
                  </a:cubicBezTo>
                  <a:cubicBezTo>
                    <a:pt x="1" y="2538"/>
                    <a:pt x="489" y="2836"/>
                    <a:pt x="489" y="2836"/>
                  </a:cubicBezTo>
                  <a:cubicBezTo>
                    <a:pt x="489" y="2836"/>
                    <a:pt x="632" y="3103"/>
                    <a:pt x="1089" y="3103"/>
                  </a:cubicBezTo>
                  <a:cubicBezTo>
                    <a:pt x="1264" y="3103"/>
                    <a:pt x="1486" y="3064"/>
                    <a:pt x="1763" y="2955"/>
                  </a:cubicBezTo>
                  <a:cubicBezTo>
                    <a:pt x="2751" y="2574"/>
                    <a:pt x="3859" y="574"/>
                    <a:pt x="3430" y="121"/>
                  </a:cubicBezTo>
                  <a:cubicBezTo>
                    <a:pt x="3351" y="38"/>
                    <a:pt x="3219" y="0"/>
                    <a:pt x="3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944143" y="904093"/>
              <a:ext cx="176195" cy="101827"/>
            </a:xfrm>
            <a:custGeom>
              <a:avLst/>
              <a:gdLst/>
              <a:ahLst/>
              <a:cxnLst/>
              <a:rect l="l" t="t" r="r" b="b"/>
              <a:pathLst>
                <a:path w="1739" h="1005" extrusionOk="0">
                  <a:moveTo>
                    <a:pt x="512" y="0"/>
                  </a:moveTo>
                  <a:cubicBezTo>
                    <a:pt x="311" y="0"/>
                    <a:pt x="149" y="43"/>
                    <a:pt x="108" y="134"/>
                  </a:cubicBezTo>
                  <a:cubicBezTo>
                    <a:pt x="1" y="372"/>
                    <a:pt x="691" y="991"/>
                    <a:pt x="1120" y="1003"/>
                  </a:cubicBezTo>
                  <a:cubicBezTo>
                    <a:pt x="1141" y="1004"/>
                    <a:pt x="1161" y="1005"/>
                    <a:pt x="1180" y="1005"/>
                  </a:cubicBezTo>
                  <a:cubicBezTo>
                    <a:pt x="1563" y="1005"/>
                    <a:pt x="1584" y="789"/>
                    <a:pt x="1584" y="789"/>
                  </a:cubicBezTo>
                  <a:cubicBezTo>
                    <a:pt x="1584" y="789"/>
                    <a:pt x="1739" y="610"/>
                    <a:pt x="1441" y="301"/>
                  </a:cubicBezTo>
                  <a:cubicBezTo>
                    <a:pt x="1258" y="110"/>
                    <a:pt x="834" y="0"/>
                    <a:pt x="512" y="0"/>
                  </a:cubicBezTo>
                  <a:close/>
                </a:path>
              </a:pathLst>
            </a:custGeom>
            <a:solidFill>
              <a:srgbClr val="363636">
                <a:alpha val="18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1086496" y="960832"/>
              <a:ext cx="175081" cy="102232"/>
            </a:xfrm>
            <a:custGeom>
              <a:avLst/>
              <a:gdLst/>
              <a:ahLst/>
              <a:cxnLst/>
              <a:rect l="l" t="t" r="r" b="b"/>
              <a:pathLst>
                <a:path w="1728" h="1009" extrusionOk="0">
                  <a:moveTo>
                    <a:pt x="549" y="1"/>
                  </a:moveTo>
                  <a:cubicBezTo>
                    <a:pt x="177" y="1"/>
                    <a:pt x="155" y="217"/>
                    <a:pt x="155" y="217"/>
                  </a:cubicBezTo>
                  <a:cubicBezTo>
                    <a:pt x="155" y="217"/>
                    <a:pt x="1" y="396"/>
                    <a:pt x="298" y="705"/>
                  </a:cubicBezTo>
                  <a:cubicBezTo>
                    <a:pt x="480" y="901"/>
                    <a:pt x="896" y="1009"/>
                    <a:pt x="1215" y="1009"/>
                  </a:cubicBezTo>
                  <a:cubicBezTo>
                    <a:pt x="1419" y="1009"/>
                    <a:pt x="1583" y="965"/>
                    <a:pt x="1620" y="872"/>
                  </a:cubicBezTo>
                  <a:cubicBezTo>
                    <a:pt x="1727" y="634"/>
                    <a:pt x="1048" y="26"/>
                    <a:pt x="608" y="3"/>
                  </a:cubicBezTo>
                  <a:cubicBezTo>
                    <a:pt x="587" y="2"/>
                    <a:pt x="568" y="1"/>
                    <a:pt x="549" y="1"/>
                  </a:cubicBezTo>
                  <a:close/>
                </a:path>
              </a:pathLst>
            </a:custGeom>
            <a:solidFill>
              <a:srgbClr val="363636">
                <a:alpha val="18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37"/>
          <p:cNvGrpSpPr/>
          <p:nvPr/>
        </p:nvGrpSpPr>
        <p:grpSpPr>
          <a:xfrm rot="-1800114">
            <a:off x="7550537" y="3902607"/>
            <a:ext cx="1441131" cy="873487"/>
            <a:chOff x="304436" y="3779085"/>
            <a:chExt cx="1888383" cy="1144572"/>
          </a:xfrm>
        </p:grpSpPr>
        <p:grpSp>
          <p:nvGrpSpPr>
            <p:cNvPr id="1572" name="Google Shape;1572;p37"/>
            <p:cNvGrpSpPr/>
            <p:nvPr/>
          </p:nvGrpSpPr>
          <p:grpSpPr>
            <a:xfrm rot="-8100000" flipH="1">
              <a:off x="468201" y="3950557"/>
              <a:ext cx="817041" cy="801627"/>
              <a:chOff x="-816043" y="208877"/>
              <a:chExt cx="671005" cy="658346"/>
            </a:xfrm>
          </p:grpSpPr>
          <p:grpSp>
            <p:nvGrpSpPr>
              <p:cNvPr id="1573" name="Google Shape;1573;p37"/>
              <p:cNvGrpSpPr/>
              <p:nvPr/>
            </p:nvGrpSpPr>
            <p:grpSpPr>
              <a:xfrm rot="10800000">
                <a:off x="-801883" y="582288"/>
                <a:ext cx="656845" cy="284935"/>
                <a:chOff x="124425" y="107874"/>
                <a:chExt cx="1156417" cy="501646"/>
              </a:xfrm>
            </p:grpSpPr>
            <p:sp>
              <p:nvSpPr>
                <p:cNvPr id="1574" name="Google Shape;1574;p37"/>
                <p:cNvSpPr/>
                <p:nvPr/>
              </p:nvSpPr>
              <p:spPr>
                <a:xfrm>
                  <a:off x="145959" y="119074"/>
                  <a:ext cx="1134883" cy="490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7" extrusionOk="0">
                      <a:moveTo>
                        <a:pt x="1989" y="0"/>
                      </a:moveTo>
                      <a:cubicBezTo>
                        <a:pt x="893" y="0"/>
                        <a:pt x="0" y="893"/>
                        <a:pt x="0" y="1977"/>
                      </a:cubicBezTo>
                      <a:lnTo>
                        <a:pt x="0" y="4799"/>
                      </a:lnTo>
                      <a:cubicBezTo>
                        <a:pt x="0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799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37"/>
                <p:cNvSpPr/>
                <p:nvPr/>
              </p:nvSpPr>
              <p:spPr>
                <a:xfrm>
                  <a:off x="124425" y="107874"/>
                  <a:ext cx="1134883" cy="490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8" extrusionOk="0">
                      <a:moveTo>
                        <a:pt x="1989" y="1"/>
                      </a:moveTo>
                      <a:cubicBezTo>
                        <a:pt x="893" y="1"/>
                        <a:pt x="1" y="894"/>
                        <a:pt x="1" y="1977"/>
                      </a:cubicBezTo>
                      <a:lnTo>
                        <a:pt x="1" y="4811"/>
                      </a:lnTo>
                      <a:cubicBezTo>
                        <a:pt x="1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811"/>
                      </a:cubicBezTo>
                      <a:lnTo>
                        <a:pt x="15705" y="1977"/>
                      </a:lnTo>
                      <a:cubicBezTo>
                        <a:pt x="15705" y="894"/>
                        <a:pt x="14812" y="1"/>
                        <a:pt x="1372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83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37"/>
                <p:cNvSpPr/>
                <p:nvPr/>
              </p:nvSpPr>
              <p:spPr>
                <a:xfrm>
                  <a:off x="213886" y="164672"/>
                  <a:ext cx="979229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1" h="5525" extrusionOk="0">
                      <a:moveTo>
                        <a:pt x="2561" y="0"/>
                      </a:moveTo>
                      <a:cubicBezTo>
                        <a:pt x="1430" y="0"/>
                        <a:pt x="1" y="477"/>
                        <a:pt x="1" y="1620"/>
                      </a:cubicBezTo>
                      <a:lnTo>
                        <a:pt x="489" y="3465"/>
                      </a:lnTo>
                      <a:cubicBezTo>
                        <a:pt x="489" y="4596"/>
                        <a:pt x="1882" y="5168"/>
                        <a:pt x="3025" y="5168"/>
                      </a:cubicBezTo>
                      <a:lnTo>
                        <a:pt x="11252" y="5525"/>
                      </a:lnTo>
                      <a:cubicBezTo>
                        <a:pt x="12383" y="5525"/>
                        <a:pt x="13205" y="5084"/>
                        <a:pt x="13205" y="3941"/>
                      </a:cubicBezTo>
                      <a:lnTo>
                        <a:pt x="13550" y="1536"/>
                      </a:lnTo>
                      <a:cubicBezTo>
                        <a:pt x="13550" y="405"/>
                        <a:pt x="12383" y="0"/>
                        <a:pt x="1124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37"/>
                <p:cNvSpPr/>
                <p:nvPr/>
              </p:nvSpPr>
              <p:spPr>
                <a:xfrm>
                  <a:off x="396277" y="237802"/>
                  <a:ext cx="62073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3275" extrusionOk="0">
                      <a:moveTo>
                        <a:pt x="430" y="0"/>
                      </a:moveTo>
                      <a:cubicBezTo>
                        <a:pt x="191" y="0"/>
                        <a:pt x="1" y="739"/>
                        <a:pt x="1" y="1644"/>
                      </a:cubicBezTo>
                      <a:cubicBezTo>
                        <a:pt x="1" y="2548"/>
                        <a:pt x="191" y="3275"/>
                        <a:pt x="430" y="3275"/>
                      </a:cubicBezTo>
                      <a:cubicBezTo>
                        <a:pt x="668" y="3275"/>
                        <a:pt x="858" y="2548"/>
                        <a:pt x="858" y="1644"/>
                      </a:cubicBezTo>
                      <a:cubicBezTo>
                        <a:pt x="858" y="739"/>
                        <a:pt x="66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37"/>
                <p:cNvSpPr/>
                <p:nvPr/>
              </p:nvSpPr>
              <p:spPr>
                <a:xfrm>
                  <a:off x="527072" y="312666"/>
                  <a:ext cx="37071" cy="18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84" extrusionOk="0">
                      <a:moveTo>
                        <a:pt x="251" y="0"/>
                      </a:moveTo>
                      <a:cubicBezTo>
                        <a:pt x="120" y="0"/>
                        <a:pt x="1" y="572"/>
                        <a:pt x="1" y="1286"/>
                      </a:cubicBezTo>
                      <a:cubicBezTo>
                        <a:pt x="1" y="2001"/>
                        <a:pt x="120" y="2584"/>
                        <a:pt x="251" y="2584"/>
                      </a:cubicBezTo>
                      <a:cubicBezTo>
                        <a:pt x="394" y="2584"/>
                        <a:pt x="513" y="2001"/>
                        <a:pt x="513" y="1286"/>
                      </a:cubicBezTo>
                      <a:cubicBezTo>
                        <a:pt x="513" y="572"/>
                        <a:pt x="394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37"/>
                <p:cNvSpPr/>
                <p:nvPr/>
              </p:nvSpPr>
              <p:spPr>
                <a:xfrm>
                  <a:off x="801525" y="206801"/>
                  <a:ext cx="68938" cy="27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88" extrusionOk="0">
                      <a:moveTo>
                        <a:pt x="477" y="1"/>
                      </a:moveTo>
                      <a:cubicBezTo>
                        <a:pt x="215" y="1"/>
                        <a:pt x="1" y="846"/>
                        <a:pt x="1" y="1894"/>
                      </a:cubicBezTo>
                      <a:cubicBezTo>
                        <a:pt x="1" y="2930"/>
                        <a:pt x="215" y="3787"/>
                        <a:pt x="477" y="3787"/>
                      </a:cubicBezTo>
                      <a:cubicBezTo>
                        <a:pt x="739" y="3787"/>
                        <a:pt x="953" y="2930"/>
                        <a:pt x="953" y="1894"/>
                      </a:cubicBezTo>
                      <a:cubicBezTo>
                        <a:pt x="953" y="846"/>
                        <a:pt x="739" y="1"/>
                        <a:pt x="47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37"/>
                <p:cNvSpPr/>
                <p:nvPr/>
              </p:nvSpPr>
              <p:spPr>
                <a:xfrm>
                  <a:off x="969318" y="269669"/>
                  <a:ext cx="62001" cy="193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679" extrusionOk="0">
                      <a:moveTo>
                        <a:pt x="429" y="0"/>
                      </a:moveTo>
                      <a:cubicBezTo>
                        <a:pt x="191" y="0"/>
                        <a:pt x="0" y="595"/>
                        <a:pt x="0" y="1334"/>
                      </a:cubicBezTo>
                      <a:cubicBezTo>
                        <a:pt x="0" y="2072"/>
                        <a:pt x="191" y="2679"/>
                        <a:pt x="429" y="2679"/>
                      </a:cubicBezTo>
                      <a:cubicBezTo>
                        <a:pt x="667" y="2679"/>
                        <a:pt x="858" y="2072"/>
                        <a:pt x="858" y="1334"/>
                      </a:cubicBezTo>
                      <a:cubicBezTo>
                        <a:pt x="858" y="595"/>
                        <a:pt x="66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37"/>
                <p:cNvSpPr/>
                <p:nvPr/>
              </p:nvSpPr>
              <p:spPr>
                <a:xfrm>
                  <a:off x="192424" y="154339"/>
                  <a:ext cx="979157" cy="39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0" h="5526" extrusionOk="0">
                      <a:moveTo>
                        <a:pt x="2560" y="1"/>
                      </a:moveTo>
                      <a:cubicBezTo>
                        <a:pt x="1429" y="1"/>
                        <a:pt x="0" y="477"/>
                        <a:pt x="0" y="1620"/>
                      </a:cubicBezTo>
                      <a:lnTo>
                        <a:pt x="488" y="3465"/>
                      </a:lnTo>
                      <a:cubicBezTo>
                        <a:pt x="488" y="4596"/>
                        <a:pt x="1881" y="5156"/>
                        <a:pt x="3024" y="5156"/>
                      </a:cubicBezTo>
                      <a:lnTo>
                        <a:pt x="11252" y="5525"/>
                      </a:lnTo>
                      <a:cubicBezTo>
                        <a:pt x="12383" y="5525"/>
                        <a:pt x="13204" y="5073"/>
                        <a:pt x="13204" y="3942"/>
                      </a:cubicBezTo>
                      <a:lnTo>
                        <a:pt x="13549" y="1525"/>
                      </a:lnTo>
                      <a:cubicBezTo>
                        <a:pt x="13549" y="393"/>
                        <a:pt x="12383" y="1"/>
                        <a:pt x="112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37"/>
                <p:cNvSpPr/>
                <p:nvPr/>
              </p:nvSpPr>
              <p:spPr>
                <a:xfrm>
                  <a:off x="193291" y="154339"/>
                  <a:ext cx="812230" cy="40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5537" extrusionOk="0">
                      <a:moveTo>
                        <a:pt x="2572" y="1"/>
                      </a:moveTo>
                      <a:cubicBezTo>
                        <a:pt x="1441" y="1"/>
                        <a:pt x="0" y="477"/>
                        <a:pt x="0" y="1620"/>
                      </a:cubicBezTo>
                      <a:lnTo>
                        <a:pt x="500" y="3465"/>
                      </a:lnTo>
                      <a:cubicBezTo>
                        <a:pt x="500" y="4596"/>
                        <a:pt x="1881" y="5156"/>
                        <a:pt x="3024" y="5156"/>
                      </a:cubicBezTo>
                      <a:lnTo>
                        <a:pt x="11240" y="5537"/>
                      </a:lnTo>
                      <a:lnTo>
                        <a:pt x="11240" y="5537"/>
                      </a:lnTo>
                      <a:lnTo>
                        <a:pt x="257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7"/>
                <p:cNvSpPr/>
                <p:nvPr/>
              </p:nvSpPr>
              <p:spPr>
                <a:xfrm>
                  <a:off x="374815" y="227468"/>
                  <a:ext cx="62001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3275" extrusionOk="0">
                      <a:moveTo>
                        <a:pt x="429" y="1"/>
                      </a:moveTo>
                      <a:cubicBezTo>
                        <a:pt x="191" y="1"/>
                        <a:pt x="0" y="727"/>
                        <a:pt x="0" y="1632"/>
                      </a:cubicBezTo>
                      <a:cubicBezTo>
                        <a:pt x="0" y="2537"/>
                        <a:pt x="191" y="3275"/>
                        <a:pt x="429" y="3275"/>
                      </a:cubicBezTo>
                      <a:cubicBezTo>
                        <a:pt x="667" y="3275"/>
                        <a:pt x="857" y="2537"/>
                        <a:pt x="857" y="1632"/>
                      </a:cubicBezTo>
                      <a:cubicBezTo>
                        <a:pt x="857" y="727"/>
                        <a:pt x="66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37"/>
                <p:cNvSpPr/>
                <p:nvPr/>
              </p:nvSpPr>
              <p:spPr>
                <a:xfrm>
                  <a:off x="505538" y="301465"/>
                  <a:ext cx="37071" cy="18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97" extrusionOk="0">
                      <a:moveTo>
                        <a:pt x="251" y="1"/>
                      </a:moveTo>
                      <a:cubicBezTo>
                        <a:pt x="120" y="1"/>
                        <a:pt x="1" y="584"/>
                        <a:pt x="1" y="1298"/>
                      </a:cubicBezTo>
                      <a:cubicBezTo>
                        <a:pt x="1" y="2013"/>
                        <a:pt x="120" y="2596"/>
                        <a:pt x="251" y="2596"/>
                      </a:cubicBezTo>
                      <a:cubicBezTo>
                        <a:pt x="394" y="2596"/>
                        <a:pt x="513" y="2013"/>
                        <a:pt x="513" y="1298"/>
                      </a:cubicBezTo>
                      <a:cubicBezTo>
                        <a:pt x="513" y="584"/>
                        <a:pt x="394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37"/>
                <p:cNvSpPr/>
                <p:nvPr/>
              </p:nvSpPr>
              <p:spPr>
                <a:xfrm>
                  <a:off x="780063" y="196468"/>
                  <a:ext cx="68866" cy="27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3776" extrusionOk="0">
                      <a:moveTo>
                        <a:pt x="476" y="1"/>
                      </a:moveTo>
                      <a:cubicBezTo>
                        <a:pt x="214" y="1"/>
                        <a:pt x="0" y="846"/>
                        <a:pt x="0" y="1882"/>
                      </a:cubicBezTo>
                      <a:cubicBezTo>
                        <a:pt x="0" y="2930"/>
                        <a:pt x="214" y="3775"/>
                        <a:pt x="476" y="3775"/>
                      </a:cubicBezTo>
                      <a:cubicBezTo>
                        <a:pt x="738" y="3775"/>
                        <a:pt x="953" y="2930"/>
                        <a:pt x="953" y="1882"/>
                      </a:cubicBezTo>
                      <a:cubicBezTo>
                        <a:pt x="953" y="846"/>
                        <a:pt x="738" y="1"/>
                        <a:pt x="476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37"/>
                <p:cNvSpPr/>
                <p:nvPr/>
              </p:nvSpPr>
              <p:spPr>
                <a:xfrm>
                  <a:off x="947784" y="258469"/>
                  <a:ext cx="62073" cy="19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680" extrusionOk="0">
                      <a:moveTo>
                        <a:pt x="429" y="0"/>
                      </a:moveTo>
                      <a:cubicBezTo>
                        <a:pt x="191" y="0"/>
                        <a:pt x="1" y="596"/>
                        <a:pt x="1" y="1346"/>
                      </a:cubicBezTo>
                      <a:cubicBezTo>
                        <a:pt x="1" y="2084"/>
                        <a:pt x="191" y="2679"/>
                        <a:pt x="429" y="2679"/>
                      </a:cubicBezTo>
                      <a:cubicBezTo>
                        <a:pt x="668" y="2679"/>
                        <a:pt x="858" y="2084"/>
                        <a:pt x="858" y="1346"/>
                      </a:cubicBezTo>
                      <a:cubicBezTo>
                        <a:pt x="858" y="596"/>
                        <a:pt x="66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7" name="Google Shape;1587;p37"/>
              <p:cNvGrpSpPr/>
              <p:nvPr/>
            </p:nvGrpSpPr>
            <p:grpSpPr>
              <a:xfrm rot="10800000">
                <a:off x="-816043" y="208877"/>
                <a:ext cx="656845" cy="284443"/>
                <a:chOff x="149356" y="766155"/>
                <a:chExt cx="1156417" cy="500779"/>
              </a:xfrm>
            </p:grpSpPr>
            <p:sp>
              <p:nvSpPr>
                <p:cNvPr id="1588" name="Google Shape;1588;p37"/>
                <p:cNvSpPr/>
                <p:nvPr/>
              </p:nvSpPr>
              <p:spPr>
                <a:xfrm>
                  <a:off x="170890" y="776488"/>
                  <a:ext cx="1134883" cy="490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6787" extrusionOk="0">
                      <a:moveTo>
                        <a:pt x="1989" y="0"/>
                      </a:moveTo>
                      <a:cubicBezTo>
                        <a:pt x="893" y="0"/>
                        <a:pt x="0" y="893"/>
                        <a:pt x="0" y="1977"/>
                      </a:cubicBezTo>
                      <a:lnTo>
                        <a:pt x="0" y="4810"/>
                      </a:lnTo>
                      <a:cubicBezTo>
                        <a:pt x="0" y="5894"/>
                        <a:pt x="893" y="6787"/>
                        <a:pt x="1989" y="6787"/>
                      </a:cubicBezTo>
                      <a:lnTo>
                        <a:pt x="13728" y="6787"/>
                      </a:lnTo>
                      <a:cubicBezTo>
                        <a:pt x="14812" y="6787"/>
                        <a:pt x="15705" y="5894"/>
                        <a:pt x="15705" y="4810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7"/>
                <p:cNvSpPr/>
                <p:nvPr/>
              </p:nvSpPr>
              <p:spPr>
                <a:xfrm>
                  <a:off x="149356" y="766155"/>
                  <a:ext cx="1134955" cy="48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6" h="6776" extrusionOk="0">
                      <a:moveTo>
                        <a:pt x="1989" y="0"/>
                      </a:moveTo>
                      <a:cubicBezTo>
                        <a:pt x="894" y="0"/>
                        <a:pt x="1" y="893"/>
                        <a:pt x="1" y="1977"/>
                      </a:cubicBezTo>
                      <a:lnTo>
                        <a:pt x="1" y="4799"/>
                      </a:lnTo>
                      <a:cubicBezTo>
                        <a:pt x="1" y="5882"/>
                        <a:pt x="894" y="6775"/>
                        <a:pt x="1989" y="6775"/>
                      </a:cubicBezTo>
                      <a:lnTo>
                        <a:pt x="13729" y="6775"/>
                      </a:lnTo>
                      <a:cubicBezTo>
                        <a:pt x="14812" y="6775"/>
                        <a:pt x="15705" y="5882"/>
                        <a:pt x="15705" y="4799"/>
                      </a:cubicBezTo>
                      <a:lnTo>
                        <a:pt x="15705" y="1977"/>
                      </a:lnTo>
                      <a:cubicBezTo>
                        <a:pt x="15705" y="893"/>
                        <a:pt x="14812" y="0"/>
                        <a:pt x="13729" y="0"/>
                      </a:cubicBezTo>
                      <a:close/>
                    </a:path>
                  </a:pathLst>
                </a:custGeom>
                <a:solidFill>
                  <a:srgbClr val="FFA333">
                    <a:alpha val="9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37"/>
                <p:cNvSpPr/>
                <p:nvPr/>
              </p:nvSpPr>
              <p:spPr>
                <a:xfrm>
                  <a:off x="259484" y="822086"/>
                  <a:ext cx="978362" cy="39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5513" extrusionOk="0">
                      <a:moveTo>
                        <a:pt x="2287" y="0"/>
                      </a:moveTo>
                      <a:cubicBezTo>
                        <a:pt x="1156" y="0"/>
                        <a:pt x="346" y="441"/>
                        <a:pt x="346" y="1572"/>
                      </a:cubicBezTo>
                      <a:lnTo>
                        <a:pt x="1" y="3989"/>
                      </a:lnTo>
                      <a:cubicBezTo>
                        <a:pt x="1" y="5120"/>
                        <a:pt x="1156" y="5513"/>
                        <a:pt x="2311" y="5513"/>
                      </a:cubicBezTo>
                      <a:lnTo>
                        <a:pt x="10978" y="5513"/>
                      </a:lnTo>
                      <a:cubicBezTo>
                        <a:pt x="12109" y="5513"/>
                        <a:pt x="13538" y="5037"/>
                        <a:pt x="13538" y="3894"/>
                      </a:cubicBezTo>
                      <a:lnTo>
                        <a:pt x="13050" y="2048"/>
                      </a:lnTo>
                      <a:cubicBezTo>
                        <a:pt x="13050" y="917"/>
                        <a:pt x="11669" y="357"/>
                        <a:pt x="10526" y="357"/>
                      </a:cubicBezTo>
                      <a:lnTo>
                        <a:pt x="2287" y="0"/>
                      </a:ln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37"/>
                <p:cNvSpPr/>
                <p:nvPr/>
              </p:nvSpPr>
              <p:spPr>
                <a:xfrm>
                  <a:off x="993382" y="910680"/>
                  <a:ext cx="62868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3275" extrusionOk="0">
                      <a:moveTo>
                        <a:pt x="441" y="1"/>
                      </a:moveTo>
                      <a:cubicBezTo>
                        <a:pt x="203" y="1"/>
                        <a:pt x="1" y="739"/>
                        <a:pt x="1" y="1644"/>
                      </a:cubicBezTo>
                      <a:cubicBezTo>
                        <a:pt x="1" y="2549"/>
                        <a:pt x="203" y="3275"/>
                        <a:pt x="441" y="3275"/>
                      </a:cubicBezTo>
                      <a:cubicBezTo>
                        <a:pt x="679" y="3275"/>
                        <a:pt x="870" y="2549"/>
                        <a:pt x="870" y="1644"/>
                      </a:cubicBezTo>
                      <a:cubicBezTo>
                        <a:pt x="870" y="739"/>
                        <a:pt x="679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37"/>
                <p:cNvSpPr/>
                <p:nvPr/>
              </p:nvSpPr>
              <p:spPr>
                <a:xfrm>
                  <a:off x="888457" y="885749"/>
                  <a:ext cx="37071" cy="187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96" extrusionOk="0">
                      <a:moveTo>
                        <a:pt x="250" y="0"/>
                      </a:moveTo>
                      <a:cubicBezTo>
                        <a:pt x="119" y="0"/>
                        <a:pt x="0" y="584"/>
                        <a:pt x="0" y="1298"/>
                      </a:cubicBezTo>
                      <a:cubicBezTo>
                        <a:pt x="0" y="2013"/>
                        <a:pt x="119" y="2596"/>
                        <a:pt x="250" y="2596"/>
                      </a:cubicBezTo>
                      <a:cubicBezTo>
                        <a:pt x="393" y="2596"/>
                        <a:pt x="512" y="2013"/>
                        <a:pt x="512" y="1298"/>
                      </a:cubicBezTo>
                      <a:cubicBezTo>
                        <a:pt x="512" y="584"/>
                        <a:pt x="393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37"/>
                <p:cNvSpPr/>
                <p:nvPr/>
              </p:nvSpPr>
              <p:spPr>
                <a:xfrm>
                  <a:off x="583003" y="905549"/>
                  <a:ext cx="68938" cy="272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75" extrusionOk="0">
                      <a:moveTo>
                        <a:pt x="477" y="0"/>
                      </a:moveTo>
                      <a:cubicBezTo>
                        <a:pt x="215" y="0"/>
                        <a:pt x="1" y="846"/>
                        <a:pt x="1" y="1893"/>
                      </a:cubicBezTo>
                      <a:cubicBezTo>
                        <a:pt x="1" y="2929"/>
                        <a:pt x="215" y="3774"/>
                        <a:pt x="477" y="3774"/>
                      </a:cubicBezTo>
                      <a:cubicBezTo>
                        <a:pt x="739" y="3774"/>
                        <a:pt x="953" y="2929"/>
                        <a:pt x="953" y="1893"/>
                      </a:cubicBezTo>
                      <a:cubicBezTo>
                        <a:pt x="953" y="846"/>
                        <a:pt x="739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37"/>
                <p:cNvSpPr/>
                <p:nvPr/>
              </p:nvSpPr>
              <p:spPr>
                <a:xfrm>
                  <a:off x="420412" y="922748"/>
                  <a:ext cx="62868" cy="1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2680" extrusionOk="0">
                      <a:moveTo>
                        <a:pt x="429" y="0"/>
                      </a:moveTo>
                      <a:cubicBezTo>
                        <a:pt x="191" y="0"/>
                        <a:pt x="0" y="596"/>
                        <a:pt x="0" y="1346"/>
                      </a:cubicBezTo>
                      <a:cubicBezTo>
                        <a:pt x="0" y="2084"/>
                        <a:pt x="191" y="2679"/>
                        <a:pt x="429" y="2679"/>
                      </a:cubicBezTo>
                      <a:cubicBezTo>
                        <a:pt x="679" y="2679"/>
                        <a:pt x="869" y="2084"/>
                        <a:pt x="869" y="1346"/>
                      </a:cubicBezTo>
                      <a:cubicBezTo>
                        <a:pt x="869" y="596"/>
                        <a:pt x="679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37"/>
                <p:cNvSpPr/>
                <p:nvPr/>
              </p:nvSpPr>
              <p:spPr>
                <a:xfrm>
                  <a:off x="238022" y="810885"/>
                  <a:ext cx="978290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8" h="5525" extrusionOk="0">
                      <a:moveTo>
                        <a:pt x="2286" y="1"/>
                      </a:moveTo>
                      <a:cubicBezTo>
                        <a:pt x="1155" y="1"/>
                        <a:pt x="345" y="453"/>
                        <a:pt x="345" y="1584"/>
                      </a:cubicBezTo>
                      <a:lnTo>
                        <a:pt x="0" y="3989"/>
                      </a:lnTo>
                      <a:cubicBezTo>
                        <a:pt x="0" y="5120"/>
                        <a:pt x="1155" y="5525"/>
                        <a:pt x="2310" y="5525"/>
                      </a:cubicBezTo>
                      <a:lnTo>
                        <a:pt x="10978" y="5525"/>
                      </a:lnTo>
                      <a:cubicBezTo>
                        <a:pt x="12109" y="5525"/>
                        <a:pt x="13538" y="5049"/>
                        <a:pt x="13538" y="3906"/>
                      </a:cubicBezTo>
                      <a:lnTo>
                        <a:pt x="13049" y="2060"/>
                      </a:lnTo>
                      <a:cubicBezTo>
                        <a:pt x="13049" y="929"/>
                        <a:pt x="11668" y="358"/>
                        <a:pt x="10525" y="358"/>
                      </a:cubicBezTo>
                      <a:lnTo>
                        <a:pt x="22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37"/>
                <p:cNvSpPr/>
                <p:nvPr/>
              </p:nvSpPr>
              <p:spPr>
                <a:xfrm>
                  <a:off x="238022" y="810885"/>
                  <a:ext cx="793298" cy="3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8" h="5525" extrusionOk="0">
                      <a:moveTo>
                        <a:pt x="2286" y="1"/>
                      </a:moveTo>
                      <a:cubicBezTo>
                        <a:pt x="1155" y="1"/>
                        <a:pt x="345" y="453"/>
                        <a:pt x="345" y="1584"/>
                      </a:cubicBezTo>
                      <a:lnTo>
                        <a:pt x="0" y="3989"/>
                      </a:lnTo>
                      <a:cubicBezTo>
                        <a:pt x="0" y="5120"/>
                        <a:pt x="1155" y="5525"/>
                        <a:pt x="2310" y="5525"/>
                      </a:cubicBezTo>
                      <a:lnTo>
                        <a:pt x="10978" y="5525"/>
                      </a:lnTo>
                      <a:lnTo>
                        <a:pt x="22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37"/>
                <p:cNvSpPr/>
                <p:nvPr/>
              </p:nvSpPr>
              <p:spPr>
                <a:xfrm>
                  <a:off x="971920" y="900346"/>
                  <a:ext cx="62868" cy="23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3275" extrusionOk="0">
                      <a:moveTo>
                        <a:pt x="441" y="1"/>
                      </a:moveTo>
                      <a:cubicBezTo>
                        <a:pt x="203" y="1"/>
                        <a:pt x="0" y="727"/>
                        <a:pt x="0" y="1632"/>
                      </a:cubicBezTo>
                      <a:cubicBezTo>
                        <a:pt x="0" y="2537"/>
                        <a:pt x="203" y="3275"/>
                        <a:pt x="441" y="3275"/>
                      </a:cubicBezTo>
                      <a:cubicBezTo>
                        <a:pt x="679" y="3275"/>
                        <a:pt x="869" y="2537"/>
                        <a:pt x="869" y="1632"/>
                      </a:cubicBezTo>
                      <a:cubicBezTo>
                        <a:pt x="869" y="727"/>
                        <a:pt x="679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37"/>
                <p:cNvSpPr/>
                <p:nvPr/>
              </p:nvSpPr>
              <p:spPr>
                <a:xfrm>
                  <a:off x="866922" y="875416"/>
                  <a:ext cx="37071" cy="186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2585" extrusionOk="0">
                      <a:moveTo>
                        <a:pt x="251" y="0"/>
                      </a:moveTo>
                      <a:cubicBezTo>
                        <a:pt x="120" y="0"/>
                        <a:pt x="1" y="584"/>
                        <a:pt x="1" y="1298"/>
                      </a:cubicBezTo>
                      <a:cubicBezTo>
                        <a:pt x="1" y="2013"/>
                        <a:pt x="120" y="2584"/>
                        <a:pt x="251" y="2584"/>
                      </a:cubicBezTo>
                      <a:cubicBezTo>
                        <a:pt x="394" y="2584"/>
                        <a:pt x="513" y="2013"/>
                        <a:pt x="513" y="1298"/>
                      </a:cubicBezTo>
                      <a:cubicBezTo>
                        <a:pt x="513" y="584"/>
                        <a:pt x="39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37"/>
                <p:cNvSpPr/>
                <p:nvPr/>
              </p:nvSpPr>
              <p:spPr>
                <a:xfrm>
                  <a:off x="561469" y="894349"/>
                  <a:ext cx="68938" cy="27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3787" extrusionOk="0">
                      <a:moveTo>
                        <a:pt x="477" y="0"/>
                      </a:moveTo>
                      <a:cubicBezTo>
                        <a:pt x="215" y="0"/>
                        <a:pt x="1" y="858"/>
                        <a:pt x="1" y="1894"/>
                      </a:cubicBezTo>
                      <a:cubicBezTo>
                        <a:pt x="1" y="2941"/>
                        <a:pt x="215" y="3787"/>
                        <a:pt x="477" y="3787"/>
                      </a:cubicBezTo>
                      <a:cubicBezTo>
                        <a:pt x="739" y="3787"/>
                        <a:pt x="953" y="2941"/>
                        <a:pt x="953" y="1894"/>
                      </a:cubicBezTo>
                      <a:cubicBezTo>
                        <a:pt x="953" y="858"/>
                        <a:pt x="739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37"/>
                <p:cNvSpPr/>
                <p:nvPr/>
              </p:nvSpPr>
              <p:spPr>
                <a:xfrm>
                  <a:off x="398878" y="912414"/>
                  <a:ext cx="62868" cy="1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2680" extrusionOk="0">
                      <a:moveTo>
                        <a:pt x="429" y="0"/>
                      </a:moveTo>
                      <a:cubicBezTo>
                        <a:pt x="191" y="0"/>
                        <a:pt x="1" y="596"/>
                        <a:pt x="1" y="1334"/>
                      </a:cubicBezTo>
                      <a:cubicBezTo>
                        <a:pt x="1" y="2072"/>
                        <a:pt x="191" y="2679"/>
                        <a:pt x="429" y="2679"/>
                      </a:cubicBezTo>
                      <a:cubicBezTo>
                        <a:pt x="679" y="2679"/>
                        <a:pt x="870" y="2072"/>
                        <a:pt x="870" y="1334"/>
                      </a:cubicBezTo>
                      <a:cubicBezTo>
                        <a:pt x="870" y="596"/>
                        <a:pt x="679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1" name="Google Shape;1601;p37"/>
            <p:cNvGrpSpPr/>
            <p:nvPr/>
          </p:nvGrpSpPr>
          <p:grpSpPr>
            <a:xfrm rot="5400000" flipH="1">
              <a:off x="1629680" y="4219312"/>
              <a:ext cx="563120" cy="563156"/>
              <a:chOff x="-783450" y="2861800"/>
              <a:chExt cx="362275" cy="362275"/>
            </a:xfrm>
          </p:grpSpPr>
          <p:sp>
            <p:nvSpPr>
              <p:cNvPr id="1602" name="Google Shape;1602;p37"/>
              <p:cNvSpPr/>
              <p:nvPr/>
            </p:nvSpPr>
            <p:spPr>
              <a:xfrm>
                <a:off x="-783450" y="2861800"/>
                <a:ext cx="362275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14491" extrusionOk="0">
                    <a:moveTo>
                      <a:pt x="7240" y="0"/>
                    </a:moveTo>
                    <a:cubicBezTo>
                      <a:pt x="3239" y="0"/>
                      <a:pt x="1" y="3251"/>
                      <a:pt x="1" y="7251"/>
                    </a:cubicBezTo>
                    <a:cubicBezTo>
                      <a:pt x="1" y="11252"/>
                      <a:pt x="3239" y="14490"/>
                      <a:pt x="7240" y="14490"/>
                    </a:cubicBezTo>
                    <a:cubicBezTo>
                      <a:pt x="11240" y="14490"/>
                      <a:pt x="14491" y="11252"/>
                      <a:pt x="14491" y="7251"/>
                    </a:cubicBezTo>
                    <a:cubicBezTo>
                      <a:pt x="14491" y="3251"/>
                      <a:pt x="11240" y="0"/>
                      <a:pt x="7240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7"/>
              <p:cNvSpPr/>
              <p:nvPr/>
            </p:nvSpPr>
            <p:spPr>
              <a:xfrm>
                <a:off x="-761425" y="2884125"/>
                <a:ext cx="31792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2716" extrusionOk="0">
                    <a:moveTo>
                      <a:pt x="6359" y="0"/>
                    </a:moveTo>
                    <a:cubicBezTo>
                      <a:pt x="4787" y="0"/>
                      <a:pt x="3335" y="584"/>
                      <a:pt x="2227" y="1536"/>
                    </a:cubicBezTo>
                    <a:cubicBezTo>
                      <a:pt x="870" y="2691"/>
                      <a:pt x="1" y="4417"/>
                      <a:pt x="1" y="6358"/>
                    </a:cubicBezTo>
                    <a:cubicBezTo>
                      <a:pt x="1" y="9870"/>
                      <a:pt x="2846" y="12716"/>
                      <a:pt x="6359" y="12716"/>
                    </a:cubicBezTo>
                    <a:cubicBezTo>
                      <a:pt x="7609" y="12716"/>
                      <a:pt x="8788" y="12335"/>
                      <a:pt x="9764" y="11716"/>
                    </a:cubicBezTo>
                    <a:cubicBezTo>
                      <a:pt x="11538" y="10585"/>
                      <a:pt x="12717" y="8608"/>
                      <a:pt x="12717" y="6358"/>
                    </a:cubicBezTo>
                    <a:cubicBezTo>
                      <a:pt x="12717" y="2846"/>
                      <a:pt x="9871" y="0"/>
                      <a:pt x="6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7"/>
              <p:cNvSpPr/>
              <p:nvPr/>
            </p:nvSpPr>
            <p:spPr>
              <a:xfrm>
                <a:off x="-761125" y="2922525"/>
                <a:ext cx="244100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11180" extrusionOk="0">
                    <a:moveTo>
                      <a:pt x="2215" y="0"/>
                    </a:moveTo>
                    <a:cubicBezTo>
                      <a:pt x="858" y="1155"/>
                      <a:pt x="1" y="2881"/>
                      <a:pt x="1" y="4822"/>
                    </a:cubicBezTo>
                    <a:cubicBezTo>
                      <a:pt x="1" y="8334"/>
                      <a:pt x="2834" y="11180"/>
                      <a:pt x="6347" y="11180"/>
                    </a:cubicBezTo>
                    <a:cubicBezTo>
                      <a:pt x="7597" y="11180"/>
                      <a:pt x="8776" y="10823"/>
                      <a:pt x="9764" y="10180"/>
                    </a:cubicBezTo>
                    <a:cubicBezTo>
                      <a:pt x="9764" y="10180"/>
                      <a:pt x="2715" y="8608"/>
                      <a:pt x="2227" y="1036"/>
                    </a:cubicBez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9808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>
            <a:spLocks noGrp="1"/>
          </p:cNvSpPr>
          <p:nvPr>
            <p:ph type="subTitle" idx="1"/>
          </p:nvPr>
        </p:nvSpPr>
        <p:spPr>
          <a:xfrm>
            <a:off x="644254" y="2449147"/>
            <a:ext cx="3858900" cy="20605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dirty="0"/>
              <a:t>В ресторанах при отелях могут предлагаться различные блюда, но часто гости хотят попробовать что-то особенное, что отражало бы их личные предпочтения или особые требования диеты. Новая услуга может решить эту проблему.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5" name="Google Shape;1095;p34"/>
          <p:cNvSpPr txBox="1">
            <a:spLocks noGrp="1"/>
          </p:cNvSpPr>
          <p:nvPr>
            <p:ph type="title"/>
          </p:nvPr>
        </p:nvSpPr>
        <p:spPr>
          <a:xfrm>
            <a:off x="713225" y="1614878"/>
            <a:ext cx="3858900" cy="4983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Основная идея</a:t>
            </a:r>
            <a:endParaRPr sz="3500" dirty="0"/>
          </a:p>
        </p:txBody>
      </p:sp>
      <p:cxnSp>
        <p:nvCxnSpPr>
          <p:cNvPr id="1096" name="Google Shape;1096;p34"/>
          <p:cNvCxnSpPr/>
          <p:nvPr/>
        </p:nvCxnSpPr>
        <p:spPr>
          <a:xfrm>
            <a:off x="791300" y="2281171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7" name="Google Shape;1097;p34"/>
          <p:cNvGrpSpPr/>
          <p:nvPr/>
        </p:nvGrpSpPr>
        <p:grpSpPr>
          <a:xfrm>
            <a:off x="4641040" y="533545"/>
            <a:ext cx="4045765" cy="4076414"/>
            <a:chOff x="4641040" y="533545"/>
            <a:chExt cx="4045765" cy="4076414"/>
          </a:xfrm>
        </p:grpSpPr>
        <p:grpSp>
          <p:nvGrpSpPr>
            <p:cNvPr id="1098" name="Google Shape;1098;p34"/>
            <p:cNvGrpSpPr/>
            <p:nvPr/>
          </p:nvGrpSpPr>
          <p:grpSpPr>
            <a:xfrm rot="-5400000">
              <a:off x="5093873" y="1017027"/>
              <a:ext cx="4076414" cy="3109450"/>
              <a:chOff x="5705886" y="2338761"/>
              <a:chExt cx="2850639" cy="2174441"/>
            </a:xfrm>
          </p:grpSpPr>
          <p:sp>
            <p:nvSpPr>
              <p:cNvPr id="1099" name="Google Shape;1099;p34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4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34"/>
            <p:cNvGrpSpPr/>
            <p:nvPr/>
          </p:nvGrpSpPr>
          <p:grpSpPr>
            <a:xfrm>
              <a:off x="5032381" y="1614878"/>
              <a:ext cx="269202" cy="1908211"/>
              <a:chOff x="-1310600" y="3676525"/>
              <a:chExt cx="129225" cy="916000"/>
            </a:xfrm>
          </p:grpSpPr>
          <p:sp>
            <p:nvSpPr>
              <p:cNvPr id="1102" name="Google Shape;1102;p34"/>
              <p:cNvSpPr/>
              <p:nvPr/>
            </p:nvSpPr>
            <p:spPr>
              <a:xfrm>
                <a:off x="-1310600" y="4116700"/>
                <a:ext cx="9767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3680" y="15324"/>
                    </a:lnTo>
                    <a:cubicBezTo>
                      <a:pt x="3847" y="14836"/>
                      <a:pt x="3906" y="14336"/>
                      <a:pt x="3882" y="13848"/>
                    </a:cubicBezTo>
                    <a:lnTo>
                      <a:pt x="2811" y="37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4"/>
              <p:cNvSpPr/>
              <p:nvPr/>
            </p:nvSpPr>
            <p:spPr>
              <a:xfrm>
                <a:off x="-1282625" y="4454850"/>
                <a:ext cx="417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70" extrusionOk="0">
                    <a:moveTo>
                      <a:pt x="834" y="0"/>
                    </a:moveTo>
                    <a:cubicBezTo>
                      <a:pt x="382" y="0"/>
                      <a:pt x="1" y="762"/>
                      <a:pt x="1" y="1691"/>
                    </a:cubicBezTo>
                    <a:cubicBezTo>
                      <a:pt x="1" y="2620"/>
                      <a:pt x="382" y="3370"/>
                      <a:pt x="834" y="3370"/>
                    </a:cubicBezTo>
                    <a:cubicBezTo>
                      <a:pt x="1299" y="3370"/>
                      <a:pt x="1668" y="2620"/>
                      <a:pt x="1668" y="1691"/>
                    </a:cubicBezTo>
                    <a:cubicBezTo>
                      <a:pt x="1668" y="762"/>
                      <a:pt x="129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4"/>
              <p:cNvSpPr/>
              <p:nvPr/>
            </p:nvSpPr>
            <p:spPr>
              <a:xfrm>
                <a:off x="-1286475" y="3676525"/>
                <a:ext cx="105100" cy="4411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7644" extrusionOk="0">
                    <a:moveTo>
                      <a:pt x="2174" y="1"/>
                    </a:moveTo>
                    <a:cubicBezTo>
                      <a:pt x="1572" y="1"/>
                      <a:pt x="834" y="1047"/>
                      <a:pt x="500" y="2582"/>
                    </a:cubicBezTo>
                    <a:cubicBezTo>
                      <a:pt x="0" y="4868"/>
                      <a:pt x="500" y="17608"/>
                      <a:pt x="500" y="17608"/>
                    </a:cubicBezTo>
                    <a:lnTo>
                      <a:pt x="1810" y="17644"/>
                    </a:lnTo>
                    <a:cubicBezTo>
                      <a:pt x="1739" y="16655"/>
                      <a:pt x="2310" y="15917"/>
                      <a:pt x="2310" y="15917"/>
                    </a:cubicBezTo>
                    <a:cubicBezTo>
                      <a:pt x="4203" y="13655"/>
                      <a:pt x="3417" y="2594"/>
                      <a:pt x="2905" y="844"/>
                    </a:cubicBezTo>
                    <a:cubicBezTo>
                      <a:pt x="2739" y="259"/>
                      <a:pt x="2474" y="1"/>
                      <a:pt x="2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4"/>
              <p:cNvSpPr/>
              <p:nvPr/>
            </p:nvSpPr>
            <p:spPr>
              <a:xfrm>
                <a:off x="-1286475" y="3740775"/>
                <a:ext cx="45550" cy="37655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5062" extrusionOk="0">
                    <a:moveTo>
                      <a:pt x="500" y="0"/>
                    </a:moveTo>
                    <a:cubicBezTo>
                      <a:pt x="0" y="2286"/>
                      <a:pt x="500" y="15026"/>
                      <a:pt x="500" y="15026"/>
                    </a:cubicBezTo>
                    <a:lnTo>
                      <a:pt x="1822" y="15062"/>
                    </a:lnTo>
                    <a:lnTo>
                      <a:pt x="1822" y="1506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4"/>
              <p:cNvSpPr/>
              <p:nvPr/>
            </p:nvSpPr>
            <p:spPr>
              <a:xfrm>
                <a:off x="-1310600" y="4116700"/>
                <a:ext cx="63425" cy="4758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3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1" y="14455"/>
                      <a:pt x="72" y="14919"/>
                      <a:pt x="215" y="15348"/>
                    </a:cubicBezTo>
                    <a:lnTo>
                      <a:pt x="1382" y="18622"/>
                    </a:lnTo>
                    <a:cubicBezTo>
                      <a:pt x="1477" y="18896"/>
                      <a:pt x="1718" y="19033"/>
                      <a:pt x="1959" y="19033"/>
                    </a:cubicBezTo>
                    <a:cubicBezTo>
                      <a:pt x="2200" y="19033"/>
                      <a:pt x="2442" y="18896"/>
                      <a:pt x="2537" y="18622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34"/>
            <p:cNvGrpSpPr/>
            <p:nvPr/>
          </p:nvGrpSpPr>
          <p:grpSpPr>
            <a:xfrm>
              <a:off x="4641040" y="1971782"/>
              <a:ext cx="315084" cy="1556255"/>
              <a:chOff x="-3162025" y="3863875"/>
              <a:chExt cx="151250" cy="747050"/>
            </a:xfrm>
          </p:grpSpPr>
          <p:sp>
            <p:nvSpPr>
              <p:cNvPr id="1108" name="Google Shape;1108;p34"/>
              <p:cNvSpPr/>
              <p:nvPr/>
            </p:nvSpPr>
            <p:spPr>
              <a:xfrm>
                <a:off x="-3161425" y="3864700"/>
                <a:ext cx="1506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0855" extrusionOk="0">
                    <a:moveTo>
                      <a:pt x="1360" y="0"/>
                    </a:moveTo>
                    <a:cubicBezTo>
                      <a:pt x="1142" y="0"/>
                      <a:pt x="948" y="168"/>
                      <a:pt x="906" y="401"/>
                    </a:cubicBezTo>
                    <a:cubicBezTo>
                      <a:pt x="906" y="401"/>
                      <a:pt x="560" y="2616"/>
                      <a:pt x="453" y="3354"/>
                    </a:cubicBezTo>
                    <a:cubicBezTo>
                      <a:pt x="394" y="3747"/>
                      <a:pt x="358" y="4175"/>
                      <a:pt x="310" y="4663"/>
                    </a:cubicBezTo>
                    <a:cubicBezTo>
                      <a:pt x="1" y="6807"/>
                      <a:pt x="1263" y="7842"/>
                      <a:pt x="2584" y="8021"/>
                    </a:cubicBezTo>
                    <a:cubicBezTo>
                      <a:pt x="2525" y="8212"/>
                      <a:pt x="2477" y="8450"/>
                      <a:pt x="2477" y="8700"/>
                    </a:cubicBezTo>
                    <a:lnTo>
                      <a:pt x="2418" y="10819"/>
                    </a:lnTo>
                    <a:cubicBezTo>
                      <a:pt x="2418" y="10819"/>
                      <a:pt x="2418" y="10831"/>
                      <a:pt x="2442" y="10831"/>
                    </a:cubicBezTo>
                    <a:lnTo>
                      <a:pt x="3751" y="10831"/>
                    </a:lnTo>
                    <a:lnTo>
                      <a:pt x="3763" y="10855"/>
                    </a:lnTo>
                    <a:lnTo>
                      <a:pt x="3704" y="8712"/>
                    </a:lnTo>
                    <a:cubicBezTo>
                      <a:pt x="3692" y="8462"/>
                      <a:pt x="3656" y="8212"/>
                      <a:pt x="3596" y="8021"/>
                    </a:cubicBezTo>
                    <a:cubicBezTo>
                      <a:pt x="4858" y="7783"/>
                      <a:pt x="6025" y="6735"/>
                      <a:pt x="5787" y="4663"/>
                    </a:cubicBezTo>
                    <a:cubicBezTo>
                      <a:pt x="5728" y="4175"/>
                      <a:pt x="5680" y="3747"/>
                      <a:pt x="5632" y="3354"/>
                    </a:cubicBezTo>
                    <a:cubicBezTo>
                      <a:pt x="5537" y="2616"/>
                      <a:pt x="5192" y="401"/>
                      <a:pt x="5192" y="401"/>
                    </a:cubicBezTo>
                    <a:cubicBezTo>
                      <a:pt x="5149" y="168"/>
                      <a:pt x="4956" y="0"/>
                      <a:pt x="4737" y="0"/>
                    </a:cubicBezTo>
                    <a:cubicBezTo>
                      <a:pt x="4710" y="0"/>
                      <a:pt x="4683" y="3"/>
                      <a:pt x="4656" y="8"/>
                    </a:cubicBezTo>
                    <a:cubicBezTo>
                      <a:pt x="4406" y="56"/>
                      <a:pt x="4227" y="294"/>
                      <a:pt x="4263" y="544"/>
                    </a:cubicBezTo>
                    <a:lnTo>
                      <a:pt x="4763" y="3735"/>
                    </a:lnTo>
                    <a:cubicBezTo>
                      <a:pt x="4763" y="4056"/>
                      <a:pt x="4489" y="4330"/>
                      <a:pt x="4168" y="4330"/>
                    </a:cubicBezTo>
                    <a:cubicBezTo>
                      <a:pt x="3835" y="4330"/>
                      <a:pt x="3585" y="4056"/>
                      <a:pt x="3585" y="3747"/>
                    </a:cubicBezTo>
                    <a:lnTo>
                      <a:pt x="3585" y="472"/>
                    </a:lnTo>
                    <a:cubicBezTo>
                      <a:pt x="3585" y="222"/>
                      <a:pt x="3370" y="8"/>
                      <a:pt x="3120" y="8"/>
                    </a:cubicBezTo>
                    <a:lnTo>
                      <a:pt x="2977" y="8"/>
                    </a:lnTo>
                    <a:cubicBezTo>
                      <a:pt x="2715" y="8"/>
                      <a:pt x="2513" y="222"/>
                      <a:pt x="2513" y="472"/>
                    </a:cubicBezTo>
                    <a:lnTo>
                      <a:pt x="2513" y="3747"/>
                    </a:lnTo>
                    <a:cubicBezTo>
                      <a:pt x="2513" y="4068"/>
                      <a:pt x="2263" y="4330"/>
                      <a:pt x="1930" y="4330"/>
                    </a:cubicBezTo>
                    <a:cubicBezTo>
                      <a:pt x="1608" y="4330"/>
                      <a:pt x="1334" y="4056"/>
                      <a:pt x="1334" y="3735"/>
                    </a:cubicBezTo>
                    <a:lnTo>
                      <a:pt x="1822" y="544"/>
                    </a:lnTo>
                    <a:cubicBezTo>
                      <a:pt x="1870" y="294"/>
                      <a:pt x="1691" y="56"/>
                      <a:pt x="1441" y="8"/>
                    </a:cubicBezTo>
                    <a:cubicBezTo>
                      <a:pt x="1414" y="3"/>
                      <a:pt x="1387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4"/>
              <p:cNvSpPr/>
              <p:nvPr/>
            </p:nvSpPr>
            <p:spPr>
              <a:xfrm>
                <a:off x="-3162025" y="3863875"/>
                <a:ext cx="94400" cy="2713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0852" extrusionOk="0">
                    <a:moveTo>
                      <a:pt x="1327" y="1"/>
                    </a:moveTo>
                    <a:cubicBezTo>
                      <a:pt x="1093" y="1"/>
                      <a:pt x="891" y="170"/>
                      <a:pt x="858" y="398"/>
                    </a:cubicBezTo>
                    <a:cubicBezTo>
                      <a:pt x="858" y="398"/>
                      <a:pt x="513" y="2613"/>
                      <a:pt x="406" y="3363"/>
                    </a:cubicBezTo>
                    <a:cubicBezTo>
                      <a:pt x="370" y="3744"/>
                      <a:pt x="322" y="4173"/>
                      <a:pt x="263" y="4673"/>
                    </a:cubicBezTo>
                    <a:cubicBezTo>
                      <a:pt x="1" y="6828"/>
                      <a:pt x="1287" y="7864"/>
                      <a:pt x="2608" y="8030"/>
                    </a:cubicBezTo>
                    <a:cubicBezTo>
                      <a:pt x="2549" y="8245"/>
                      <a:pt x="2525" y="8459"/>
                      <a:pt x="2501" y="8721"/>
                    </a:cubicBezTo>
                    <a:lnTo>
                      <a:pt x="2442" y="10828"/>
                    </a:lnTo>
                    <a:cubicBezTo>
                      <a:pt x="2442" y="10852"/>
                      <a:pt x="2466" y="10852"/>
                      <a:pt x="2466" y="10852"/>
                    </a:cubicBezTo>
                    <a:lnTo>
                      <a:pt x="3775" y="10852"/>
                    </a:lnTo>
                    <a:lnTo>
                      <a:pt x="2466" y="3744"/>
                    </a:lnTo>
                    <a:cubicBezTo>
                      <a:pt x="2466" y="4065"/>
                      <a:pt x="2215" y="4327"/>
                      <a:pt x="1882" y="4327"/>
                    </a:cubicBezTo>
                    <a:cubicBezTo>
                      <a:pt x="1561" y="4327"/>
                      <a:pt x="1287" y="4065"/>
                      <a:pt x="1287" y="3732"/>
                    </a:cubicBezTo>
                    <a:lnTo>
                      <a:pt x="1775" y="541"/>
                    </a:lnTo>
                    <a:cubicBezTo>
                      <a:pt x="1823" y="291"/>
                      <a:pt x="1644" y="53"/>
                      <a:pt x="1394" y="5"/>
                    </a:cubicBezTo>
                    <a:cubicBezTo>
                      <a:pt x="1371" y="2"/>
                      <a:pt x="1349" y="1"/>
                      <a:pt x="1327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4"/>
              <p:cNvSpPr/>
              <p:nvPr/>
            </p:nvSpPr>
            <p:spPr>
              <a:xfrm>
                <a:off x="-3137000" y="4135150"/>
                <a:ext cx="97650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3679" y="15312"/>
                    </a:lnTo>
                    <a:cubicBezTo>
                      <a:pt x="3846" y="14836"/>
                      <a:pt x="3905" y="14324"/>
                      <a:pt x="3870" y="13836"/>
                    </a:cubicBezTo>
                    <a:lnTo>
                      <a:pt x="2798" y="25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4"/>
              <p:cNvSpPr/>
              <p:nvPr/>
            </p:nvSpPr>
            <p:spPr>
              <a:xfrm>
                <a:off x="-3109025" y="4473300"/>
                <a:ext cx="4170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358" extrusionOk="0">
                    <a:moveTo>
                      <a:pt x="834" y="0"/>
                    </a:moveTo>
                    <a:cubicBezTo>
                      <a:pt x="369" y="0"/>
                      <a:pt x="0" y="751"/>
                      <a:pt x="0" y="1679"/>
                    </a:cubicBezTo>
                    <a:cubicBezTo>
                      <a:pt x="0" y="2608"/>
                      <a:pt x="369" y="3358"/>
                      <a:pt x="834" y="3358"/>
                    </a:cubicBezTo>
                    <a:cubicBezTo>
                      <a:pt x="1298" y="3358"/>
                      <a:pt x="1667" y="2608"/>
                      <a:pt x="1667" y="1679"/>
                    </a:cubicBezTo>
                    <a:cubicBezTo>
                      <a:pt x="1667" y="751"/>
                      <a:pt x="1298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4"/>
              <p:cNvSpPr/>
              <p:nvPr/>
            </p:nvSpPr>
            <p:spPr>
              <a:xfrm>
                <a:off x="-3137000" y="4135150"/>
                <a:ext cx="63425" cy="47577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9031" extrusionOk="0">
                    <a:moveTo>
                      <a:pt x="1465" y="1"/>
                    </a:moveTo>
                    <a:lnTo>
                      <a:pt x="48" y="13991"/>
                    </a:lnTo>
                    <a:cubicBezTo>
                      <a:pt x="0" y="14443"/>
                      <a:pt x="60" y="14908"/>
                      <a:pt x="214" y="15336"/>
                    </a:cubicBezTo>
                    <a:lnTo>
                      <a:pt x="1369" y="18610"/>
                    </a:lnTo>
                    <a:cubicBezTo>
                      <a:pt x="1465" y="18890"/>
                      <a:pt x="1706" y="19030"/>
                      <a:pt x="1948" y="19030"/>
                    </a:cubicBezTo>
                    <a:cubicBezTo>
                      <a:pt x="2191" y="19030"/>
                      <a:pt x="2435" y="18890"/>
                      <a:pt x="2536" y="18610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34"/>
            <p:cNvGrpSpPr/>
            <p:nvPr/>
          </p:nvGrpSpPr>
          <p:grpSpPr>
            <a:xfrm rot="-5400000">
              <a:off x="6875281" y="-320001"/>
              <a:ext cx="645875" cy="2743675"/>
              <a:chOff x="-1049900" y="1219025"/>
              <a:chExt cx="237550" cy="1009075"/>
            </a:xfrm>
          </p:grpSpPr>
          <p:sp>
            <p:nvSpPr>
              <p:cNvPr id="1114" name="Google Shape;1114;p34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4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4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4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4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4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34"/>
            <p:cNvGrpSpPr/>
            <p:nvPr/>
          </p:nvGrpSpPr>
          <p:grpSpPr>
            <a:xfrm>
              <a:off x="5779564" y="1442831"/>
              <a:ext cx="2705239" cy="2560813"/>
              <a:chOff x="-2601800" y="2850675"/>
              <a:chExt cx="1151950" cy="1090450"/>
            </a:xfrm>
          </p:grpSpPr>
          <p:sp>
            <p:nvSpPr>
              <p:cNvPr id="1121" name="Google Shape;1121;p34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4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34"/>
            <p:cNvGrpSpPr/>
            <p:nvPr/>
          </p:nvGrpSpPr>
          <p:grpSpPr>
            <a:xfrm>
              <a:off x="6417975" y="3032417"/>
              <a:ext cx="461992" cy="349772"/>
              <a:chOff x="-2195225" y="3806575"/>
              <a:chExt cx="323275" cy="244750"/>
            </a:xfrm>
          </p:grpSpPr>
          <p:sp>
            <p:nvSpPr>
              <p:cNvPr id="1127" name="Google Shape;1127;p34"/>
              <p:cNvSpPr/>
              <p:nvPr/>
            </p:nvSpPr>
            <p:spPr>
              <a:xfrm>
                <a:off x="-2191350" y="3814000"/>
                <a:ext cx="3194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9493" extrusionOk="0">
                    <a:moveTo>
                      <a:pt x="5901" y="1"/>
                    </a:moveTo>
                    <a:cubicBezTo>
                      <a:pt x="3135" y="1"/>
                      <a:pt x="812" y="1515"/>
                      <a:pt x="429" y="3739"/>
                    </a:cubicBezTo>
                    <a:cubicBezTo>
                      <a:pt x="0" y="6299"/>
                      <a:pt x="2310" y="8823"/>
                      <a:pt x="5608" y="9382"/>
                    </a:cubicBezTo>
                    <a:cubicBezTo>
                      <a:pt x="6047" y="9457"/>
                      <a:pt x="6481" y="9493"/>
                      <a:pt x="6904" y="9493"/>
                    </a:cubicBezTo>
                    <a:cubicBezTo>
                      <a:pt x="9655" y="9493"/>
                      <a:pt x="11976" y="7981"/>
                      <a:pt x="12347" y="5763"/>
                    </a:cubicBezTo>
                    <a:cubicBezTo>
                      <a:pt x="12776" y="3191"/>
                      <a:pt x="10466" y="667"/>
                      <a:pt x="7180" y="107"/>
                    </a:cubicBezTo>
                    <a:cubicBezTo>
                      <a:pt x="6747" y="35"/>
                      <a:pt x="6319" y="1"/>
                      <a:pt x="5901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4"/>
              <p:cNvSpPr/>
              <p:nvPr/>
            </p:nvSpPr>
            <p:spPr>
              <a:xfrm>
                <a:off x="-2154450" y="3841450"/>
                <a:ext cx="2450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7274" extrusionOk="0">
                    <a:moveTo>
                      <a:pt x="4527" y="0"/>
                    </a:moveTo>
                    <a:cubicBezTo>
                      <a:pt x="2407" y="0"/>
                      <a:pt x="624" y="1159"/>
                      <a:pt x="334" y="2867"/>
                    </a:cubicBezTo>
                    <a:cubicBezTo>
                      <a:pt x="1" y="4820"/>
                      <a:pt x="1775" y="6760"/>
                      <a:pt x="4299" y="7189"/>
                    </a:cubicBezTo>
                    <a:cubicBezTo>
                      <a:pt x="4634" y="7246"/>
                      <a:pt x="4965" y="7273"/>
                      <a:pt x="5289" y="7273"/>
                    </a:cubicBezTo>
                    <a:cubicBezTo>
                      <a:pt x="7401" y="7273"/>
                      <a:pt x="9177" y="6108"/>
                      <a:pt x="9466" y="4415"/>
                    </a:cubicBezTo>
                    <a:cubicBezTo>
                      <a:pt x="9799" y="2450"/>
                      <a:pt x="8025" y="510"/>
                      <a:pt x="5501" y="81"/>
                    </a:cubicBezTo>
                    <a:cubicBezTo>
                      <a:pt x="5171" y="26"/>
                      <a:pt x="4845" y="0"/>
                      <a:pt x="45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4"/>
              <p:cNvSpPr/>
              <p:nvPr/>
            </p:nvSpPr>
            <p:spPr>
              <a:xfrm>
                <a:off x="-2138075" y="3903000"/>
                <a:ext cx="1009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3" extrusionOk="0">
                    <a:moveTo>
                      <a:pt x="2560" y="0"/>
                    </a:moveTo>
                    <a:cubicBezTo>
                      <a:pt x="2560" y="0"/>
                      <a:pt x="0" y="369"/>
                      <a:pt x="703" y="1857"/>
                    </a:cubicBezTo>
                    <a:cubicBezTo>
                      <a:pt x="1247" y="3010"/>
                      <a:pt x="2305" y="3913"/>
                      <a:pt x="3004" y="3913"/>
                    </a:cubicBezTo>
                    <a:cubicBezTo>
                      <a:pt x="3207" y="3913"/>
                      <a:pt x="3380" y="3836"/>
                      <a:pt x="3501" y="3667"/>
                    </a:cubicBezTo>
                    <a:cubicBezTo>
                      <a:pt x="4037" y="2929"/>
                      <a:pt x="3596" y="250"/>
                      <a:pt x="3334" y="214"/>
                    </a:cubicBezTo>
                    <a:cubicBezTo>
                      <a:pt x="3108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4"/>
              <p:cNvSpPr/>
              <p:nvPr/>
            </p:nvSpPr>
            <p:spPr>
              <a:xfrm>
                <a:off x="-2096700" y="3852350"/>
                <a:ext cx="1217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9" extrusionOk="0">
                    <a:moveTo>
                      <a:pt x="2221" y="1"/>
                    </a:moveTo>
                    <a:cubicBezTo>
                      <a:pt x="2103" y="1"/>
                      <a:pt x="1982" y="5"/>
                      <a:pt x="1858" y="14"/>
                    </a:cubicBezTo>
                    <a:cubicBezTo>
                      <a:pt x="1858" y="14"/>
                      <a:pt x="0" y="97"/>
                      <a:pt x="262" y="752"/>
                    </a:cubicBezTo>
                    <a:cubicBezTo>
                      <a:pt x="512" y="1407"/>
                      <a:pt x="2144" y="2109"/>
                      <a:pt x="2310" y="2157"/>
                    </a:cubicBezTo>
                    <a:cubicBezTo>
                      <a:pt x="2315" y="2158"/>
                      <a:pt x="2321" y="2159"/>
                      <a:pt x="2329" y="2159"/>
                    </a:cubicBezTo>
                    <a:cubicBezTo>
                      <a:pt x="2608" y="2159"/>
                      <a:pt x="4870" y="1562"/>
                      <a:pt x="4870" y="1169"/>
                    </a:cubicBezTo>
                    <a:cubicBezTo>
                      <a:pt x="4870" y="792"/>
                      <a:pt x="3836" y="1"/>
                      <a:pt x="2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4"/>
              <p:cNvSpPr/>
              <p:nvPr/>
            </p:nvSpPr>
            <p:spPr>
              <a:xfrm>
                <a:off x="-2032700" y="3899150"/>
                <a:ext cx="1011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67" extrusionOk="0">
                    <a:moveTo>
                      <a:pt x="2517" y="1"/>
                    </a:moveTo>
                    <a:cubicBezTo>
                      <a:pt x="1443" y="1"/>
                      <a:pt x="48" y="1011"/>
                      <a:pt x="48" y="1011"/>
                    </a:cubicBezTo>
                    <a:cubicBezTo>
                      <a:pt x="48" y="1011"/>
                      <a:pt x="0" y="3976"/>
                      <a:pt x="488" y="4143"/>
                    </a:cubicBezTo>
                    <a:cubicBezTo>
                      <a:pt x="538" y="4158"/>
                      <a:pt x="612" y="4166"/>
                      <a:pt x="705" y="4166"/>
                    </a:cubicBezTo>
                    <a:cubicBezTo>
                      <a:pt x="1563" y="4166"/>
                      <a:pt x="4047" y="3476"/>
                      <a:pt x="3703" y="1178"/>
                    </a:cubicBezTo>
                    <a:cubicBezTo>
                      <a:pt x="3574" y="290"/>
                      <a:pt x="3091" y="1"/>
                      <a:pt x="25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4"/>
              <p:cNvSpPr/>
              <p:nvPr/>
            </p:nvSpPr>
            <p:spPr>
              <a:xfrm>
                <a:off x="-2114850" y="3916375"/>
                <a:ext cx="60725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940" extrusionOk="0">
                    <a:moveTo>
                      <a:pt x="2048" y="1"/>
                    </a:moveTo>
                    <a:cubicBezTo>
                      <a:pt x="2048" y="1"/>
                      <a:pt x="0" y="418"/>
                      <a:pt x="119" y="811"/>
                    </a:cubicBezTo>
                    <a:cubicBezTo>
                      <a:pt x="170" y="990"/>
                      <a:pt x="254" y="1032"/>
                      <a:pt x="339" y="1032"/>
                    </a:cubicBezTo>
                    <a:cubicBezTo>
                      <a:pt x="417" y="1032"/>
                      <a:pt x="496" y="996"/>
                      <a:pt x="550" y="996"/>
                    </a:cubicBezTo>
                    <a:cubicBezTo>
                      <a:pt x="575" y="996"/>
                      <a:pt x="595" y="1004"/>
                      <a:pt x="607" y="1025"/>
                    </a:cubicBezTo>
                    <a:cubicBezTo>
                      <a:pt x="703" y="1144"/>
                      <a:pt x="405" y="1346"/>
                      <a:pt x="524" y="1561"/>
                    </a:cubicBezTo>
                    <a:cubicBezTo>
                      <a:pt x="556" y="1615"/>
                      <a:pt x="611" y="1631"/>
                      <a:pt x="677" y="1631"/>
                    </a:cubicBezTo>
                    <a:cubicBezTo>
                      <a:pt x="784" y="1631"/>
                      <a:pt x="919" y="1587"/>
                      <a:pt x="1023" y="1587"/>
                    </a:cubicBezTo>
                    <a:cubicBezTo>
                      <a:pt x="1096" y="1587"/>
                      <a:pt x="1154" y="1608"/>
                      <a:pt x="1179" y="1680"/>
                    </a:cubicBezTo>
                    <a:cubicBezTo>
                      <a:pt x="1250" y="1918"/>
                      <a:pt x="845" y="2418"/>
                      <a:pt x="1215" y="2537"/>
                    </a:cubicBezTo>
                    <a:cubicBezTo>
                      <a:pt x="1252" y="2549"/>
                      <a:pt x="1287" y="2554"/>
                      <a:pt x="1320" y="2554"/>
                    </a:cubicBezTo>
                    <a:cubicBezTo>
                      <a:pt x="1565" y="2554"/>
                      <a:pt x="1701" y="2275"/>
                      <a:pt x="1801" y="2275"/>
                    </a:cubicBezTo>
                    <a:cubicBezTo>
                      <a:pt x="1826" y="2275"/>
                      <a:pt x="1848" y="2292"/>
                      <a:pt x="1869" y="2335"/>
                    </a:cubicBezTo>
                    <a:cubicBezTo>
                      <a:pt x="1972" y="2549"/>
                      <a:pt x="1933" y="2940"/>
                      <a:pt x="2072" y="2940"/>
                    </a:cubicBezTo>
                    <a:cubicBezTo>
                      <a:pt x="2094" y="2940"/>
                      <a:pt x="2122" y="2929"/>
                      <a:pt x="2155" y="2906"/>
                    </a:cubicBezTo>
                    <a:cubicBezTo>
                      <a:pt x="2393" y="2751"/>
                      <a:pt x="2429" y="787"/>
                      <a:pt x="20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>
                <a:off x="-2107425" y="3916375"/>
                <a:ext cx="52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63" extrusionOk="0">
                    <a:moveTo>
                      <a:pt x="1799" y="1"/>
                    </a:moveTo>
                    <a:cubicBezTo>
                      <a:pt x="1799" y="1"/>
                      <a:pt x="1" y="191"/>
                      <a:pt x="191" y="620"/>
                    </a:cubicBezTo>
                    <a:cubicBezTo>
                      <a:pt x="253" y="748"/>
                      <a:pt x="325" y="777"/>
                      <a:pt x="393" y="777"/>
                    </a:cubicBezTo>
                    <a:cubicBezTo>
                      <a:pt x="450" y="777"/>
                      <a:pt x="504" y="757"/>
                      <a:pt x="546" y="757"/>
                    </a:cubicBezTo>
                    <a:cubicBezTo>
                      <a:pt x="572" y="757"/>
                      <a:pt x="593" y="764"/>
                      <a:pt x="608" y="787"/>
                    </a:cubicBezTo>
                    <a:cubicBezTo>
                      <a:pt x="691" y="870"/>
                      <a:pt x="429" y="1037"/>
                      <a:pt x="537" y="1203"/>
                    </a:cubicBezTo>
                    <a:cubicBezTo>
                      <a:pt x="565" y="1248"/>
                      <a:pt x="612" y="1262"/>
                      <a:pt x="667" y="1262"/>
                    </a:cubicBezTo>
                    <a:cubicBezTo>
                      <a:pt x="761" y="1262"/>
                      <a:pt x="878" y="1221"/>
                      <a:pt x="966" y="1221"/>
                    </a:cubicBezTo>
                    <a:cubicBezTo>
                      <a:pt x="1021" y="1221"/>
                      <a:pt x="1064" y="1237"/>
                      <a:pt x="1084" y="1287"/>
                    </a:cubicBezTo>
                    <a:cubicBezTo>
                      <a:pt x="1168" y="1489"/>
                      <a:pt x="822" y="1858"/>
                      <a:pt x="1120" y="1965"/>
                    </a:cubicBezTo>
                    <a:cubicBezTo>
                      <a:pt x="1148" y="1973"/>
                      <a:pt x="1174" y="1976"/>
                      <a:pt x="1200" y="1976"/>
                    </a:cubicBezTo>
                    <a:cubicBezTo>
                      <a:pt x="1404" y="1976"/>
                      <a:pt x="1520" y="1755"/>
                      <a:pt x="1608" y="1755"/>
                    </a:cubicBezTo>
                    <a:cubicBezTo>
                      <a:pt x="1629" y="1755"/>
                      <a:pt x="1649" y="1767"/>
                      <a:pt x="1668" y="1799"/>
                    </a:cubicBezTo>
                    <a:cubicBezTo>
                      <a:pt x="1760" y="1964"/>
                      <a:pt x="1719" y="2262"/>
                      <a:pt x="1838" y="2262"/>
                    </a:cubicBezTo>
                    <a:cubicBezTo>
                      <a:pt x="1856" y="2262"/>
                      <a:pt x="1879" y="2255"/>
                      <a:pt x="1906" y="2239"/>
                    </a:cubicBezTo>
                    <a:cubicBezTo>
                      <a:pt x="2108" y="2108"/>
                      <a:pt x="2108" y="596"/>
                      <a:pt x="17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4"/>
              <p:cNvSpPr/>
              <p:nvPr/>
            </p:nvSpPr>
            <p:spPr>
              <a:xfrm>
                <a:off x="-2022300" y="3911900"/>
                <a:ext cx="7207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134" extrusionOk="0">
                    <a:moveTo>
                      <a:pt x="2203" y="1"/>
                    </a:moveTo>
                    <a:cubicBezTo>
                      <a:pt x="1755" y="1"/>
                      <a:pt x="296" y="242"/>
                      <a:pt x="1" y="716"/>
                    </a:cubicBezTo>
                    <a:cubicBezTo>
                      <a:pt x="1" y="716"/>
                      <a:pt x="258" y="3133"/>
                      <a:pt x="483" y="3133"/>
                    </a:cubicBezTo>
                    <a:cubicBezTo>
                      <a:pt x="485" y="3133"/>
                      <a:pt x="487" y="3133"/>
                      <a:pt x="489" y="3133"/>
                    </a:cubicBezTo>
                    <a:cubicBezTo>
                      <a:pt x="723" y="3101"/>
                      <a:pt x="748" y="2672"/>
                      <a:pt x="945" y="2672"/>
                    </a:cubicBezTo>
                    <a:cubicBezTo>
                      <a:pt x="969" y="2672"/>
                      <a:pt x="995" y="2678"/>
                      <a:pt x="1025" y="2692"/>
                    </a:cubicBezTo>
                    <a:cubicBezTo>
                      <a:pt x="1194" y="2763"/>
                      <a:pt x="1426" y="2850"/>
                      <a:pt x="1602" y="2850"/>
                    </a:cubicBezTo>
                    <a:cubicBezTo>
                      <a:pt x="1723" y="2850"/>
                      <a:pt x="1817" y="2809"/>
                      <a:pt x="1846" y="2692"/>
                    </a:cubicBezTo>
                    <a:cubicBezTo>
                      <a:pt x="1942" y="2406"/>
                      <a:pt x="1894" y="2204"/>
                      <a:pt x="2180" y="2204"/>
                    </a:cubicBezTo>
                    <a:cubicBezTo>
                      <a:pt x="2454" y="2204"/>
                      <a:pt x="2620" y="2085"/>
                      <a:pt x="2501" y="1787"/>
                    </a:cubicBezTo>
                    <a:cubicBezTo>
                      <a:pt x="2382" y="1501"/>
                      <a:pt x="2501" y="1454"/>
                      <a:pt x="2668" y="1371"/>
                    </a:cubicBezTo>
                    <a:cubicBezTo>
                      <a:pt x="2835" y="1275"/>
                      <a:pt x="2882" y="1085"/>
                      <a:pt x="2668" y="954"/>
                    </a:cubicBezTo>
                    <a:cubicBezTo>
                      <a:pt x="2466" y="835"/>
                      <a:pt x="2501" y="692"/>
                      <a:pt x="2585" y="501"/>
                    </a:cubicBezTo>
                    <a:cubicBezTo>
                      <a:pt x="2668" y="299"/>
                      <a:pt x="2489" y="85"/>
                      <a:pt x="2323" y="13"/>
                    </a:cubicBezTo>
                    <a:cubicBezTo>
                      <a:pt x="2303" y="5"/>
                      <a:pt x="2262" y="1"/>
                      <a:pt x="22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4"/>
              <p:cNvSpPr/>
              <p:nvPr/>
            </p:nvSpPr>
            <p:spPr>
              <a:xfrm>
                <a:off x="-2022300" y="3912050"/>
                <a:ext cx="583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651" extrusionOk="0">
                    <a:moveTo>
                      <a:pt x="1764" y="1"/>
                    </a:moveTo>
                    <a:cubicBezTo>
                      <a:pt x="1370" y="1"/>
                      <a:pt x="235" y="206"/>
                      <a:pt x="1" y="603"/>
                    </a:cubicBezTo>
                    <a:cubicBezTo>
                      <a:pt x="1" y="603"/>
                      <a:pt x="48" y="2651"/>
                      <a:pt x="400" y="2651"/>
                    </a:cubicBezTo>
                    <a:cubicBezTo>
                      <a:pt x="402" y="2651"/>
                      <a:pt x="404" y="2651"/>
                      <a:pt x="406" y="2650"/>
                    </a:cubicBezTo>
                    <a:cubicBezTo>
                      <a:pt x="588" y="2640"/>
                      <a:pt x="606" y="2254"/>
                      <a:pt x="772" y="2254"/>
                    </a:cubicBezTo>
                    <a:cubicBezTo>
                      <a:pt x="791" y="2254"/>
                      <a:pt x="812" y="2259"/>
                      <a:pt x="834" y="2269"/>
                    </a:cubicBezTo>
                    <a:cubicBezTo>
                      <a:pt x="974" y="2332"/>
                      <a:pt x="1163" y="2403"/>
                      <a:pt x="1305" y="2403"/>
                    </a:cubicBezTo>
                    <a:cubicBezTo>
                      <a:pt x="1405" y="2403"/>
                      <a:pt x="1481" y="2368"/>
                      <a:pt x="1501" y="2269"/>
                    </a:cubicBezTo>
                    <a:cubicBezTo>
                      <a:pt x="1584" y="2031"/>
                      <a:pt x="1537" y="1853"/>
                      <a:pt x="1775" y="1853"/>
                    </a:cubicBezTo>
                    <a:cubicBezTo>
                      <a:pt x="2013" y="1853"/>
                      <a:pt x="2144" y="1746"/>
                      <a:pt x="2037" y="1507"/>
                    </a:cubicBezTo>
                    <a:cubicBezTo>
                      <a:pt x="1942" y="1269"/>
                      <a:pt x="2037" y="1222"/>
                      <a:pt x="2180" y="1162"/>
                    </a:cubicBezTo>
                    <a:cubicBezTo>
                      <a:pt x="2311" y="1091"/>
                      <a:pt x="2335" y="924"/>
                      <a:pt x="2180" y="829"/>
                    </a:cubicBezTo>
                    <a:cubicBezTo>
                      <a:pt x="2013" y="722"/>
                      <a:pt x="2037" y="614"/>
                      <a:pt x="2096" y="436"/>
                    </a:cubicBezTo>
                    <a:cubicBezTo>
                      <a:pt x="2180" y="257"/>
                      <a:pt x="2025" y="91"/>
                      <a:pt x="1894" y="19"/>
                    </a:cubicBezTo>
                    <a:cubicBezTo>
                      <a:pt x="1878" y="7"/>
                      <a:pt x="1832" y="1"/>
                      <a:pt x="1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4"/>
              <p:cNvSpPr/>
              <p:nvPr/>
            </p:nvSpPr>
            <p:spPr>
              <a:xfrm>
                <a:off x="-2076175" y="3861925"/>
                <a:ext cx="88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373" extrusionOk="0">
                    <a:moveTo>
                      <a:pt x="1132" y="0"/>
                    </a:moveTo>
                    <a:cubicBezTo>
                      <a:pt x="854" y="0"/>
                      <a:pt x="908" y="290"/>
                      <a:pt x="752" y="290"/>
                    </a:cubicBezTo>
                    <a:cubicBezTo>
                      <a:pt x="741" y="290"/>
                      <a:pt x="729" y="289"/>
                      <a:pt x="715" y="286"/>
                    </a:cubicBezTo>
                    <a:cubicBezTo>
                      <a:pt x="592" y="258"/>
                      <a:pt x="493" y="200"/>
                      <a:pt x="397" y="200"/>
                    </a:cubicBezTo>
                    <a:cubicBezTo>
                      <a:pt x="325" y="200"/>
                      <a:pt x="256" y="232"/>
                      <a:pt x="180" y="333"/>
                    </a:cubicBezTo>
                    <a:cubicBezTo>
                      <a:pt x="1" y="572"/>
                      <a:pt x="1323" y="1357"/>
                      <a:pt x="1323" y="1357"/>
                    </a:cubicBezTo>
                    <a:cubicBezTo>
                      <a:pt x="1388" y="1368"/>
                      <a:pt x="1457" y="1373"/>
                      <a:pt x="1529" y="1373"/>
                    </a:cubicBezTo>
                    <a:cubicBezTo>
                      <a:pt x="2275" y="1373"/>
                      <a:pt x="3290" y="846"/>
                      <a:pt x="3442" y="607"/>
                    </a:cubicBezTo>
                    <a:cubicBezTo>
                      <a:pt x="3554" y="426"/>
                      <a:pt x="3241" y="401"/>
                      <a:pt x="3002" y="401"/>
                    </a:cubicBezTo>
                    <a:cubicBezTo>
                      <a:pt x="2910" y="401"/>
                      <a:pt x="2830" y="405"/>
                      <a:pt x="2787" y="405"/>
                    </a:cubicBezTo>
                    <a:cubicBezTo>
                      <a:pt x="2620" y="405"/>
                      <a:pt x="2466" y="107"/>
                      <a:pt x="2287" y="36"/>
                    </a:cubicBezTo>
                    <a:cubicBezTo>
                      <a:pt x="2267" y="27"/>
                      <a:pt x="2244" y="22"/>
                      <a:pt x="2219" y="22"/>
                    </a:cubicBezTo>
                    <a:cubicBezTo>
                      <a:pt x="2016" y="22"/>
                      <a:pt x="1668" y="286"/>
                      <a:pt x="1668" y="286"/>
                    </a:cubicBezTo>
                    <a:cubicBezTo>
                      <a:pt x="1668" y="286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4"/>
              <p:cNvSpPr/>
              <p:nvPr/>
            </p:nvSpPr>
            <p:spPr>
              <a:xfrm>
                <a:off x="-2076175" y="3873225"/>
                <a:ext cx="890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917" extrusionOk="0">
                    <a:moveTo>
                      <a:pt x="1132" y="0"/>
                    </a:moveTo>
                    <a:cubicBezTo>
                      <a:pt x="850" y="0"/>
                      <a:pt x="910" y="193"/>
                      <a:pt x="745" y="193"/>
                    </a:cubicBezTo>
                    <a:cubicBezTo>
                      <a:pt x="736" y="193"/>
                      <a:pt x="726" y="192"/>
                      <a:pt x="715" y="191"/>
                    </a:cubicBezTo>
                    <a:cubicBezTo>
                      <a:pt x="590" y="170"/>
                      <a:pt x="486" y="129"/>
                      <a:pt x="387" y="129"/>
                    </a:cubicBezTo>
                    <a:cubicBezTo>
                      <a:pt x="317" y="129"/>
                      <a:pt x="249" y="150"/>
                      <a:pt x="180" y="215"/>
                    </a:cubicBezTo>
                    <a:cubicBezTo>
                      <a:pt x="1" y="381"/>
                      <a:pt x="1323" y="905"/>
                      <a:pt x="1323" y="905"/>
                    </a:cubicBezTo>
                    <a:cubicBezTo>
                      <a:pt x="1390" y="913"/>
                      <a:pt x="1460" y="916"/>
                      <a:pt x="1533" y="916"/>
                    </a:cubicBezTo>
                    <a:cubicBezTo>
                      <a:pt x="2277" y="916"/>
                      <a:pt x="3279" y="558"/>
                      <a:pt x="3442" y="417"/>
                    </a:cubicBezTo>
                    <a:cubicBezTo>
                      <a:pt x="3562" y="288"/>
                      <a:pt x="3193" y="273"/>
                      <a:pt x="2950" y="273"/>
                    </a:cubicBezTo>
                    <a:cubicBezTo>
                      <a:pt x="2880" y="273"/>
                      <a:pt x="2821" y="274"/>
                      <a:pt x="2787" y="274"/>
                    </a:cubicBezTo>
                    <a:cubicBezTo>
                      <a:pt x="2620" y="274"/>
                      <a:pt x="2454" y="84"/>
                      <a:pt x="2287" y="24"/>
                    </a:cubicBezTo>
                    <a:cubicBezTo>
                      <a:pt x="2266" y="17"/>
                      <a:pt x="2242" y="14"/>
                      <a:pt x="2215" y="14"/>
                    </a:cubicBezTo>
                    <a:cubicBezTo>
                      <a:pt x="2012" y="14"/>
                      <a:pt x="1668" y="191"/>
                      <a:pt x="1668" y="191"/>
                    </a:cubicBezTo>
                    <a:cubicBezTo>
                      <a:pt x="1668" y="191"/>
                      <a:pt x="1418" y="0"/>
                      <a:pt x="11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4"/>
              <p:cNvSpPr/>
              <p:nvPr/>
            </p:nvSpPr>
            <p:spPr>
              <a:xfrm>
                <a:off x="-2080925" y="3926500"/>
                <a:ext cx="80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4" extrusionOk="0">
                    <a:moveTo>
                      <a:pt x="155" y="1"/>
                    </a:moveTo>
                    <a:cubicBezTo>
                      <a:pt x="72" y="1"/>
                      <a:pt x="0" y="108"/>
                      <a:pt x="0" y="227"/>
                    </a:cubicBezTo>
                    <a:cubicBezTo>
                      <a:pt x="0" y="358"/>
                      <a:pt x="72" y="453"/>
                      <a:pt x="155" y="453"/>
                    </a:cubicBezTo>
                    <a:cubicBezTo>
                      <a:pt x="250" y="453"/>
                      <a:pt x="322" y="358"/>
                      <a:pt x="322" y="227"/>
                    </a:cubicBezTo>
                    <a:cubicBezTo>
                      <a:pt x="322" y="108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4"/>
              <p:cNvSpPr/>
              <p:nvPr/>
            </p:nvSpPr>
            <p:spPr>
              <a:xfrm>
                <a:off x="-2071100" y="3943075"/>
                <a:ext cx="9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47" extrusionOk="0">
                    <a:moveTo>
                      <a:pt x="164" y="0"/>
                    </a:moveTo>
                    <a:cubicBezTo>
                      <a:pt x="153" y="0"/>
                      <a:pt x="142" y="2"/>
                      <a:pt x="131" y="4"/>
                    </a:cubicBezTo>
                    <a:cubicBezTo>
                      <a:pt x="48" y="28"/>
                      <a:pt x="0" y="147"/>
                      <a:pt x="24" y="266"/>
                    </a:cubicBezTo>
                    <a:cubicBezTo>
                      <a:pt x="57" y="377"/>
                      <a:pt x="142" y="446"/>
                      <a:pt x="220" y="446"/>
                    </a:cubicBezTo>
                    <a:cubicBezTo>
                      <a:pt x="226" y="446"/>
                      <a:pt x="232" y="446"/>
                      <a:pt x="238" y="445"/>
                    </a:cubicBezTo>
                    <a:cubicBezTo>
                      <a:pt x="322" y="421"/>
                      <a:pt x="369" y="302"/>
                      <a:pt x="346" y="183"/>
                    </a:cubicBezTo>
                    <a:cubicBezTo>
                      <a:pt x="325" y="78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4"/>
              <p:cNvSpPr/>
              <p:nvPr/>
            </p:nvSpPr>
            <p:spPr>
              <a:xfrm>
                <a:off x="-2090750" y="3914075"/>
                <a:ext cx="107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00" extrusionOk="0">
                    <a:moveTo>
                      <a:pt x="276" y="1"/>
                    </a:moveTo>
                    <a:cubicBezTo>
                      <a:pt x="216" y="1"/>
                      <a:pt x="149" y="33"/>
                      <a:pt x="96" y="93"/>
                    </a:cubicBezTo>
                    <a:cubicBezTo>
                      <a:pt x="12" y="176"/>
                      <a:pt x="1" y="307"/>
                      <a:pt x="60" y="367"/>
                    </a:cubicBezTo>
                    <a:cubicBezTo>
                      <a:pt x="86" y="389"/>
                      <a:pt x="119" y="399"/>
                      <a:pt x="154" y="399"/>
                    </a:cubicBezTo>
                    <a:cubicBezTo>
                      <a:pt x="214" y="399"/>
                      <a:pt x="281" y="368"/>
                      <a:pt x="334" y="307"/>
                    </a:cubicBezTo>
                    <a:cubicBezTo>
                      <a:pt x="417" y="212"/>
                      <a:pt x="429" y="93"/>
                      <a:pt x="370" y="33"/>
                    </a:cubicBezTo>
                    <a:cubicBezTo>
                      <a:pt x="343" y="12"/>
                      <a:pt x="311" y="1"/>
                      <a:pt x="2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4"/>
              <p:cNvSpPr/>
              <p:nvPr/>
            </p:nvSpPr>
            <p:spPr>
              <a:xfrm>
                <a:off x="-2066050" y="3923525"/>
                <a:ext cx="101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3" extrusionOk="0">
                    <a:moveTo>
                      <a:pt x="253" y="1"/>
                    </a:moveTo>
                    <a:cubicBezTo>
                      <a:pt x="183" y="1"/>
                      <a:pt x="107" y="50"/>
                      <a:pt x="60" y="144"/>
                    </a:cubicBezTo>
                    <a:cubicBezTo>
                      <a:pt x="1" y="251"/>
                      <a:pt x="25" y="370"/>
                      <a:pt x="108" y="405"/>
                    </a:cubicBezTo>
                    <a:cubicBezTo>
                      <a:pt x="125" y="417"/>
                      <a:pt x="145" y="422"/>
                      <a:pt x="165" y="422"/>
                    </a:cubicBezTo>
                    <a:cubicBezTo>
                      <a:pt x="232" y="422"/>
                      <a:pt x="310" y="368"/>
                      <a:pt x="346" y="286"/>
                    </a:cubicBezTo>
                    <a:cubicBezTo>
                      <a:pt x="406" y="179"/>
                      <a:pt x="394" y="60"/>
                      <a:pt x="310" y="13"/>
                    </a:cubicBezTo>
                    <a:cubicBezTo>
                      <a:pt x="292" y="5"/>
                      <a:pt x="273" y="1"/>
                      <a:pt x="2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4"/>
              <p:cNvSpPr/>
              <p:nvPr/>
            </p:nvSpPr>
            <p:spPr>
              <a:xfrm>
                <a:off x="-1998775" y="394287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7" y="0"/>
                    </a:moveTo>
                    <a:cubicBezTo>
                      <a:pt x="133" y="0"/>
                      <a:pt x="86" y="21"/>
                      <a:pt x="60" y="60"/>
                    </a:cubicBezTo>
                    <a:cubicBezTo>
                      <a:pt x="1" y="132"/>
                      <a:pt x="48" y="251"/>
                      <a:pt x="155" y="322"/>
                    </a:cubicBezTo>
                    <a:cubicBezTo>
                      <a:pt x="201" y="350"/>
                      <a:pt x="254" y="365"/>
                      <a:pt x="303" y="365"/>
                    </a:cubicBezTo>
                    <a:cubicBezTo>
                      <a:pt x="357" y="365"/>
                      <a:pt x="404" y="347"/>
                      <a:pt x="429" y="310"/>
                    </a:cubicBezTo>
                    <a:cubicBezTo>
                      <a:pt x="477" y="227"/>
                      <a:pt x="441" y="108"/>
                      <a:pt x="334" y="48"/>
                    </a:cubicBezTo>
                    <a:cubicBezTo>
                      <a:pt x="285" y="15"/>
                      <a:pt x="233" y="0"/>
                      <a:pt x="1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4"/>
              <p:cNvSpPr/>
              <p:nvPr/>
            </p:nvSpPr>
            <p:spPr>
              <a:xfrm>
                <a:off x="-1990450" y="3925650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75" y="0"/>
                    </a:moveTo>
                    <a:cubicBezTo>
                      <a:pt x="252" y="0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7"/>
                      <a:pt x="477" y="213"/>
                      <a:pt x="465" y="118"/>
                    </a:cubicBezTo>
                    <a:cubicBezTo>
                      <a:pt x="446" y="52"/>
                      <a:pt x="367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4"/>
              <p:cNvSpPr/>
              <p:nvPr/>
            </p:nvSpPr>
            <p:spPr>
              <a:xfrm>
                <a:off x="-2018725" y="3942850"/>
                <a:ext cx="86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44" extrusionOk="0">
                    <a:moveTo>
                      <a:pt x="172" y="1"/>
                    </a:moveTo>
                    <a:cubicBezTo>
                      <a:pt x="166" y="1"/>
                      <a:pt x="161" y="1"/>
                      <a:pt x="156" y="2"/>
                    </a:cubicBezTo>
                    <a:cubicBezTo>
                      <a:pt x="60" y="2"/>
                      <a:pt x="1" y="109"/>
                      <a:pt x="13" y="228"/>
                    </a:cubicBezTo>
                    <a:cubicBezTo>
                      <a:pt x="13" y="351"/>
                      <a:pt x="87" y="443"/>
                      <a:pt x="165" y="443"/>
                    </a:cubicBezTo>
                    <a:cubicBezTo>
                      <a:pt x="170" y="443"/>
                      <a:pt x="175" y="443"/>
                      <a:pt x="179" y="442"/>
                    </a:cubicBezTo>
                    <a:cubicBezTo>
                      <a:pt x="275" y="442"/>
                      <a:pt x="346" y="335"/>
                      <a:pt x="334" y="204"/>
                    </a:cubicBezTo>
                    <a:cubicBezTo>
                      <a:pt x="323" y="92"/>
                      <a:pt x="259" y="1"/>
                      <a:pt x="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4"/>
              <p:cNvSpPr/>
              <p:nvPr/>
            </p:nvSpPr>
            <p:spPr>
              <a:xfrm>
                <a:off x="-2012175" y="392617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9" y="0"/>
                    </a:moveTo>
                    <a:cubicBezTo>
                      <a:pt x="116" y="0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6" y="323"/>
                    </a:cubicBezTo>
                    <a:cubicBezTo>
                      <a:pt x="197" y="346"/>
                      <a:pt x="243" y="357"/>
                      <a:pt x="285" y="357"/>
                    </a:cubicBezTo>
                    <a:cubicBezTo>
                      <a:pt x="350" y="357"/>
                      <a:pt x="408" y="331"/>
                      <a:pt x="429" y="288"/>
                    </a:cubicBezTo>
                    <a:cubicBezTo>
                      <a:pt x="477" y="204"/>
                      <a:pt x="429" y="97"/>
                      <a:pt x="322" y="38"/>
                    </a:cubicBezTo>
                    <a:cubicBezTo>
                      <a:pt x="273" y="13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4"/>
              <p:cNvSpPr/>
              <p:nvPr/>
            </p:nvSpPr>
            <p:spPr>
              <a:xfrm>
                <a:off x="-2034200" y="38801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5" y="1"/>
                    </a:moveTo>
                    <a:cubicBezTo>
                      <a:pt x="251" y="1"/>
                      <a:pt x="227" y="4"/>
                      <a:pt x="203" y="11"/>
                    </a:cubicBezTo>
                    <a:cubicBezTo>
                      <a:pt x="84" y="35"/>
                      <a:pt x="1" y="130"/>
                      <a:pt x="25" y="214"/>
                    </a:cubicBezTo>
                    <a:cubicBezTo>
                      <a:pt x="34" y="293"/>
                      <a:pt x="118" y="339"/>
                      <a:pt x="214" y="339"/>
                    </a:cubicBezTo>
                    <a:cubicBezTo>
                      <a:pt x="234" y="339"/>
                      <a:pt x="254" y="337"/>
                      <a:pt x="275" y="333"/>
                    </a:cubicBezTo>
                    <a:cubicBezTo>
                      <a:pt x="394" y="297"/>
                      <a:pt x="477" y="214"/>
                      <a:pt x="453" y="118"/>
                    </a:cubicBezTo>
                    <a:cubicBezTo>
                      <a:pt x="444" y="52"/>
                      <a:pt x="366" y="1"/>
                      <a:pt x="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4"/>
              <p:cNvSpPr/>
              <p:nvPr/>
            </p:nvSpPr>
            <p:spPr>
              <a:xfrm>
                <a:off x="-2016625" y="388395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67" y="0"/>
                    </a:moveTo>
                    <a:cubicBezTo>
                      <a:pt x="72" y="12"/>
                      <a:pt x="0" y="107"/>
                      <a:pt x="12" y="238"/>
                    </a:cubicBezTo>
                    <a:cubicBezTo>
                      <a:pt x="23" y="351"/>
                      <a:pt x="87" y="442"/>
                      <a:pt x="175" y="442"/>
                    </a:cubicBezTo>
                    <a:cubicBezTo>
                      <a:pt x="180" y="442"/>
                      <a:pt x="185" y="441"/>
                      <a:pt x="191" y="441"/>
                    </a:cubicBezTo>
                    <a:cubicBezTo>
                      <a:pt x="286" y="441"/>
                      <a:pt x="345" y="333"/>
                      <a:pt x="334" y="214"/>
                    </a:cubicBezTo>
                    <a:cubicBezTo>
                      <a:pt x="334" y="95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4"/>
              <p:cNvSpPr/>
              <p:nvPr/>
            </p:nvSpPr>
            <p:spPr>
              <a:xfrm>
                <a:off x="-2056225" y="3880925"/>
                <a:ext cx="11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58" extrusionOk="0">
                    <a:moveTo>
                      <a:pt x="176" y="1"/>
                    </a:moveTo>
                    <a:cubicBezTo>
                      <a:pt x="116" y="1"/>
                      <a:pt x="64" y="25"/>
                      <a:pt x="36" y="73"/>
                    </a:cubicBezTo>
                    <a:cubicBezTo>
                      <a:pt x="1" y="145"/>
                      <a:pt x="48" y="264"/>
                      <a:pt x="155" y="324"/>
                    </a:cubicBezTo>
                    <a:cubicBezTo>
                      <a:pt x="197" y="347"/>
                      <a:pt x="243" y="357"/>
                      <a:pt x="284" y="357"/>
                    </a:cubicBezTo>
                    <a:cubicBezTo>
                      <a:pt x="350" y="357"/>
                      <a:pt x="407" y="331"/>
                      <a:pt x="429" y="288"/>
                    </a:cubicBezTo>
                    <a:cubicBezTo>
                      <a:pt x="477" y="204"/>
                      <a:pt x="417" y="97"/>
                      <a:pt x="310" y="38"/>
                    </a:cubicBezTo>
                    <a:cubicBezTo>
                      <a:pt x="266" y="13"/>
                      <a:pt x="219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4"/>
              <p:cNvSpPr/>
              <p:nvPr/>
            </p:nvSpPr>
            <p:spPr>
              <a:xfrm>
                <a:off x="-2195225" y="3806575"/>
                <a:ext cx="319700" cy="237325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9493" extrusionOk="0">
                    <a:moveTo>
                      <a:pt x="5905" y="0"/>
                    </a:moveTo>
                    <a:cubicBezTo>
                      <a:pt x="3145" y="0"/>
                      <a:pt x="813" y="1514"/>
                      <a:pt x="441" y="3738"/>
                    </a:cubicBezTo>
                    <a:cubicBezTo>
                      <a:pt x="0" y="6298"/>
                      <a:pt x="2322" y="8822"/>
                      <a:pt x="5608" y="9382"/>
                    </a:cubicBezTo>
                    <a:cubicBezTo>
                      <a:pt x="6047" y="9456"/>
                      <a:pt x="6481" y="9492"/>
                      <a:pt x="6905" y="9492"/>
                    </a:cubicBezTo>
                    <a:cubicBezTo>
                      <a:pt x="9655" y="9492"/>
                      <a:pt x="11976" y="7980"/>
                      <a:pt x="12347" y="5762"/>
                    </a:cubicBezTo>
                    <a:cubicBezTo>
                      <a:pt x="12788" y="3190"/>
                      <a:pt x="10466" y="666"/>
                      <a:pt x="7180" y="107"/>
                    </a:cubicBezTo>
                    <a:cubicBezTo>
                      <a:pt x="6749" y="35"/>
                      <a:pt x="6322" y="0"/>
                      <a:pt x="59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4"/>
              <p:cNvSpPr/>
              <p:nvPr/>
            </p:nvSpPr>
            <p:spPr>
              <a:xfrm>
                <a:off x="-2177375" y="3819650"/>
                <a:ext cx="284000" cy="211150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8446" extrusionOk="0">
                    <a:moveTo>
                      <a:pt x="5245" y="1"/>
                    </a:moveTo>
                    <a:cubicBezTo>
                      <a:pt x="2789" y="1"/>
                      <a:pt x="723" y="1347"/>
                      <a:pt x="382" y="3322"/>
                    </a:cubicBezTo>
                    <a:cubicBezTo>
                      <a:pt x="1" y="5608"/>
                      <a:pt x="2061" y="7858"/>
                      <a:pt x="4978" y="8347"/>
                    </a:cubicBezTo>
                    <a:cubicBezTo>
                      <a:pt x="5368" y="8413"/>
                      <a:pt x="5754" y="8445"/>
                      <a:pt x="6130" y="8445"/>
                    </a:cubicBezTo>
                    <a:cubicBezTo>
                      <a:pt x="8582" y="8445"/>
                      <a:pt x="10648" y="7091"/>
                      <a:pt x="10978" y="5120"/>
                    </a:cubicBezTo>
                    <a:cubicBezTo>
                      <a:pt x="11359" y="2846"/>
                      <a:pt x="9300" y="596"/>
                      <a:pt x="6383" y="96"/>
                    </a:cubicBezTo>
                    <a:cubicBezTo>
                      <a:pt x="5998" y="31"/>
                      <a:pt x="5617" y="1"/>
                      <a:pt x="5245" y="1"/>
                    </a:cubicBezTo>
                    <a:close/>
                  </a:path>
                </a:pathLst>
              </a:custGeom>
              <a:solidFill>
                <a:srgbClr val="363636">
                  <a:alpha val="43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-2158025" y="3834000"/>
                <a:ext cx="2447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7274" extrusionOk="0">
                    <a:moveTo>
                      <a:pt x="4518" y="1"/>
                    </a:moveTo>
                    <a:cubicBezTo>
                      <a:pt x="2405" y="1"/>
                      <a:pt x="614" y="1159"/>
                      <a:pt x="334" y="2867"/>
                    </a:cubicBezTo>
                    <a:cubicBezTo>
                      <a:pt x="1" y="4820"/>
                      <a:pt x="1775" y="6761"/>
                      <a:pt x="4287" y="7189"/>
                    </a:cubicBezTo>
                    <a:cubicBezTo>
                      <a:pt x="4622" y="7246"/>
                      <a:pt x="4954" y="7273"/>
                      <a:pt x="5277" y="7273"/>
                    </a:cubicBezTo>
                    <a:cubicBezTo>
                      <a:pt x="7390" y="7273"/>
                      <a:pt x="9165" y="6108"/>
                      <a:pt x="9454" y="4415"/>
                    </a:cubicBezTo>
                    <a:cubicBezTo>
                      <a:pt x="9788" y="2451"/>
                      <a:pt x="8014" y="510"/>
                      <a:pt x="5489" y="81"/>
                    </a:cubicBezTo>
                    <a:cubicBezTo>
                      <a:pt x="5161" y="27"/>
                      <a:pt x="4836" y="1"/>
                      <a:pt x="4518" y="1"/>
                    </a:cubicBezTo>
                    <a:close/>
                  </a:path>
                </a:pathLst>
              </a:custGeom>
              <a:solidFill>
                <a:srgbClr val="FFA333">
                  <a:alpha val="574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4"/>
              <p:cNvSpPr/>
              <p:nvPr/>
            </p:nvSpPr>
            <p:spPr>
              <a:xfrm>
                <a:off x="-2141650" y="3895550"/>
                <a:ext cx="10092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914" extrusionOk="0">
                    <a:moveTo>
                      <a:pt x="2560" y="0"/>
                    </a:moveTo>
                    <a:cubicBezTo>
                      <a:pt x="2560" y="0"/>
                      <a:pt x="1" y="370"/>
                      <a:pt x="703" y="1858"/>
                    </a:cubicBezTo>
                    <a:cubicBezTo>
                      <a:pt x="1247" y="3011"/>
                      <a:pt x="2305" y="3913"/>
                      <a:pt x="3004" y="3913"/>
                    </a:cubicBezTo>
                    <a:cubicBezTo>
                      <a:pt x="3207" y="3913"/>
                      <a:pt x="3380" y="3837"/>
                      <a:pt x="3501" y="3668"/>
                    </a:cubicBezTo>
                    <a:cubicBezTo>
                      <a:pt x="4037" y="2929"/>
                      <a:pt x="3584" y="250"/>
                      <a:pt x="3334" y="215"/>
                    </a:cubicBezTo>
                    <a:cubicBezTo>
                      <a:pt x="3096" y="155"/>
                      <a:pt x="2560" y="0"/>
                      <a:pt x="2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4"/>
              <p:cNvSpPr/>
              <p:nvPr/>
            </p:nvSpPr>
            <p:spPr>
              <a:xfrm>
                <a:off x="-2100275" y="3844925"/>
                <a:ext cx="1217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158" extrusionOk="0">
                    <a:moveTo>
                      <a:pt x="2221" y="0"/>
                    </a:moveTo>
                    <a:cubicBezTo>
                      <a:pt x="2103" y="0"/>
                      <a:pt x="1982" y="4"/>
                      <a:pt x="1858" y="13"/>
                    </a:cubicBezTo>
                    <a:cubicBezTo>
                      <a:pt x="1858" y="13"/>
                      <a:pt x="1" y="97"/>
                      <a:pt x="251" y="751"/>
                    </a:cubicBezTo>
                    <a:cubicBezTo>
                      <a:pt x="501" y="1406"/>
                      <a:pt x="2144" y="2109"/>
                      <a:pt x="2298" y="2156"/>
                    </a:cubicBezTo>
                    <a:cubicBezTo>
                      <a:pt x="2303" y="2157"/>
                      <a:pt x="2309" y="2158"/>
                      <a:pt x="2317" y="2158"/>
                    </a:cubicBezTo>
                    <a:cubicBezTo>
                      <a:pt x="2597" y="2158"/>
                      <a:pt x="4870" y="1562"/>
                      <a:pt x="4870" y="1168"/>
                    </a:cubicBezTo>
                    <a:cubicBezTo>
                      <a:pt x="4870" y="791"/>
                      <a:pt x="3836" y="0"/>
                      <a:pt x="22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4"/>
              <p:cNvSpPr/>
              <p:nvPr/>
            </p:nvSpPr>
            <p:spPr>
              <a:xfrm>
                <a:off x="-2036275" y="3891725"/>
                <a:ext cx="10092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166" extrusionOk="0">
                    <a:moveTo>
                      <a:pt x="2514" y="0"/>
                    </a:moveTo>
                    <a:cubicBezTo>
                      <a:pt x="1436" y="0"/>
                      <a:pt x="36" y="1011"/>
                      <a:pt x="36" y="1011"/>
                    </a:cubicBezTo>
                    <a:cubicBezTo>
                      <a:pt x="36" y="1011"/>
                      <a:pt x="0" y="3975"/>
                      <a:pt x="489" y="4142"/>
                    </a:cubicBezTo>
                    <a:cubicBezTo>
                      <a:pt x="536" y="4157"/>
                      <a:pt x="610" y="4165"/>
                      <a:pt x="702" y="4165"/>
                    </a:cubicBezTo>
                    <a:cubicBezTo>
                      <a:pt x="1552" y="4165"/>
                      <a:pt x="4036" y="3475"/>
                      <a:pt x="3703" y="1177"/>
                    </a:cubicBezTo>
                    <a:cubicBezTo>
                      <a:pt x="3575" y="289"/>
                      <a:pt x="3090" y="0"/>
                      <a:pt x="25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4"/>
              <p:cNvSpPr/>
              <p:nvPr/>
            </p:nvSpPr>
            <p:spPr>
              <a:xfrm>
                <a:off x="-2118725" y="3908950"/>
                <a:ext cx="6075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940" extrusionOk="0">
                    <a:moveTo>
                      <a:pt x="2060" y="0"/>
                    </a:moveTo>
                    <a:cubicBezTo>
                      <a:pt x="2060" y="0"/>
                      <a:pt x="0" y="417"/>
                      <a:pt x="119" y="810"/>
                    </a:cubicBezTo>
                    <a:cubicBezTo>
                      <a:pt x="171" y="989"/>
                      <a:pt x="255" y="1032"/>
                      <a:pt x="341" y="1032"/>
                    </a:cubicBezTo>
                    <a:cubicBezTo>
                      <a:pt x="419" y="1032"/>
                      <a:pt x="499" y="996"/>
                      <a:pt x="557" y="996"/>
                    </a:cubicBezTo>
                    <a:cubicBezTo>
                      <a:pt x="583" y="996"/>
                      <a:pt x="605" y="1003"/>
                      <a:pt x="619" y="1024"/>
                    </a:cubicBezTo>
                    <a:cubicBezTo>
                      <a:pt x="703" y="1143"/>
                      <a:pt x="405" y="1346"/>
                      <a:pt x="524" y="1560"/>
                    </a:cubicBezTo>
                    <a:cubicBezTo>
                      <a:pt x="556" y="1614"/>
                      <a:pt x="612" y="1631"/>
                      <a:pt x="679" y="1631"/>
                    </a:cubicBezTo>
                    <a:cubicBezTo>
                      <a:pt x="788" y="1631"/>
                      <a:pt x="924" y="1587"/>
                      <a:pt x="1029" y="1587"/>
                    </a:cubicBezTo>
                    <a:cubicBezTo>
                      <a:pt x="1101" y="1587"/>
                      <a:pt x="1158" y="1608"/>
                      <a:pt x="1179" y="1679"/>
                    </a:cubicBezTo>
                    <a:cubicBezTo>
                      <a:pt x="1250" y="1917"/>
                      <a:pt x="858" y="2417"/>
                      <a:pt x="1227" y="2536"/>
                    </a:cubicBezTo>
                    <a:cubicBezTo>
                      <a:pt x="1263" y="2548"/>
                      <a:pt x="1297" y="2553"/>
                      <a:pt x="1330" y="2553"/>
                    </a:cubicBezTo>
                    <a:cubicBezTo>
                      <a:pt x="1569" y="2553"/>
                      <a:pt x="1710" y="2274"/>
                      <a:pt x="1812" y="2274"/>
                    </a:cubicBezTo>
                    <a:cubicBezTo>
                      <a:pt x="1837" y="2274"/>
                      <a:pt x="1860" y="2291"/>
                      <a:pt x="1882" y="2334"/>
                    </a:cubicBezTo>
                    <a:cubicBezTo>
                      <a:pt x="1984" y="2549"/>
                      <a:pt x="1945" y="2939"/>
                      <a:pt x="2084" y="2939"/>
                    </a:cubicBezTo>
                    <a:cubicBezTo>
                      <a:pt x="2106" y="2939"/>
                      <a:pt x="2134" y="2929"/>
                      <a:pt x="2167" y="2905"/>
                    </a:cubicBezTo>
                    <a:cubicBezTo>
                      <a:pt x="2405" y="2751"/>
                      <a:pt x="2429" y="786"/>
                      <a:pt x="2060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4"/>
              <p:cNvSpPr/>
              <p:nvPr/>
            </p:nvSpPr>
            <p:spPr>
              <a:xfrm>
                <a:off x="-2111300" y="3908950"/>
                <a:ext cx="5302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262" extrusionOk="0">
                    <a:moveTo>
                      <a:pt x="1811" y="0"/>
                    </a:moveTo>
                    <a:cubicBezTo>
                      <a:pt x="1811" y="0"/>
                      <a:pt x="1" y="191"/>
                      <a:pt x="203" y="619"/>
                    </a:cubicBezTo>
                    <a:cubicBezTo>
                      <a:pt x="260" y="747"/>
                      <a:pt x="331" y="776"/>
                      <a:pt x="400" y="776"/>
                    </a:cubicBezTo>
                    <a:cubicBezTo>
                      <a:pt x="458" y="776"/>
                      <a:pt x="514" y="756"/>
                      <a:pt x="557" y="756"/>
                    </a:cubicBezTo>
                    <a:cubicBezTo>
                      <a:pt x="583" y="756"/>
                      <a:pt x="605" y="763"/>
                      <a:pt x="620" y="786"/>
                    </a:cubicBezTo>
                    <a:cubicBezTo>
                      <a:pt x="692" y="869"/>
                      <a:pt x="442" y="1036"/>
                      <a:pt x="549" y="1203"/>
                    </a:cubicBezTo>
                    <a:cubicBezTo>
                      <a:pt x="574" y="1247"/>
                      <a:pt x="620" y="1261"/>
                      <a:pt x="674" y="1261"/>
                    </a:cubicBezTo>
                    <a:cubicBezTo>
                      <a:pt x="767" y="1261"/>
                      <a:pt x="887" y="1221"/>
                      <a:pt x="977" y="1221"/>
                    </a:cubicBezTo>
                    <a:cubicBezTo>
                      <a:pt x="1032" y="1221"/>
                      <a:pt x="1076" y="1236"/>
                      <a:pt x="1096" y="1286"/>
                    </a:cubicBezTo>
                    <a:cubicBezTo>
                      <a:pt x="1168" y="1489"/>
                      <a:pt x="823" y="1858"/>
                      <a:pt x="1120" y="1965"/>
                    </a:cubicBezTo>
                    <a:cubicBezTo>
                      <a:pt x="1149" y="1972"/>
                      <a:pt x="1177" y="1976"/>
                      <a:pt x="1203" y="1976"/>
                    </a:cubicBezTo>
                    <a:cubicBezTo>
                      <a:pt x="1414" y="1976"/>
                      <a:pt x="1532" y="1754"/>
                      <a:pt x="1620" y="1754"/>
                    </a:cubicBezTo>
                    <a:cubicBezTo>
                      <a:pt x="1641" y="1754"/>
                      <a:pt x="1661" y="1767"/>
                      <a:pt x="1680" y="1798"/>
                    </a:cubicBezTo>
                    <a:cubicBezTo>
                      <a:pt x="1762" y="1963"/>
                      <a:pt x="1720" y="2262"/>
                      <a:pt x="1846" y="2262"/>
                    </a:cubicBezTo>
                    <a:cubicBezTo>
                      <a:pt x="1865" y="2262"/>
                      <a:pt x="1889" y="2255"/>
                      <a:pt x="1918" y="2239"/>
                    </a:cubicBezTo>
                    <a:cubicBezTo>
                      <a:pt x="2120" y="2108"/>
                      <a:pt x="2120" y="596"/>
                      <a:pt x="1811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4"/>
              <p:cNvSpPr/>
              <p:nvPr/>
            </p:nvSpPr>
            <p:spPr>
              <a:xfrm>
                <a:off x="-2025850" y="3904475"/>
                <a:ext cx="7175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133" extrusionOk="0">
                    <a:moveTo>
                      <a:pt x="2202" y="0"/>
                    </a:moveTo>
                    <a:cubicBezTo>
                      <a:pt x="1751" y="0"/>
                      <a:pt x="284" y="241"/>
                      <a:pt x="0" y="715"/>
                    </a:cubicBezTo>
                    <a:cubicBezTo>
                      <a:pt x="0" y="715"/>
                      <a:pt x="245" y="3133"/>
                      <a:pt x="481" y="3133"/>
                    </a:cubicBezTo>
                    <a:cubicBezTo>
                      <a:pt x="484" y="3133"/>
                      <a:pt x="486" y="3132"/>
                      <a:pt x="488" y="3132"/>
                    </a:cubicBezTo>
                    <a:cubicBezTo>
                      <a:pt x="711" y="3100"/>
                      <a:pt x="735" y="2671"/>
                      <a:pt x="940" y="2671"/>
                    </a:cubicBezTo>
                    <a:cubicBezTo>
                      <a:pt x="965" y="2671"/>
                      <a:pt x="993" y="2677"/>
                      <a:pt x="1024" y="2691"/>
                    </a:cubicBezTo>
                    <a:cubicBezTo>
                      <a:pt x="1193" y="2762"/>
                      <a:pt x="1421" y="2849"/>
                      <a:pt x="1596" y="2849"/>
                    </a:cubicBezTo>
                    <a:cubicBezTo>
                      <a:pt x="1716" y="2849"/>
                      <a:pt x="1812" y="2808"/>
                      <a:pt x="1846" y="2691"/>
                    </a:cubicBezTo>
                    <a:cubicBezTo>
                      <a:pt x="1929" y="2406"/>
                      <a:pt x="1881" y="2203"/>
                      <a:pt x="2167" y="2203"/>
                    </a:cubicBezTo>
                    <a:cubicBezTo>
                      <a:pt x="2453" y="2203"/>
                      <a:pt x="2619" y="2084"/>
                      <a:pt x="2500" y="1787"/>
                    </a:cubicBezTo>
                    <a:cubicBezTo>
                      <a:pt x="2381" y="1501"/>
                      <a:pt x="2500" y="1453"/>
                      <a:pt x="2667" y="1370"/>
                    </a:cubicBezTo>
                    <a:cubicBezTo>
                      <a:pt x="2822" y="1275"/>
                      <a:pt x="2869" y="1084"/>
                      <a:pt x="2667" y="953"/>
                    </a:cubicBezTo>
                    <a:cubicBezTo>
                      <a:pt x="2453" y="834"/>
                      <a:pt x="2500" y="691"/>
                      <a:pt x="2572" y="501"/>
                    </a:cubicBezTo>
                    <a:cubicBezTo>
                      <a:pt x="2667" y="298"/>
                      <a:pt x="2488" y="84"/>
                      <a:pt x="2322" y="13"/>
                    </a:cubicBezTo>
                    <a:cubicBezTo>
                      <a:pt x="2303" y="4"/>
                      <a:pt x="2261" y="0"/>
                      <a:pt x="2202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4"/>
              <p:cNvSpPr/>
              <p:nvPr/>
            </p:nvSpPr>
            <p:spPr>
              <a:xfrm>
                <a:off x="-2025850" y="3904625"/>
                <a:ext cx="58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2650" extrusionOk="0">
                    <a:moveTo>
                      <a:pt x="1756" y="0"/>
                    </a:moveTo>
                    <a:cubicBezTo>
                      <a:pt x="1366" y="0"/>
                      <a:pt x="224" y="206"/>
                      <a:pt x="0" y="602"/>
                    </a:cubicBezTo>
                    <a:cubicBezTo>
                      <a:pt x="0" y="602"/>
                      <a:pt x="35" y="2650"/>
                      <a:pt x="399" y="2650"/>
                    </a:cubicBezTo>
                    <a:cubicBezTo>
                      <a:pt x="401" y="2650"/>
                      <a:pt x="403" y="2650"/>
                      <a:pt x="405" y="2650"/>
                    </a:cubicBezTo>
                    <a:cubicBezTo>
                      <a:pt x="587" y="2639"/>
                      <a:pt x="605" y="2253"/>
                      <a:pt x="771" y="2253"/>
                    </a:cubicBezTo>
                    <a:cubicBezTo>
                      <a:pt x="790" y="2253"/>
                      <a:pt x="811" y="2258"/>
                      <a:pt x="834" y="2269"/>
                    </a:cubicBezTo>
                    <a:cubicBezTo>
                      <a:pt x="973" y="2332"/>
                      <a:pt x="1158" y="2403"/>
                      <a:pt x="1299" y="2403"/>
                    </a:cubicBezTo>
                    <a:cubicBezTo>
                      <a:pt x="1398" y="2403"/>
                      <a:pt x="1476" y="2367"/>
                      <a:pt x="1500" y="2269"/>
                    </a:cubicBezTo>
                    <a:cubicBezTo>
                      <a:pt x="1572" y="2031"/>
                      <a:pt x="1536" y="1852"/>
                      <a:pt x="1762" y="1852"/>
                    </a:cubicBezTo>
                    <a:cubicBezTo>
                      <a:pt x="2000" y="1852"/>
                      <a:pt x="2143" y="1745"/>
                      <a:pt x="2036" y="1507"/>
                    </a:cubicBezTo>
                    <a:cubicBezTo>
                      <a:pt x="1929" y="1269"/>
                      <a:pt x="2036" y="1221"/>
                      <a:pt x="2167" y="1161"/>
                    </a:cubicBezTo>
                    <a:cubicBezTo>
                      <a:pt x="2298" y="1090"/>
                      <a:pt x="2334" y="923"/>
                      <a:pt x="2167" y="828"/>
                    </a:cubicBezTo>
                    <a:cubicBezTo>
                      <a:pt x="2000" y="721"/>
                      <a:pt x="2036" y="614"/>
                      <a:pt x="2096" y="435"/>
                    </a:cubicBezTo>
                    <a:cubicBezTo>
                      <a:pt x="2167" y="257"/>
                      <a:pt x="2024" y="90"/>
                      <a:pt x="1881" y="18"/>
                    </a:cubicBezTo>
                    <a:cubicBezTo>
                      <a:pt x="1867" y="6"/>
                      <a:pt x="1823" y="0"/>
                      <a:pt x="1756" y="0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4"/>
              <p:cNvSpPr/>
              <p:nvPr/>
            </p:nvSpPr>
            <p:spPr>
              <a:xfrm>
                <a:off x="-2080025" y="3854475"/>
                <a:ext cx="890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73" extrusionOk="0">
                    <a:moveTo>
                      <a:pt x="1131" y="0"/>
                    </a:moveTo>
                    <a:cubicBezTo>
                      <a:pt x="853" y="0"/>
                      <a:pt x="918" y="291"/>
                      <a:pt x="753" y="291"/>
                    </a:cubicBezTo>
                    <a:cubicBezTo>
                      <a:pt x="742" y="291"/>
                      <a:pt x="729" y="289"/>
                      <a:pt x="715" y="286"/>
                    </a:cubicBezTo>
                    <a:cubicBezTo>
                      <a:pt x="598" y="259"/>
                      <a:pt x="498" y="200"/>
                      <a:pt x="399" y="200"/>
                    </a:cubicBezTo>
                    <a:cubicBezTo>
                      <a:pt x="327" y="200"/>
                      <a:pt x="255" y="232"/>
                      <a:pt x="179" y="334"/>
                    </a:cubicBezTo>
                    <a:cubicBezTo>
                      <a:pt x="0" y="572"/>
                      <a:pt x="1334" y="1358"/>
                      <a:pt x="1334" y="1358"/>
                    </a:cubicBezTo>
                    <a:cubicBezTo>
                      <a:pt x="1398" y="1368"/>
                      <a:pt x="1467" y="1373"/>
                      <a:pt x="1537" y="1373"/>
                    </a:cubicBezTo>
                    <a:cubicBezTo>
                      <a:pt x="2275" y="1373"/>
                      <a:pt x="3289" y="847"/>
                      <a:pt x="3441" y="608"/>
                    </a:cubicBezTo>
                    <a:cubicBezTo>
                      <a:pt x="3562" y="427"/>
                      <a:pt x="3252" y="402"/>
                      <a:pt x="3008" y="402"/>
                    </a:cubicBezTo>
                    <a:cubicBezTo>
                      <a:pt x="2915" y="402"/>
                      <a:pt x="2832" y="405"/>
                      <a:pt x="2786" y="405"/>
                    </a:cubicBezTo>
                    <a:cubicBezTo>
                      <a:pt x="2620" y="405"/>
                      <a:pt x="2477" y="108"/>
                      <a:pt x="2298" y="36"/>
                    </a:cubicBezTo>
                    <a:cubicBezTo>
                      <a:pt x="2278" y="27"/>
                      <a:pt x="2255" y="23"/>
                      <a:pt x="2229" y="23"/>
                    </a:cubicBezTo>
                    <a:cubicBezTo>
                      <a:pt x="2024" y="23"/>
                      <a:pt x="1667" y="286"/>
                      <a:pt x="1667" y="286"/>
                    </a:cubicBezTo>
                    <a:cubicBezTo>
                      <a:pt x="1667" y="286"/>
                      <a:pt x="1417" y="0"/>
                      <a:pt x="1131" y="0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4"/>
              <p:cNvSpPr/>
              <p:nvPr/>
            </p:nvSpPr>
            <p:spPr>
              <a:xfrm>
                <a:off x="-2080025" y="3865775"/>
                <a:ext cx="892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917" extrusionOk="0">
                    <a:moveTo>
                      <a:pt x="1131" y="1"/>
                    </a:moveTo>
                    <a:cubicBezTo>
                      <a:pt x="849" y="1"/>
                      <a:pt x="920" y="193"/>
                      <a:pt x="746" y="193"/>
                    </a:cubicBezTo>
                    <a:cubicBezTo>
                      <a:pt x="736" y="193"/>
                      <a:pt x="726" y="193"/>
                      <a:pt x="715" y="191"/>
                    </a:cubicBezTo>
                    <a:cubicBezTo>
                      <a:pt x="597" y="171"/>
                      <a:pt x="491" y="130"/>
                      <a:pt x="390" y="130"/>
                    </a:cubicBezTo>
                    <a:cubicBezTo>
                      <a:pt x="318" y="130"/>
                      <a:pt x="248" y="151"/>
                      <a:pt x="179" y="215"/>
                    </a:cubicBezTo>
                    <a:cubicBezTo>
                      <a:pt x="0" y="382"/>
                      <a:pt x="1334" y="906"/>
                      <a:pt x="1334" y="906"/>
                    </a:cubicBezTo>
                    <a:cubicBezTo>
                      <a:pt x="1400" y="913"/>
                      <a:pt x="1469" y="917"/>
                      <a:pt x="1541" y="917"/>
                    </a:cubicBezTo>
                    <a:cubicBezTo>
                      <a:pt x="2277" y="917"/>
                      <a:pt x="3278" y="559"/>
                      <a:pt x="3441" y="418"/>
                    </a:cubicBezTo>
                    <a:cubicBezTo>
                      <a:pt x="3571" y="288"/>
                      <a:pt x="3203" y="274"/>
                      <a:pt x="2955" y="274"/>
                    </a:cubicBezTo>
                    <a:cubicBezTo>
                      <a:pt x="2884" y="274"/>
                      <a:pt x="2823" y="275"/>
                      <a:pt x="2786" y="275"/>
                    </a:cubicBezTo>
                    <a:cubicBezTo>
                      <a:pt x="2620" y="275"/>
                      <a:pt x="2465" y="84"/>
                      <a:pt x="2298" y="25"/>
                    </a:cubicBezTo>
                    <a:cubicBezTo>
                      <a:pt x="2277" y="18"/>
                      <a:pt x="2253" y="15"/>
                      <a:pt x="2226" y="15"/>
                    </a:cubicBezTo>
                    <a:cubicBezTo>
                      <a:pt x="2020" y="15"/>
                      <a:pt x="1667" y="191"/>
                      <a:pt x="1667" y="191"/>
                    </a:cubicBezTo>
                    <a:cubicBezTo>
                      <a:pt x="1667" y="191"/>
                      <a:pt x="1417" y="1"/>
                      <a:pt x="1131" y="1"/>
                    </a:cubicBezTo>
                    <a:close/>
                  </a:path>
                </a:pathLst>
              </a:custGeom>
              <a:solidFill>
                <a:srgbClr val="FFFFFF">
                  <a:alpha val="45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4"/>
              <p:cNvSpPr/>
              <p:nvPr/>
            </p:nvSpPr>
            <p:spPr>
              <a:xfrm>
                <a:off x="-2084800" y="3919075"/>
                <a:ext cx="83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53" extrusionOk="0">
                    <a:moveTo>
                      <a:pt x="167" y="0"/>
                    </a:moveTo>
                    <a:cubicBezTo>
                      <a:pt x="72" y="0"/>
                      <a:pt x="1" y="107"/>
                      <a:pt x="1" y="226"/>
                    </a:cubicBezTo>
                    <a:cubicBezTo>
                      <a:pt x="1" y="357"/>
                      <a:pt x="72" y="452"/>
                      <a:pt x="167" y="452"/>
                    </a:cubicBezTo>
                    <a:cubicBezTo>
                      <a:pt x="263" y="452"/>
                      <a:pt x="334" y="357"/>
                      <a:pt x="334" y="226"/>
                    </a:cubicBezTo>
                    <a:cubicBezTo>
                      <a:pt x="334" y="107"/>
                      <a:pt x="263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4"/>
              <p:cNvSpPr/>
              <p:nvPr/>
            </p:nvSpPr>
            <p:spPr>
              <a:xfrm>
                <a:off x="-2074975" y="3935625"/>
                <a:ext cx="95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47" extrusionOk="0">
                    <a:moveTo>
                      <a:pt x="173" y="1"/>
                    </a:moveTo>
                    <a:cubicBezTo>
                      <a:pt x="163" y="1"/>
                      <a:pt x="153" y="2"/>
                      <a:pt x="143" y="5"/>
                    </a:cubicBezTo>
                    <a:cubicBezTo>
                      <a:pt x="48" y="29"/>
                      <a:pt x="1" y="148"/>
                      <a:pt x="36" y="267"/>
                    </a:cubicBezTo>
                    <a:cubicBezTo>
                      <a:pt x="58" y="377"/>
                      <a:pt x="142" y="447"/>
                      <a:pt x="220" y="447"/>
                    </a:cubicBezTo>
                    <a:cubicBezTo>
                      <a:pt x="227" y="447"/>
                      <a:pt x="233" y="446"/>
                      <a:pt x="239" y="445"/>
                    </a:cubicBezTo>
                    <a:cubicBezTo>
                      <a:pt x="334" y="422"/>
                      <a:pt x="382" y="302"/>
                      <a:pt x="346" y="183"/>
                    </a:cubicBezTo>
                    <a:cubicBezTo>
                      <a:pt x="325" y="78"/>
                      <a:pt x="248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4"/>
              <p:cNvSpPr/>
              <p:nvPr/>
            </p:nvSpPr>
            <p:spPr>
              <a:xfrm>
                <a:off x="-2094625" y="3906650"/>
                <a:ext cx="110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99" extrusionOk="0">
                    <a:moveTo>
                      <a:pt x="276" y="0"/>
                    </a:moveTo>
                    <a:cubicBezTo>
                      <a:pt x="216" y="0"/>
                      <a:pt x="149" y="32"/>
                      <a:pt x="96" y="92"/>
                    </a:cubicBezTo>
                    <a:cubicBezTo>
                      <a:pt x="13" y="176"/>
                      <a:pt x="1" y="307"/>
                      <a:pt x="72" y="366"/>
                    </a:cubicBezTo>
                    <a:cubicBezTo>
                      <a:pt x="98" y="388"/>
                      <a:pt x="131" y="399"/>
                      <a:pt x="166" y="399"/>
                    </a:cubicBezTo>
                    <a:cubicBezTo>
                      <a:pt x="226" y="399"/>
                      <a:pt x="293" y="367"/>
                      <a:pt x="346" y="307"/>
                    </a:cubicBezTo>
                    <a:cubicBezTo>
                      <a:pt x="429" y="211"/>
                      <a:pt x="441" y="92"/>
                      <a:pt x="370" y="33"/>
                    </a:cubicBezTo>
                    <a:cubicBezTo>
                      <a:pt x="344" y="11"/>
                      <a:pt x="311" y="0"/>
                      <a:pt x="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4"/>
              <p:cNvSpPr/>
              <p:nvPr/>
            </p:nvSpPr>
            <p:spPr>
              <a:xfrm>
                <a:off x="-2069625" y="3916100"/>
                <a:ext cx="101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22" extrusionOk="0">
                    <a:moveTo>
                      <a:pt x="246" y="0"/>
                    </a:moveTo>
                    <a:cubicBezTo>
                      <a:pt x="179" y="0"/>
                      <a:pt x="98" y="50"/>
                      <a:pt x="60" y="143"/>
                    </a:cubicBezTo>
                    <a:cubicBezTo>
                      <a:pt x="1" y="250"/>
                      <a:pt x="13" y="369"/>
                      <a:pt x="96" y="405"/>
                    </a:cubicBezTo>
                    <a:cubicBezTo>
                      <a:pt x="116" y="416"/>
                      <a:pt x="137" y="421"/>
                      <a:pt x="159" y="421"/>
                    </a:cubicBezTo>
                    <a:cubicBezTo>
                      <a:pt x="228" y="421"/>
                      <a:pt x="301" y="367"/>
                      <a:pt x="346" y="286"/>
                    </a:cubicBezTo>
                    <a:cubicBezTo>
                      <a:pt x="406" y="179"/>
                      <a:pt x="382" y="60"/>
                      <a:pt x="299" y="12"/>
                    </a:cubicBezTo>
                    <a:cubicBezTo>
                      <a:pt x="283" y="4"/>
                      <a:pt x="265" y="0"/>
                      <a:pt x="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4"/>
              <p:cNvSpPr/>
              <p:nvPr/>
            </p:nvSpPr>
            <p:spPr>
              <a:xfrm>
                <a:off x="-2002350" y="3935425"/>
                <a:ext cx="119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6" extrusionOk="0">
                    <a:moveTo>
                      <a:pt x="180" y="1"/>
                    </a:moveTo>
                    <a:cubicBezTo>
                      <a:pt x="124" y="1"/>
                      <a:pt x="74" y="22"/>
                      <a:pt x="48" y="60"/>
                    </a:cubicBezTo>
                    <a:cubicBezTo>
                      <a:pt x="1" y="132"/>
                      <a:pt x="48" y="251"/>
                      <a:pt x="144" y="322"/>
                    </a:cubicBezTo>
                    <a:cubicBezTo>
                      <a:pt x="195" y="351"/>
                      <a:pt x="249" y="366"/>
                      <a:pt x="296" y="366"/>
                    </a:cubicBezTo>
                    <a:cubicBezTo>
                      <a:pt x="348" y="366"/>
                      <a:pt x="392" y="348"/>
                      <a:pt x="417" y="310"/>
                    </a:cubicBezTo>
                    <a:cubicBezTo>
                      <a:pt x="477" y="227"/>
                      <a:pt x="429" y="108"/>
                      <a:pt x="322" y="49"/>
                    </a:cubicBezTo>
                    <a:cubicBezTo>
                      <a:pt x="278" y="16"/>
                      <a:pt x="227" y="1"/>
                      <a:pt x="1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4"/>
              <p:cNvSpPr/>
              <p:nvPr/>
            </p:nvSpPr>
            <p:spPr>
              <a:xfrm>
                <a:off x="-1994000" y="3918200"/>
                <a:ext cx="119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9" extrusionOk="0">
                    <a:moveTo>
                      <a:pt x="273" y="1"/>
                    </a:moveTo>
                    <a:cubicBezTo>
                      <a:pt x="250" y="1"/>
                      <a:pt x="227" y="4"/>
                      <a:pt x="202" y="11"/>
                    </a:cubicBezTo>
                    <a:cubicBezTo>
                      <a:pt x="83" y="35"/>
                      <a:pt x="0" y="130"/>
                      <a:pt x="12" y="214"/>
                    </a:cubicBezTo>
                    <a:cubicBezTo>
                      <a:pt x="32" y="293"/>
                      <a:pt x="117" y="339"/>
                      <a:pt x="213" y="339"/>
                    </a:cubicBezTo>
                    <a:cubicBezTo>
                      <a:pt x="233" y="339"/>
                      <a:pt x="253" y="337"/>
                      <a:pt x="274" y="333"/>
                    </a:cubicBezTo>
                    <a:cubicBezTo>
                      <a:pt x="393" y="297"/>
                      <a:pt x="476" y="214"/>
                      <a:pt x="452" y="118"/>
                    </a:cubicBezTo>
                    <a:cubicBezTo>
                      <a:pt x="433" y="52"/>
                      <a:pt x="362" y="1"/>
                      <a:pt x="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4"/>
              <p:cNvSpPr/>
              <p:nvPr/>
            </p:nvSpPr>
            <p:spPr>
              <a:xfrm>
                <a:off x="-2022575" y="3935400"/>
                <a:ext cx="86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4" extrusionOk="0">
                    <a:moveTo>
                      <a:pt x="181" y="1"/>
                    </a:moveTo>
                    <a:cubicBezTo>
                      <a:pt x="176" y="1"/>
                      <a:pt x="171" y="1"/>
                      <a:pt x="167" y="2"/>
                    </a:cubicBezTo>
                    <a:cubicBezTo>
                      <a:pt x="71" y="2"/>
                      <a:pt x="0" y="109"/>
                      <a:pt x="12" y="228"/>
                    </a:cubicBezTo>
                    <a:cubicBezTo>
                      <a:pt x="23" y="352"/>
                      <a:pt x="87" y="443"/>
                      <a:pt x="175" y="443"/>
                    </a:cubicBezTo>
                    <a:cubicBezTo>
                      <a:pt x="180" y="443"/>
                      <a:pt x="185" y="443"/>
                      <a:pt x="191" y="442"/>
                    </a:cubicBezTo>
                    <a:cubicBezTo>
                      <a:pt x="286" y="442"/>
                      <a:pt x="345" y="335"/>
                      <a:pt x="333" y="204"/>
                    </a:cubicBezTo>
                    <a:cubicBezTo>
                      <a:pt x="333" y="92"/>
                      <a:pt x="259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4"/>
              <p:cNvSpPr/>
              <p:nvPr/>
            </p:nvSpPr>
            <p:spPr>
              <a:xfrm>
                <a:off x="-2016050" y="3918725"/>
                <a:ext cx="1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58" extrusionOk="0">
                    <a:moveTo>
                      <a:pt x="188" y="1"/>
                    </a:moveTo>
                    <a:cubicBezTo>
                      <a:pt x="128" y="1"/>
                      <a:pt x="76" y="25"/>
                      <a:pt x="49" y="74"/>
                    </a:cubicBezTo>
                    <a:cubicBezTo>
                      <a:pt x="1" y="145"/>
                      <a:pt x="61" y="264"/>
                      <a:pt x="168" y="324"/>
                    </a:cubicBezTo>
                    <a:cubicBezTo>
                      <a:pt x="209" y="347"/>
                      <a:pt x="253" y="357"/>
                      <a:pt x="293" y="357"/>
                    </a:cubicBezTo>
                    <a:cubicBezTo>
                      <a:pt x="357" y="357"/>
                      <a:pt x="412" y="332"/>
                      <a:pt x="442" y="288"/>
                    </a:cubicBezTo>
                    <a:cubicBezTo>
                      <a:pt x="489" y="205"/>
                      <a:pt x="430" y="97"/>
                      <a:pt x="322" y="38"/>
                    </a:cubicBezTo>
                    <a:cubicBezTo>
                      <a:pt x="278" y="13"/>
                      <a:pt x="231" y="1"/>
                      <a:pt x="1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4"/>
              <p:cNvSpPr/>
              <p:nvPr/>
            </p:nvSpPr>
            <p:spPr>
              <a:xfrm>
                <a:off x="-2038075" y="3872675"/>
                <a:ext cx="119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39" extrusionOk="0">
                    <a:moveTo>
                      <a:pt x="280" y="0"/>
                    </a:moveTo>
                    <a:cubicBezTo>
                      <a:pt x="255" y="0"/>
                      <a:pt x="230" y="3"/>
                      <a:pt x="203" y="11"/>
                    </a:cubicBezTo>
                    <a:cubicBezTo>
                      <a:pt x="84" y="34"/>
                      <a:pt x="1" y="130"/>
                      <a:pt x="25" y="213"/>
                    </a:cubicBezTo>
                    <a:cubicBezTo>
                      <a:pt x="44" y="292"/>
                      <a:pt x="121" y="338"/>
                      <a:pt x="215" y="338"/>
                    </a:cubicBezTo>
                    <a:cubicBezTo>
                      <a:pt x="234" y="338"/>
                      <a:pt x="254" y="336"/>
                      <a:pt x="275" y="332"/>
                    </a:cubicBezTo>
                    <a:cubicBezTo>
                      <a:pt x="394" y="296"/>
                      <a:pt x="477" y="213"/>
                      <a:pt x="465" y="118"/>
                    </a:cubicBezTo>
                    <a:cubicBezTo>
                      <a:pt x="446" y="51"/>
                      <a:pt x="374" y="0"/>
                      <a:pt x="2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4"/>
              <p:cNvSpPr/>
              <p:nvPr/>
            </p:nvSpPr>
            <p:spPr>
              <a:xfrm>
                <a:off x="-2020200" y="3876500"/>
                <a:ext cx="86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42" extrusionOk="0">
                    <a:moveTo>
                      <a:pt x="155" y="0"/>
                    </a:moveTo>
                    <a:cubicBezTo>
                      <a:pt x="60" y="12"/>
                      <a:pt x="0" y="108"/>
                      <a:pt x="12" y="239"/>
                    </a:cubicBezTo>
                    <a:cubicBezTo>
                      <a:pt x="12" y="351"/>
                      <a:pt x="86" y="442"/>
                      <a:pt x="165" y="442"/>
                    </a:cubicBezTo>
                    <a:cubicBezTo>
                      <a:pt x="169" y="442"/>
                      <a:pt x="174" y="442"/>
                      <a:pt x="179" y="441"/>
                    </a:cubicBezTo>
                    <a:cubicBezTo>
                      <a:pt x="274" y="441"/>
                      <a:pt x="346" y="334"/>
                      <a:pt x="334" y="215"/>
                    </a:cubicBezTo>
                    <a:cubicBezTo>
                      <a:pt x="322" y="96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4"/>
              <p:cNvSpPr/>
              <p:nvPr/>
            </p:nvSpPr>
            <p:spPr>
              <a:xfrm>
                <a:off x="-2060100" y="3873475"/>
                <a:ext cx="11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58" extrusionOk="0">
                    <a:moveTo>
                      <a:pt x="185" y="1"/>
                    </a:moveTo>
                    <a:cubicBezTo>
                      <a:pt x="123" y="1"/>
                      <a:pt x="69" y="25"/>
                      <a:pt x="48" y="74"/>
                    </a:cubicBezTo>
                    <a:cubicBezTo>
                      <a:pt x="1" y="145"/>
                      <a:pt x="60" y="264"/>
                      <a:pt x="168" y="324"/>
                    </a:cubicBezTo>
                    <a:cubicBezTo>
                      <a:pt x="209" y="347"/>
                      <a:pt x="253" y="358"/>
                      <a:pt x="293" y="358"/>
                    </a:cubicBezTo>
                    <a:cubicBezTo>
                      <a:pt x="357" y="358"/>
                      <a:pt x="412" y="332"/>
                      <a:pt x="441" y="288"/>
                    </a:cubicBezTo>
                    <a:cubicBezTo>
                      <a:pt x="477" y="205"/>
                      <a:pt x="429" y="98"/>
                      <a:pt x="322" y="38"/>
                    </a:cubicBezTo>
                    <a:cubicBezTo>
                      <a:pt x="278" y="13"/>
                      <a:pt x="229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2" name="Google Shape;1172;p34"/>
            <p:cNvGrpSpPr/>
            <p:nvPr/>
          </p:nvGrpSpPr>
          <p:grpSpPr>
            <a:xfrm>
              <a:off x="6513460" y="3112789"/>
              <a:ext cx="270973" cy="188620"/>
              <a:chOff x="5319025" y="2210938"/>
              <a:chExt cx="472242" cy="328720"/>
            </a:xfrm>
          </p:grpSpPr>
          <p:sp>
            <p:nvSpPr>
              <p:cNvPr id="1173" name="Google Shape;1173;p34"/>
              <p:cNvSpPr/>
              <p:nvPr/>
            </p:nvSpPr>
            <p:spPr>
              <a:xfrm>
                <a:off x="5319025" y="2210938"/>
                <a:ext cx="236165" cy="210382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4594" extrusionOk="0">
                    <a:moveTo>
                      <a:pt x="1075" y="1"/>
                    </a:moveTo>
                    <a:cubicBezTo>
                      <a:pt x="898" y="1"/>
                      <a:pt x="753" y="41"/>
                      <a:pt x="656" y="130"/>
                    </a:cubicBezTo>
                    <a:cubicBezTo>
                      <a:pt x="1" y="725"/>
                      <a:pt x="1299" y="3642"/>
                      <a:pt x="2656" y="4309"/>
                    </a:cubicBezTo>
                    <a:cubicBezTo>
                      <a:pt x="3090" y="4522"/>
                      <a:pt x="3428" y="4594"/>
                      <a:pt x="3687" y="4594"/>
                    </a:cubicBezTo>
                    <a:cubicBezTo>
                      <a:pt x="4223" y="4594"/>
                      <a:pt x="4418" y="4285"/>
                      <a:pt x="4418" y="4285"/>
                    </a:cubicBezTo>
                    <a:cubicBezTo>
                      <a:pt x="4418" y="4285"/>
                      <a:pt x="5156" y="3928"/>
                      <a:pt x="4621" y="2511"/>
                    </a:cubicBezTo>
                    <a:cubicBezTo>
                      <a:pt x="4175" y="1325"/>
                      <a:pt x="2089" y="1"/>
                      <a:pt x="10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4"/>
              <p:cNvSpPr/>
              <p:nvPr/>
            </p:nvSpPr>
            <p:spPr>
              <a:xfrm>
                <a:off x="5492455" y="2351990"/>
                <a:ext cx="298812" cy="178738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3903" extrusionOk="0">
                    <a:moveTo>
                      <a:pt x="2069" y="1"/>
                    </a:moveTo>
                    <a:cubicBezTo>
                      <a:pt x="729" y="1"/>
                      <a:pt x="595" y="752"/>
                      <a:pt x="595" y="752"/>
                    </a:cubicBezTo>
                    <a:cubicBezTo>
                      <a:pt x="595" y="752"/>
                      <a:pt x="0" y="1431"/>
                      <a:pt x="1096" y="2634"/>
                    </a:cubicBezTo>
                    <a:cubicBezTo>
                      <a:pt x="1817" y="3425"/>
                      <a:pt x="3539" y="3903"/>
                      <a:pt x="4770" y="3903"/>
                    </a:cubicBezTo>
                    <a:cubicBezTo>
                      <a:pt x="5429" y="3903"/>
                      <a:pt x="5947" y="3766"/>
                      <a:pt x="6096" y="3467"/>
                    </a:cubicBezTo>
                    <a:cubicBezTo>
                      <a:pt x="6525" y="2598"/>
                      <a:pt x="4024" y="145"/>
                      <a:pt x="2393" y="14"/>
                    </a:cubicBezTo>
                    <a:cubicBezTo>
                      <a:pt x="2278" y="5"/>
                      <a:pt x="2170" y="1"/>
                      <a:pt x="2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4"/>
              <p:cNvSpPr/>
              <p:nvPr/>
            </p:nvSpPr>
            <p:spPr>
              <a:xfrm>
                <a:off x="5327772" y="2364126"/>
                <a:ext cx="216519" cy="175532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33" extrusionOk="0">
                    <a:moveTo>
                      <a:pt x="3376" y="0"/>
                    </a:moveTo>
                    <a:cubicBezTo>
                      <a:pt x="3164" y="0"/>
                      <a:pt x="2896" y="47"/>
                      <a:pt x="2560" y="178"/>
                    </a:cubicBezTo>
                    <a:cubicBezTo>
                      <a:pt x="1346" y="654"/>
                      <a:pt x="0" y="3107"/>
                      <a:pt x="524" y="3678"/>
                    </a:cubicBezTo>
                    <a:cubicBezTo>
                      <a:pt x="622" y="3785"/>
                      <a:pt x="786" y="3832"/>
                      <a:pt x="993" y="3832"/>
                    </a:cubicBezTo>
                    <a:cubicBezTo>
                      <a:pt x="1921" y="3832"/>
                      <a:pt x="3708" y="2866"/>
                      <a:pt x="4156" y="1892"/>
                    </a:cubicBezTo>
                    <a:cubicBezTo>
                      <a:pt x="4727" y="702"/>
                      <a:pt x="4108" y="333"/>
                      <a:pt x="4108" y="333"/>
                    </a:cubicBezTo>
                    <a:cubicBezTo>
                      <a:pt x="4108" y="333"/>
                      <a:pt x="3939" y="0"/>
                      <a:pt x="3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4"/>
              <p:cNvSpPr/>
              <p:nvPr/>
            </p:nvSpPr>
            <p:spPr>
              <a:xfrm>
                <a:off x="5485357" y="2223806"/>
                <a:ext cx="215969" cy="17516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825" extrusionOk="0">
                    <a:moveTo>
                      <a:pt x="3746" y="1"/>
                    </a:moveTo>
                    <a:cubicBezTo>
                      <a:pt x="2820" y="1"/>
                      <a:pt x="1022" y="955"/>
                      <a:pt x="572" y="1932"/>
                    </a:cubicBezTo>
                    <a:cubicBezTo>
                      <a:pt x="0" y="3123"/>
                      <a:pt x="608" y="3492"/>
                      <a:pt x="608" y="3492"/>
                    </a:cubicBezTo>
                    <a:cubicBezTo>
                      <a:pt x="608" y="3492"/>
                      <a:pt x="783" y="3825"/>
                      <a:pt x="1344" y="3825"/>
                    </a:cubicBezTo>
                    <a:cubicBezTo>
                      <a:pt x="1556" y="3825"/>
                      <a:pt x="1823" y="3777"/>
                      <a:pt x="2155" y="3647"/>
                    </a:cubicBezTo>
                    <a:cubicBezTo>
                      <a:pt x="3382" y="3170"/>
                      <a:pt x="4715" y="718"/>
                      <a:pt x="4203" y="146"/>
                    </a:cubicBezTo>
                    <a:cubicBezTo>
                      <a:pt x="4107" y="46"/>
                      <a:pt x="3947" y="1"/>
                      <a:pt x="37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4"/>
              <p:cNvSpPr/>
              <p:nvPr/>
            </p:nvSpPr>
            <p:spPr>
              <a:xfrm>
                <a:off x="5422662" y="2339762"/>
                <a:ext cx="97635" cy="5655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235" extrusionOk="0">
                    <a:moveTo>
                      <a:pt x="631" y="0"/>
                    </a:moveTo>
                    <a:cubicBezTo>
                      <a:pt x="385" y="0"/>
                      <a:pt x="186" y="52"/>
                      <a:pt x="131" y="162"/>
                    </a:cubicBezTo>
                    <a:cubicBezTo>
                      <a:pt x="0" y="448"/>
                      <a:pt x="834" y="1198"/>
                      <a:pt x="1369" y="1234"/>
                    </a:cubicBezTo>
                    <a:cubicBezTo>
                      <a:pt x="1380" y="1234"/>
                      <a:pt x="1391" y="1234"/>
                      <a:pt x="1402" y="1234"/>
                    </a:cubicBezTo>
                    <a:cubicBezTo>
                      <a:pt x="1907" y="1234"/>
                      <a:pt x="1953" y="960"/>
                      <a:pt x="1953" y="960"/>
                    </a:cubicBezTo>
                    <a:cubicBezTo>
                      <a:pt x="1953" y="960"/>
                      <a:pt x="2131" y="758"/>
                      <a:pt x="1762" y="365"/>
                    </a:cubicBezTo>
                    <a:cubicBezTo>
                      <a:pt x="1528" y="131"/>
                      <a:pt x="1021" y="0"/>
                      <a:pt x="631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4"/>
              <p:cNvSpPr/>
              <p:nvPr/>
            </p:nvSpPr>
            <p:spPr>
              <a:xfrm>
                <a:off x="5501706" y="2370033"/>
                <a:ext cx="97085" cy="57381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253" extrusionOk="0">
                    <a:moveTo>
                      <a:pt x="730" y="1"/>
                    </a:moveTo>
                    <a:cubicBezTo>
                      <a:pt x="225" y="1"/>
                      <a:pt x="179" y="275"/>
                      <a:pt x="179" y="275"/>
                    </a:cubicBezTo>
                    <a:cubicBezTo>
                      <a:pt x="179" y="275"/>
                      <a:pt x="1" y="501"/>
                      <a:pt x="370" y="882"/>
                    </a:cubicBezTo>
                    <a:cubicBezTo>
                      <a:pt x="597" y="1124"/>
                      <a:pt x="1107" y="1253"/>
                      <a:pt x="1500" y="1253"/>
                    </a:cubicBezTo>
                    <a:cubicBezTo>
                      <a:pt x="1746" y="1253"/>
                      <a:pt x="1946" y="1202"/>
                      <a:pt x="2001" y="1097"/>
                    </a:cubicBezTo>
                    <a:cubicBezTo>
                      <a:pt x="2120" y="811"/>
                      <a:pt x="1286" y="49"/>
                      <a:pt x="763" y="1"/>
                    </a:cubicBezTo>
                    <a:cubicBezTo>
                      <a:pt x="752" y="1"/>
                      <a:pt x="741" y="1"/>
                      <a:pt x="73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9" name="Google Shape;1179;p34"/>
            <p:cNvGrpSpPr/>
            <p:nvPr/>
          </p:nvGrpSpPr>
          <p:grpSpPr>
            <a:xfrm rot="2700000">
              <a:off x="6582574" y="2166264"/>
              <a:ext cx="1099557" cy="1113663"/>
              <a:chOff x="-1424530" y="1995575"/>
              <a:chExt cx="885944" cy="897309"/>
            </a:xfrm>
          </p:grpSpPr>
          <p:sp>
            <p:nvSpPr>
              <p:cNvPr id="1180" name="Google Shape;1180;p34"/>
              <p:cNvSpPr/>
              <p:nvPr/>
            </p:nvSpPr>
            <p:spPr>
              <a:xfrm>
                <a:off x="-1139742" y="2290258"/>
                <a:ext cx="337672" cy="321050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8923" extrusionOk="0">
                    <a:moveTo>
                      <a:pt x="3824" y="859"/>
                    </a:moveTo>
                    <a:cubicBezTo>
                      <a:pt x="3813" y="874"/>
                      <a:pt x="3802" y="889"/>
                      <a:pt x="3790" y="905"/>
                    </a:cubicBezTo>
                    <a:lnTo>
                      <a:pt x="3790" y="905"/>
                    </a:lnTo>
                    <a:cubicBezTo>
                      <a:pt x="3769" y="905"/>
                      <a:pt x="3747" y="905"/>
                      <a:pt x="3725" y="905"/>
                    </a:cubicBezTo>
                    <a:lnTo>
                      <a:pt x="3725" y="905"/>
                    </a:lnTo>
                    <a:cubicBezTo>
                      <a:pt x="3758" y="890"/>
                      <a:pt x="3791" y="874"/>
                      <a:pt x="3824" y="859"/>
                    </a:cubicBezTo>
                    <a:close/>
                    <a:moveTo>
                      <a:pt x="3896" y="389"/>
                    </a:moveTo>
                    <a:cubicBezTo>
                      <a:pt x="3206" y="565"/>
                      <a:pt x="2553" y="878"/>
                      <a:pt x="1995" y="1306"/>
                    </a:cubicBezTo>
                    <a:lnTo>
                      <a:pt x="1995" y="1306"/>
                    </a:lnTo>
                    <a:cubicBezTo>
                      <a:pt x="2017" y="1279"/>
                      <a:pt x="2040" y="1252"/>
                      <a:pt x="2063" y="1226"/>
                    </a:cubicBezTo>
                    <a:cubicBezTo>
                      <a:pt x="2541" y="692"/>
                      <a:pt x="3206" y="425"/>
                      <a:pt x="3896" y="389"/>
                    </a:cubicBezTo>
                    <a:close/>
                    <a:moveTo>
                      <a:pt x="3160" y="1339"/>
                    </a:moveTo>
                    <a:cubicBezTo>
                      <a:pt x="2985" y="1413"/>
                      <a:pt x="2815" y="1498"/>
                      <a:pt x="2653" y="1594"/>
                    </a:cubicBezTo>
                    <a:lnTo>
                      <a:pt x="2653" y="1594"/>
                    </a:lnTo>
                    <a:cubicBezTo>
                      <a:pt x="2732" y="1525"/>
                      <a:pt x="2814" y="1459"/>
                      <a:pt x="2899" y="1396"/>
                    </a:cubicBezTo>
                    <a:lnTo>
                      <a:pt x="2899" y="1396"/>
                    </a:lnTo>
                    <a:cubicBezTo>
                      <a:pt x="2985" y="1373"/>
                      <a:pt x="3072" y="1354"/>
                      <a:pt x="3160" y="1339"/>
                    </a:cubicBezTo>
                    <a:close/>
                    <a:moveTo>
                      <a:pt x="4666" y="620"/>
                    </a:moveTo>
                    <a:cubicBezTo>
                      <a:pt x="4979" y="620"/>
                      <a:pt x="5290" y="660"/>
                      <a:pt x="5590" y="739"/>
                    </a:cubicBezTo>
                    <a:lnTo>
                      <a:pt x="5590" y="739"/>
                    </a:lnTo>
                    <a:cubicBezTo>
                      <a:pt x="6052" y="947"/>
                      <a:pt x="6485" y="1237"/>
                      <a:pt x="6842" y="1596"/>
                    </a:cubicBezTo>
                    <a:lnTo>
                      <a:pt x="6842" y="1596"/>
                    </a:lnTo>
                    <a:cubicBezTo>
                      <a:pt x="6790" y="1582"/>
                      <a:pt x="6736" y="1568"/>
                      <a:pt x="6683" y="1555"/>
                    </a:cubicBezTo>
                    <a:lnTo>
                      <a:pt x="6683" y="1555"/>
                    </a:lnTo>
                    <a:cubicBezTo>
                      <a:pt x="6354" y="1289"/>
                      <a:pt x="5941" y="1104"/>
                      <a:pt x="5457" y="1035"/>
                    </a:cubicBezTo>
                    <a:cubicBezTo>
                      <a:pt x="5265" y="1007"/>
                      <a:pt x="5069" y="993"/>
                      <a:pt x="4870" y="993"/>
                    </a:cubicBezTo>
                    <a:cubicBezTo>
                      <a:pt x="4791" y="993"/>
                      <a:pt x="4711" y="995"/>
                      <a:pt x="4631" y="1000"/>
                    </a:cubicBezTo>
                    <a:lnTo>
                      <a:pt x="4631" y="1000"/>
                    </a:lnTo>
                    <a:cubicBezTo>
                      <a:pt x="4512" y="973"/>
                      <a:pt x="4392" y="952"/>
                      <a:pt x="4272" y="936"/>
                    </a:cubicBezTo>
                    <a:lnTo>
                      <a:pt x="4272" y="936"/>
                    </a:lnTo>
                    <a:cubicBezTo>
                      <a:pt x="4332" y="865"/>
                      <a:pt x="4393" y="795"/>
                      <a:pt x="4456" y="726"/>
                    </a:cubicBezTo>
                    <a:cubicBezTo>
                      <a:pt x="4487" y="695"/>
                      <a:pt x="4499" y="660"/>
                      <a:pt x="4498" y="624"/>
                    </a:cubicBezTo>
                    <a:lnTo>
                      <a:pt x="4498" y="624"/>
                    </a:lnTo>
                    <a:cubicBezTo>
                      <a:pt x="4554" y="621"/>
                      <a:pt x="4610" y="620"/>
                      <a:pt x="4666" y="620"/>
                    </a:cubicBezTo>
                    <a:close/>
                    <a:moveTo>
                      <a:pt x="6188" y="362"/>
                    </a:moveTo>
                    <a:cubicBezTo>
                      <a:pt x="6911" y="423"/>
                      <a:pt x="7554" y="744"/>
                      <a:pt x="7909" y="1500"/>
                    </a:cubicBezTo>
                    <a:cubicBezTo>
                      <a:pt x="7925" y="1533"/>
                      <a:pt x="7940" y="1566"/>
                      <a:pt x="7954" y="1599"/>
                    </a:cubicBezTo>
                    <a:lnTo>
                      <a:pt x="7954" y="1599"/>
                    </a:lnTo>
                    <a:cubicBezTo>
                      <a:pt x="7563" y="965"/>
                      <a:pt x="6917" y="558"/>
                      <a:pt x="6188" y="362"/>
                    </a:cubicBezTo>
                    <a:close/>
                    <a:moveTo>
                      <a:pt x="6465" y="748"/>
                    </a:moveTo>
                    <a:lnTo>
                      <a:pt x="6465" y="748"/>
                    </a:lnTo>
                    <a:cubicBezTo>
                      <a:pt x="6992" y="961"/>
                      <a:pt x="7447" y="1312"/>
                      <a:pt x="7722" y="1800"/>
                    </a:cubicBezTo>
                    <a:lnTo>
                      <a:pt x="7722" y="1800"/>
                    </a:lnTo>
                    <a:cubicBezTo>
                      <a:pt x="7409" y="1377"/>
                      <a:pt x="6992" y="1016"/>
                      <a:pt x="6469" y="750"/>
                    </a:cubicBezTo>
                    <a:cubicBezTo>
                      <a:pt x="6467" y="749"/>
                      <a:pt x="6466" y="748"/>
                      <a:pt x="6465" y="748"/>
                    </a:cubicBezTo>
                    <a:close/>
                    <a:moveTo>
                      <a:pt x="4908" y="1737"/>
                    </a:moveTo>
                    <a:cubicBezTo>
                      <a:pt x="5127" y="1737"/>
                      <a:pt x="5351" y="1745"/>
                      <a:pt x="5576" y="1763"/>
                    </a:cubicBezTo>
                    <a:lnTo>
                      <a:pt x="5576" y="1763"/>
                    </a:lnTo>
                    <a:cubicBezTo>
                      <a:pt x="5811" y="1885"/>
                      <a:pt x="6036" y="2029"/>
                      <a:pt x="6244" y="2192"/>
                    </a:cubicBezTo>
                    <a:lnTo>
                      <a:pt x="6244" y="2192"/>
                    </a:lnTo>
                    <a:cubicBezTo>
                      <a:pt x="6108" y="2174"/>
                      <a:pt x="5972" y="2161"/>
                      <a:pt x="5838" y="2155"/>
                    </a:cubicBezTo>
                    <a:cubicBezTo>
                      <a:pt x="5752" y="2150"/>
                      <a:pt x="5665" y="2148"/>
                      <a:pt x="5578" y="2148"/>
                    </a:cubicBezTo>
                    <a:cubicBezTo>
                      <a:pt x="5544" y="2148"/>
                      <a:pt x="5510" y="2148"/>
                      <a:pt x="5476" y="2149"/>
                    </a:cubicBezTo>
                    <a:lnTo>
                      <a:pt x="5476" y="2149"/>
                    </a:lnTo>
                    <a:cubicBezTo>
                      <a:pt x="5086" y="1913"/>
                      <a:pt x="4658" y="1769"/>
                      <a:pt x="4240" y="1769"/>
                    </a:cubicBezTo>
                    <a:cubicBezTo>
                      <a:pt x="4034" y="1769"/>
                      <a:pt x="3830" y="1804"/>
                      <a:pt x="3635" y="1881"/>
                    </a:cubicBezTo>
                    <a:lnTo>
                      <a:pt x="3635" y="1881"/>
                    </a:lnTo>
                    <a:cubicBezTo>
                      <a:pt x="3645" y="1861"/>
                      <a:pt x="3655" y="1841"/>
                      <a:pt x="3666" y="1821"/>
                    </a:cubicBezTo>
                    <a:lnTo>
                      <a:pt x="3666" y="1821"/>
                    </a:lnTo>
                    <a:cubicBezTo>
                      <a:pt x="3727" y="1812"/>
                      <a:pt x="3788" y="1804"/>
                      <a:pt x="3849" y="1797"/>
                    </a:cubicBezTo>
                    <a:cubicBezTo>
                      <a:pt x="4176" y="1760"/>
                      <a:pt x="4535" y="1737"/>
                      <a:pt x="4908" y="1737"/>
                    </a:cubicBezTo>
                    <a:close/>
                    <a:moveTo>
                      <a:pt x="6713" y="2065"/>
                    </a:moveTo>
                    <a:lnTo>
                      <a:pt x="6713" y="2065"/>
                    </a:lnTo>
                    <a:cubicBezTo>
                      <a:pt x="6715" y="2067"/>
                      <a:pt x="6717" y="2069"/>
                      <a:pt x="6719" y="2071"/>
                    </a:cubicBezTo>
                    <a:cubicBezTo>
                      <a:pt x="6799" y="2156"/>
                      <a:pt x="6870" y="2246"/>
                      <a:pt x="6931" y="2341"/>
                    </a:cubicBezTo>
                    <a:lnTo>
                      <a:pt x="6931" y="2341"/>
                    </a:lnTo>
                    <a:cubicBezTo>
                      <a:pt x="6920" y="2338"/>
                      <a:pt x="6909" y="2335"/>
                      <a:pt x="6898" y="2331"/>
                    </a:cubicBezTo>
                    <a:lnTo>
                      <a:pt x="6898" y="2331"/>
                    </a:lnTo>
                    <a:cubicBezTo>
                      <a:pt x="6869" y="2299"/>
                      <a:pt x="6838" y="2267"/>
                      <a:pt x="6808" y="2236"/>
                    </a:cubicBezTo>
                    <a:lnTo>
                      <a:pt x="6808" y="2236"/>
                    </a:lnTo>
                    <a:cubicBezTo>
                      <a:pt x="6778" y="2178"/>
                      <a:pt x="6746" y="2121"/>
                      <a:pt x="6713" y="2065"/>
                    </a:cubicBezTo>
                    <a:close/>
                    <a:moveTo>
                      <a:pt x="7161" y="2086"/>
                    </a:moveTo>
                    <a:cubicBezTo>
                      <a:pt x="7201" y="2101"/>
                      <a:pt x="7241" y="2116"/>
                      <a:pt x="7281" y="2131"/>
                    </a:cubicBezTo>
                    <a:lnTo>
                      <a:pt x="7281" y="2131"/>
                    </a:lnTo>
                    <a:cubicBezTo>
                      <a:pt x="7373" y="2271"/>
                      <a:pt x="7455" y="2417"/>
                      <a:pt x="7524" y="2570"/>
                    </a:cubicBezTo>
                    <a:lnTo>
                      <a:pt x="7524" y="2570"/>
                    </a:lnTo>
                    <a:cubicBezTo>
                      <a:pt x="7475" y="2547"/>
                      <a:pt x="7426" y="2524"/>
                      <a:pt x="7376" y="2503"/>
                    </a:cubicBezTo>
                    <a:lnTo>
                      <a:pt x="7376" y="2503"/>
                    </a:lnTo>
                    <a:cubicBezTo>
                      <a:pt x="7318" y="2356"/>
                      <a:pt x="7246" y="2217"/>
                      <a:pt x="7161" y="2086"/>
                    </a:cubicBezTo>
                    <a:close/>
                    <a:moveTo>
                      <a:pt x="4210" y="2202"/>
                    </a:moveTo>
                    <a:cubicBezTo>
                      <a:pt x="4311" y="2202"/>
                      <a:pt x="4417" y="2214"/>
                      <a:pt x="4528" y="2238"/>
                    </a:cubicBezTo>
                    <a:cubicBezTo>
                      <a:pt x="4541" y="2241"/>
                      <a:pt x="4554" y="2244"/>
                      <a:pt x="4567" y="2248"/>
                    </a:cubicBezTo>
                    <a:lnTo>
                      <a:pt x="4567" y="2248"/>
                    </a:lnTo>
                    <a:cubicBezTo>
                      <a:pt x="4146" y="2331"/>
                      <a:pt x="3728" y="2466"/>
                      <a:pt x="3347" y="2656"/>
                    </a:cubicBezTo>
                    <a:lnTo>
                      <a:pt x="3347" y="2656"/>
                    </a:lnTo>
                    <a:cubicBezTo>
                      <a:pt x="3357" y="2613"/>
                      <a:pt x="3368" y="2570"/>
                      <a:pt x="3380" y="2526"/>
                    </a:cubicBezTo>
                    <a:lnTo>
                      <a:pt x="3380" y="2526"/>
                    </a:lnTo>
                    <a:cubicBezTo>
                      <a:pt x="3603" y="2325"/>
                      <a:pt x="3880" y="2202"/>
                      <a:pt x="4210" y="2202"/>
                    </a:cubicBezTo>
                    <a:close/>
                    <a:moveTo>
                      <a:pt x="5286" y="2538"/>
                    </a:moveTo>
                    <a:cubicBezTo>
                      <a:pt x="5547" y="2683"/>
                      <a:pt x="5794" y="2868"/>
                      <a:pt x="6006" y="3084"/>
                    </a:cubicBezTo>
                    <a:lnTo>
                      <a:pt x="6006" y="3084"/>
                    </a:lnTo>
                    <a:cubicBezTo>
                      <a:pt x="5666" y="2957"/>
                      <a:pt x="5295" y="2895"/>
                      <a:pt x="4922" y="2895"/>
                    </a:cubicBezTo>
                    <a:cubicBezTo>
                      <a:pt x="4343" y="2895"/>
                      <a:pt x="3758" y="3044"/>
                      <a:pt x="3273" y="3332"/>
                    </a:cubicBezTo>
                    <a:lnTo>
                      <a:pt x="3273" y="3332"/>
                    </a:lnTo>
                    <a:cubicBezTo>
                      <a:pt x="3272" y="3263"/>
                      <a:pt x="3273" y="3194"/>
                      <a:pt x="3277" y="3125"/>
                    </a:cubicBezTo>
                    <a:lnTo>
                      <a:pt x="3277" y="3125"/>
                    </a:lnTo>
                    <a:cubicBezTo>
                      <a:pt x="3819" y="2793"/>
                      <a:pt x="4453" y="2601"/>
                      <a:pt x="5088" y="2547"/>
                    </a:cubicBezTo>
                    <a:cubicBezTo>
                      <a:pt x="5152" y="2543"/>
                      <a:pt x="5219" y="2539"/>
                      <a:pt x="5286" y="2538"/>
                    </a:cubicBezTo>
                    <a:close/>
                    <a:moveTo>
                      <a:pt x="6039" y="2577"/>
                    </a:moveTo>
                    <a:lnTo>
                      <a:pt x="6039" y="2577"/>
                    </a:lnTo>
                    <a:cubicBezTo>
                      <a:pt x="6249" y="2603"/>
                      <a:pt x="6461" y="2643"/>
                      <a:pt x="6669" y="2697"/>
                    </a:cubicBezTo>
                    <a:lnTo>
                      <a:pt x="6669" y="2697"/>
                    </a:lnTo>
                    <a:cubicBezTo>
                      <a:pt x="6784" y="2992"/>
                      <a:pt x="6861" y="3318"/>
                      <a:pt x="6895" y="3652"/>
                    </a:cubicBezTo>
                    <a:lnTo>
                      <a:pt x="6895" y="3652"/>
                    </a:lnTo>
                    <a:cubicBezTo>
                      <a:pt x="6845" y="3600"/>
                      <a:pt x="6793" y="3552"/>
                      <a:pt x="6739" y="3506"/>
                    </a:cubicBezTo>
                    <a:lnTo>
                      <a:pt x="6739" y="3506"/>
                    </a:lnTo>
                    <a:cubicBezTo>
                      <a:pt x="6575" y="3171"/>
                      <a:pt x="6331" y="2850"/>
                      <a:pt x="6039" y="2577"/>
                    </a:cubicBezTo>
                    <a:close/>
                    <a:moveTo>
                      <a:pt x="2950" y="3352"/>
                    </a:moveTo>
                    <a:cubicBezTo>
                      <a:pt x="2955" y="3415"/>
                      <a:pt x="2961" y="3478"/>
                      <a:pt x="2969" y="3542"/>
                    </a:cubicBezTo>
                    <a:lnTo>
                      <a:pt x="2969" y="3542"/>
                    </a:lnTo>
                    <a:cubicBezTo>
                      <a:pt x="2900" y="3597"/>
                      <a:pt x="2834" y="3656"/>
                      <a:pt x="2772" y="3718"/>
                    </a:cubicBezTo>
                    <a:lnTo>
                      <a:pt x="2772" y="3718"/>
                    </a:lnTo>
                    <a:cubicBezTo>
                      <a:pt x="2792" y="3624"/>
                      <a:pt x="2815" y="3531"/>
                      <a:pt x="2842" y="3441"/>
                    </a:cubicBezTo>
                    <a:lnTo>
                      <a:pt x="2842" y="3441"/>
                    </a:lnTo>
                    <a:cubicBezTo>
                      <a:pt x="2877" y="3410"/>
                      <a:pt x="2914" y="3381"/>
                      <a:pt x="2950" y="3352"/>
                    </a:cubicBezTo>
                    <a:close/>
                    <a:moveTo>
                      <a:pt x="7516" y="3014"/>
                    </a:moveTo>
                    <a:cubicBezTo>
                      <a:pt x="7584" y="3049"/>
                      <a:pt x="7650" y="3086"/>
                      <a:pt x="7714" y="3125"/>
                    </a:cubicBezTo>
                    <a:lnTo>
                      <a:pt x="7714" y="3125"/>
                    </a:lnTo>
                    <a:cubicBezTo>
                      <a:pt x="7777" y="3378"/>
                      <a:pt x="7809" y="3634"/>
                      <a:pt x="7812" y="3890"/>
                    </a:cubicBezTo>
                    <a:lnTo>
                      <a:pt x="7812" y="3890"/>
                    </a:lnTo>
                    <a:cubicBezTo>
                      <a:pt x="7802" y="3855"/>
                      <a:pt x="7790" y="3820"/>
                      <a:pt x="7778" y="3786"/>
                    </a:cubicBezTo>
                    <a:cubicBezTo>
                      <a:pt x="7714" y="3598"/>
                      <a:pt x="7635" y="3416"/>
                      <a:pt x="7542" y="3239"/>
                    </a:cubicBezTo>
                    <a:lnTo>
                      <a:pt x="7542" y="3239"/>
                    </a:lnTo>
                    <a:cubicBezTo>
                      <a:pt x="7537" y="3163"/>
                      <a:pt x="7528" y="3088"/>
                      <a:pt x="7516" y="3014"/>
                    </a:cubicBezTo>
                    <a:close/>
                    <a:moveTo>
                      <a:pt x="7106" y="3125"/>
                    </a:moveTo>
                    <a:lnTo>
                      <a:pt x="7106" y="3125"/>
                    </a:lnTo>
                    <a:cubicBezTo>
                      <a:pt x="7159" y="3207"/>
                      <a:pt x="7208" y="3290"/>
                      <a:pt x="7253" y="3375"/>
                    </a:cubicBezTo>
                    <a:lnTo>
                      <a:pt x="7253" y="3375"/>
                    </a:lnTo>
                    <a:cubicBezTo>
                      <a:pt x="7265" y="3598"/>
                      <a:pt x="7246" y="3825"/>
                      <a:pt x="7199" y="4047"/>
                    </a:cubicBezTo>
                    <a:lnTo>
                      <a:pt x="7199" y="4047"/>
                    </a:lnTo>
                    <a:cubicBezTo>
                      <a:pt x="7193" y="4037"/>
                      <a:pt x="7187" y="4027"/>
                      <a:pt x="7181" y="4017"/>
                    </a:cubicBezTo>
                    <a:lnTo>
                      <a:pt x="7181" y="4017"/>
                    </a:lnTo>
                    <a:cubicBezTo>
                      <a:pt x="7185" y="3869"/>
                      <a:pt x="7181" y="3727"/>
                      <a:pt x="7171" y="3595"/>
                    </a:cubicBezTo>
                    <a:cubicBezTo>
                      <a:pt x="7158" y="3440"/>
                      <a:pt x="7137" y="3283"/>
                      <a:pt x="7106" y="3125"/>
                    </a:cubicBezTo>
                    <a:close/>
                    <a:moveTo>
                      <a:pt x="1089" y="3913"/>
                    </a:moveTo>
                    <a:lnTo>
                      <a:pt x="1089" y="3913"/>
                    </a:lnTo>
                    <a:cubicBezTo>
                      <a:pt x="1091" y="3932"/>
                      <a:pt x="1093" y="3952"/>
                      <a:pt x="1096" y="3971"/>
                    </a:cubicBezTo>
                    <a:lnTo>
                      <a:pt x="1096" y="3971"/>
                    </a:lnTo>
                    <a:cubicBezTo>
                      <a:pt x="1093" y="3993"/>
                      <a:pt x="1090" y="4015"/>
                      <a:pt x="1088" y="4036"/>
                    </a:cubicBezTo>
                    <a:lnTo>
                      <a:pt x="1088" y="4036"/>
                    </a:lnTo>
                    <a:cubicBezTo>
                      <a:pt x="1078" y="4059"/>
                      <a:pt x="1069" y="4083"/>
                      <a:pt x="1060" y="4106"/>
                    </a:cubicBezTo>
                    <a:lnTo>
                      <a:pt x="1060" y="4106"/>
                    </a:lnTo>
                    <a:cubicBezTo>
                      <a:pt x="1069" y="4041"/>
                      <a:pt x="1078" y="3977"/>
                      <a:pt x="1089" y="3913"/>
                    </a:cubicBezTo>
                    <a:close/>
                    <a:moveTo>
                      <a:pt x="8478" y="2928"/>
                    </a:moveTo>
                    <a:cubicBezTo>
                      <a:pt x="8857" y="3351"/>
                      <a:pt x="9005" y="3802"/>
                      <a:pt x="8992" y="4251"/>
                    </a:cubicBezTo>
                    <a:lnTo>
                      <a:pt x="8992" y="4251"/>
                    </a:lnTo>
                    <a:cubicBezTo>
                      <a:pt x="8894" y="3848"/>
                      <a:pt x="8696" y="3505"/>
                      <a:pt x="8430" y="3221"/>
                    </a:cubicBezTo>
                    <a:lnTo>
                      <a:pt x="8430" y="3221"/>
                    </a:lnTo>
                    <a:cubicBezTo>
                      <a:pt x="8450" y="3124"/>
                      <a:pt x="8466" y="3026"/>
                      <a:pt x="8478" y="2928"/>
                    </a:cubicBezTo>
                    <a:close/>
                    <a:moveTo>
                      <a:pt x="7496" y="3965"/>
                    </a:moveTo>
                    <a:lnTo>
                      <a:pt x="7496" y="3965"/>
                    </a:lnTo>
                    <a:cubicBezTo>
                      <a:pt x="7558" y="4176"/>
                      <a:pt x="7597" y="4395"/>
                      <a:pt x="7610" y="4620"/>
                    </a:cubicBezTo>
                    <a:lnTo>
                      <a:pt x="7610" y="4620"/>
                    </a:lnTo>
                    <a:cubicBezTo>
                      <a:pt x="7559" y="4705"/>
                      <a:pt x="7506" y="4788"/>
                      <a:pt x="7450" y="4870"/>
                    </a:cubicBezTo>
                    <a:lnTo>
                      <a:pt x="7450" y="4870"/>
                    </a:lnTo>
                    <a:cubicBezTo>
                      <a:pt x="7452" y="4720"/>
                      <a:pt x="7428" y="4565"/>
                      <a:pt x="7372" y="4410"/>
                    </a:cubicBezTo>
                    <a:lnTo>
                      <a:pt x="7372" y="4410"/>
                    </a:lnTo>
                    <a:cubicBezTo>
                      <a:pt x="7390" y="4360"/>
                      <a:pt x="7406" y="4311"/>
                      <a:pt x="7421" y="4262"/>
                    </a:cubicBezTo>
                    <a:cubicBezTo>
                      <a:pt x="7452" y="4163"/>
                      <a:pt x="7476" y="4064"/>
                      <a:pt x="7496" y="3965"/>
                    </a:cubicBezTo>
                    <a:close/>
                    <a:moveTo>
                      <a:pt x="3147" y="2071"/>
                    </a:moveTo>
                    <a:cubicBezTo>
                      <a:pt x="3127" y="2125"/>
                      <a:pt x="3109" y="2178"/>
                      <a:pt x="3092" y="2233"/>
                    </a:cubicBezTo>
                    <a:lnTo>
                      <a:pt x="3092" y="2233"/>
                    </a:lnTo>
                    <a:cubicBezTo>
                      <a:pt x="2827" y="2490"/>
                      <a:pt x="2649" y="2825"/>
                      <a:pt x="2535" y="3199"/>
                    </a:cubicBezTo>
                    <a:lnTo>
                      <a:pt x="2535" y="3199"/>
                    </a:lnTo>
                    <a:cubicBezTo>
                      <a:pt x="2052" y="3631"/>
                      <a:pt x="1715" y="4202"/>
                      <a:pt x="1647" y="4917"/>
                    </a:cubicBezTo>
                    <a:cubicBezTo>
                      <a:pt x="1644" y="4944"/>
                      <a:pt x="1642" y="4971"/>
                      <a:pt x="1640" y="4998"/>
                    </a:cubicBezTo>
                    <a:lnTo>
                      <a:pt x="1640" y="4998"/>
                    </a:lnTo>
                    <a:cubicBezTo>
                      <a:pt x="1539" y="4742"/>
                      <a:pt x="1466" y="4474"/>
                      <a:pt x="1419" y="4205"/>
                    </a:cubicBezTo>
                    <a:lnTo>
                      <a:pt x="1419" y="4205"/>
                    </a:lnTo>
                    <a:cubicBezTo>
                      <a:pt x="1418" y="4181"/>
                      <a:pt x="1417" y="4158"/>
                      <a:pt x="1417" y="4135"/>
                    </a:cubicBezTo>
                    <a:lnTo>
                      <a:pt x="1417" y="4135"/>
                    </a:lnTo>
                    <a:cubicBezTo>
                      <a:pt x="1792" y="3304"/>
                      <a:pt x="2426" y="2558"/>
                      <a:pt x="3147" y="2071"/>
                    </a:cubicBezTo>
                    <a:close/>
                    <a:moveTo>
                      <a:pt x="598" y="3972"/>
                    </a:moveTo>
                    <a:cubicBezTo>
                      <a:pt x="559" y="4445"/>
                      <a:pt x="602" y="4930"/>
                      <a:pt x="724" y="5391"/>
                    </a:cubicBezTo>
                    <a:lnTo>
                      <a:pt x="724" y="5391"/>
                    </a:lnTo>
                    <a:cubicBezTo>
                      <a:pt x="724" y="5396"/>
                      <a:pt x="725" y="5401"/>
                      <a:pt x="725" y="5406"/>
                    </a:cubicBezTo>
                    <a:lnTo>
                      <a:pt x="725" y="5406"/>
                    </a:lnTo>
                    <a:cubicBezTo>
                      <a:pt x="608" y="5206"/>
                      <a:pt x="527" y="4994"/>
                      <a:pt x="487" y="4776"/>
                    </a:cubicBezTo>
                    <a:lnTo>
                      <a:pt x="487" y="4776"/>
                    </a:lnTo>
                    <a:cubicBezTo>
                      <a:pt x="501" y="4502"/>
                      <a:pt x="539" y="4231"/>
                      <a:pt x="598" y="3972"/>
                    </a:cubicBezTo>
                    <a:close/>
                    <a:moveTo>
                      <a:pt x="2395" y="3912"/>
                    </a:moveTo>
                    <a:cubicBezTo>
                      <a:pt x="2383" y="4018"/>
                      <a:pt x="2375" y="4126"/>
                      <a:pt x="2370" y="4234"/>
                    </a:cubicBezTo>
                    <a:lnTo>
                      <a:pt x="2370" y="4234"/>
                    </a:lnTo>
                    <a:cubicBezTo>
                      <a:pt x="2117" y="4673"/>
                      <a:pt x="2037" y="5164"/>
                      <a:pt x="2134" y="5666"/>
                    </a:cubicBezTo>
                    <a:lnTo>
                      <a:pt x="2134" y="5666"/>
                    </a:lnTo>
                    <a:cubicBezTo>
                      <a:pt x="2058" y="5594"/>
                      <a:pt x="1987" y="5517"/>
                      <a:pt x="1920" y="5436"/>
                    </a:cubicBezTo>
                    <a:lnTo>
                      <a:pt x="1920" y="5436"/>
                    </a:lnTo>
                    <a:cubicBezTo>
                      <a:pt x="1893" y="4984"/>
                      <a:pt x="1989" y="4531"/>
                      <a:pt x="2242" y="4131"/>
                    </a:cubicBezTo>
                    <a:cubicBezTo>
                      <a:pt x="2290" y="4055"/>
                      <a:pt x="2341" y="3982"/>
                      <a:pt x="2395" y="3912"/>
                    </a:cubicBezTo>
                    <a:close/>
                    <a:moveTo>
                      <a:pt x="7167" y="4899"/>
                    </a:moveTo>
                    <a:cubicBezTo>
                      <a:pt x="7173" y="5046"/>
                      <a:pt x="7149" y="5189"/>
                      <a:pt x="7100" y="5324"/>
                    </a:cubicBezTo>
                    <a:lnTo>
                      <a:pt x="7100" y="5324"/>
                    </a:lnTo>
                    <a:cubicBezTo>
                      <a:pt x="6980" y="5462"/>
                      <a:pt x="6854" y="5593"/>
                      <a:pt x="6721" y="5717"/>
                    </a:cubicBezTo>
                    <a:lnTo>
                      <a:pt x="6721" y="5717"/>
                    </a:lnTo>
                    <a:cubicBezTo>
                      <a:pt x="6792" y="5611"/>
                      <a:pt x="6853" y="5496"/>
                      <a:pt x="6906" y="5376"/>
                    </a:cubicBezTo>
                    <a:lnTo>
                      <a:pt x="6906" y="5376"/>
                    </a:lnTo>
                    <a:cubicBezTo>
                      <a:pt x="7002" y="5218"/>
                      <a:pt x="7090" y="5058"/>
                      <a:pt x="7167" y="4899"/>
                    </a:cubicBezTo>
                    <a:close/>
                    <a:moveTo>
                      <a:pt x="1076" y="5378"/>
                    </a:moveTo>
                    <a:lnTo>
                      <a:pt x="1076" y="5378"/>
                    </a:lnTo>
                    <a:cubicBezTo>
                      <a:pt x="1088" y="5506"/>
                      <a:pt x="1105" y="5635"/>
                      <a:pt x="1125" y="5764"/>
                    </a:cubicBezTo>
                    <a:lnTo>
                      <a:pt x="1125" y="5764"/>
                    </a:lnTo>
                    <a:cubicBezTo>
                      <a:pt x="1106" y="5714"/>
                      <a:pt x="1088" y="5664"/>
                      <a:pt x="1071" y="5614"/>
                    </a:cubicBezTo>
                    <a:lnTo>
                      <a:pt x="1071" y="5614"/>
                    </a:lnTo>
                    <a:cubicBezTo>
                      <a:pt x="1068" y="5595"/>
                      <a:pt x="1066" y="5577"/>
                      <a:pt x="1063" y="5558"/>
                    </a:cubicBezTo>
                    <a:lnTo>
                      <a:pt x="1063" y="5558"/>
                    </a:lnTo>
                    <a:cubicBezTo>
                      <a:pt x="1066" y="5498"/>
                      <a:pt x="1070" y="5438"/>
                      <a:pt x="1076" y="5378"/>
                    </a:cubicBezTo>
                    <a:close/>
                    <a:moveTo>
                      <a:pt x="5015" y="3299"/>
                    </a:moveTo>
                    <a:cubicBezTo>
                      <a:pt x="5544" y="3299"/>
                      <a:pt x="6067" y="3436"/>
                      <a:pt x="6480" y="3749"/>
                    </a:cubicBezTo>
                    <a:lnTo>
                      <a:pt x="6480" y="3749"/>
                    </a:lnTo>
                    <a:cubicBezTo>
                      <a:pt x="6622" y="4047"/>
                      <a:pt x="6693" y="4373"/>
                      <a:pt x="6659" y="4714"/>
                    </a:cubicBezTo>
                    <a:cubicBezTo>
                      <a:pt x="6601" y="5360"/>
                      <a:pt x="6200" y="5851"/>
                      <a:pt x="5669" y="6156"/>
                    </a:cubicBezTo>
                    <a:lnTo>
                      <a:pt x="5669" y="6156"/>
                    </a:lnTo>
                    <a:cubicBezTo>
                      <a:pt x="5663" y="6156"/>
                      <a:pt x="5658" y="6156"/>
                      <a:pt x="5652" y="6156"/>
                    </a:cubicBezTo>
                    <a:cubicBezTo>
                      <a:pt x="4826" y="6156"/>
                      <a:pt x="3885" y="5145"/>
                      <a:pt x="3552" y="4452"/>
                    </a:cubicBezTo>
                    <a:cubicBezTo>
                      <a:pt x="3442" y="4229"/>
                      <a:pt x="3367" y="4005"/>
                      <a:pt x="3322" y="3784"/>
                    </a:cubicBezTo>
                    <a:lnTo>
                      <a:pt x="3322" y="3784"/>
                    </a:lnTo>
                    <a:cubicBezTo>
                      <a:pt x="3391" y="3738"/>
                      <a:pt x="3463" y="3695"/>
                      <a:pt x="3540" y="3655"/>
                    </a:cubicBezTo>
                    <a:cubicBezTo>
                      <a:pt x="3975" y="3430"/>
                      <a:pt x="4498" y="3299"/>
                      <a:pt x="5015" y="3299"/>
                    </a:cubicBezTo>
                    <a:close/>
                    <a:moveTo>
                      <a:pt x="8442" y="3786"/>
                    </a:moveTo>
                    <a:cubicBezTo>
                      <a:pt x="8713" y="4178"/>
                      <a:pt x="8831" y="4670"/>
                      <a:pt x="8704" y="5270"/>
                    </a:cubicBezTo>
                    <a:lnTo>
                      <a:pt x="8704" y="5270"/>
                    </a:lnTo>
                    <a:cubicBezTo>
                      <a:pt x="8497" y="5669"/>
                      <a:pt x="8196" y="6045"/>
                      <a:pt x="7857" y="6374"/>
                    </a:cubicBezTo>
                    <a:lnTo>
                      <a:pt x="7857" y="6374"/>
                    </a:lnTo>
                    <a:cubicBezTo>
                      <a:pt x="7963" y="6183"/>
                      <a:pt x="8056" y="5986"/>
                      <a:pt x="8136" y="5786"/>
                    </a:cubicBezTo>
                    <a:cubicBezTo>
                      <a:pt x="8387" y="5137"/>
                      <a:pt x="8492" y="4449"/>
                      <a:pt x="8442" y="3786"/>
                    </a:cubicBezTo>
                    <a:close/>
                    <a:moveTo>
                      <a:pt x="1350" y="5005"/>
                    </a:moveTo>
                    <a:lnTo>
                      <a:pt x="1350" y="5005"/>
                    </a:lnTo>
                    <a:cubicBezTo>
                      <a:pt x="1436" y="5231"/>
                      <a:pt x="1541" y="5448"/>
                      <a:pt x="1667" y="5653"/>
                    </a:cubicBezTo>
                    <a:lnTo>
                      <a:pt x="1667" y="5653"/>
                    </a:lnTo>
                    <a:cubicBezTo>
                      <a:pt x="1711" y="5946"/>
                      <a:pt x="1798" y="6226"/>
                      <a:pt x="1921" y="6485"/>
                    </a:cubicBezTo>
                    <a:lnTo>
                      <a:pt x="1921" y="6485"/>
                    </a:lnTo>
                    <a:cubicBezTo>
                      <a:pt x="1893" y="6471"/>
                      <a:pt x="1865" y="6456"/>
                      <a:pt x="1837" y="6441"/>
                    </a:cubicBezTo>
                    <a:cubicBezTo>
                      <a:pt x="1726" y="6379"/>
                      <a:pt x="1619" y="6313"/>
                      <a:pt x="1519" y="6242"/>
                    </a:cubicBezTo>
                    <a:lnTo>
                      <a:pt x="1519" y="6242"/>
                    </a:lnTo>
                    <a:cubicBezTo>
                      <a:pt x="1500" y="6170"/>
                      <a:pt x="1483" y="6097"/>
                      <a:pt x="1468" y="6024"/>
                    </a:cubicBezTo>
                    <a:cubicBezTo>
                      <a:pt x="1402" y="5692"/>
                      <a:pt x="1361" y="5349"/>
                      <a:pt x="1350" y="5005"/>
                    </a:cubicBezTo>
                    <a:close/>
                    <a:moveTo>
                      <a:pt x="3065" y="3984"/>
                    </a:moveTo>
                    <a:lnTo>
                      <a:pt x="3065" y="3984"/>
                    </a:lnTo>
                    <a:cubicBezTo>
                      <a:pt x="3086" y="4053"/>
                      <a:pt x="3109" y="4122"/>
                      <a:pt x="3135" y="4191"/>
                    </a:cubicBezTo>
                    <a:cubicBezTo>
                      <a:pt x="3421" y="4970"/>
                      <a:pt x="4328" y="6125"/>
                      <a:pt x="5288" y="6336"/>
                    </a:cubicBezTo>
                    <a:lnTo>
                      <a:pt x="5288" y="6336"/>
                    </a:lnTo>
                    <a:cubicBezTo>
                      <a:pt x="4974" y="6454"/>
                      <a:pt x="4636" y="6516"/>
                      <a:pt x="4308" y="6516"/>
                    </a:cubicBezTo>
                    <a:cubicBezTo>
                      <a:pt x="4262" y="6516"/>
                      <a:pt x="4216" y="6515"/>
                      <a:pt x="4171" y="6512"/>
                    </a:cubicBezTo>
                    <a:cubicBezTo>
                      <a:pt x="3716" y="6488"/>
                      <a:pt x="3243" y="6365"/>
                      <a:pt x="2819" y="6147"/>
                    </a:cubicBezTo>
                    <a:lnTo>
                      <a:pt x="2819" y="6147"/>
                    </a:lnTo>
                    <a:cubicBezTo>
                      <a:pt x="2804" y="6071"/>
                      <a:pt x="2790" y="5994"/>
                      <a:pt x="2778" y="5917"/>
                    </a:cubicBezTo>
                    <a:cubicBezTo>
                      <a:pt x="2702" y="5450"/>
                      <a:pt x="2658" y="4952"/>
                      <a:pt x="2680" y="4462"/>
                    </a:cubicBezTo>
                    <a:lnTo>
                      <a:pt x="2680" y="4462"/>
                    </a:lnTo>
                    <a:cubicBezTo>
                      <a:pt x="2778" y="4289"/>
                      <a:pt x="2907" y="4128"/>
                      <a:pt x="3065" y="3984"/>
                    </a:cubicBezTo>
                    <a:close/>
                    <a:moveTo>
                      <a:pt x="530" y="5613"/>
                    </a:moveTo>
                    <a:lnTo>
                      <a:pt x="530" y="5613"/>
                    </a:lnTo>
                    <a:cubicBezTo>
                      <a:pt x="599" y="5706"/>
                      <a:pt x="675" y="5794"/>
                      <a:pt x="756" y="5880"/>
                    </a:cubicBezTo>
                    <a:lnTo>
                      <a:pt x="756" y="5880"/>
                    </a:lnTo>
                    <a:cubicBezTo>
                      <a:pt x="774" y="6158"/>
                      <a:pt x="827" y="6428"/>
                      <a:pt x="922" y="6681"/>
                    </a:cubicBezTo>
                    <a:lnTo>
                      <a:pt x="922" y="6681"/>
                    </a:lnTo>
                    <a:cubicBezTo>
                      <a:pt x="921" y="6681"/>
                      <a:pt x="921" y="6680"/>
                      <a:pt x="920" y="6679"/>
                    </a:cubicBezTo>
                    <a:cubicBezTo>
                      <a:pt x="717" y="6362"/>
                      <a:pt x="592" y="5996"/>
                      <a:pt x="530" y="5613"/>
                    </a:cubicBezTo>
                    <a:close/>
                    <a:moveTo>
                      <a:pt x="2084" y="6207"/>
                    </a:moveTo>
                    <a:cubicBezTo>
                      <a:pt x="2188" y="6320"/>
                      <a:pt x="2300" y="6426"/>
                      <a:pt x="2421" y="6524"/>
                    </a:cubicBezTo>
                    <a:cubicBezTo>
                      <a:pt x="2458" y="6555"/>
                      <a:pt x="2496" y="6584"/>
                      <a:pt x="2534" y="6613"/>
                    </a:cubicBezTo>
                    <a:lnTo>
                      <a:pt x="2534" y="6613"/>
                    </a:lnTo>
                    <a:cubicBezTo>
                      <a:pt x="2569" y="6664"/>
                      <a:pt x="2605" y="6715"/>
                      <a:pt x="2643" y="6764"/>
                    </a:cubicBezTo>
                    <a:lnTo>
                      <a:pt x="2643" y="6764"/>
                    </a:lnTo>
                    <a:cubicBezTo>
                      <a:pt x="2524" y="6732"/>
                      <a:pt x="2406" y="6694"/>
                      <a:pt x="2291" y="6650"/>
                    </a:cubicBezTo>
                    <a:lnTo>
                      <a:pt x="2291" y="6650"/>
                    </a:lnTo>
                    <a:cubicBezTo>
                      <a:pt x="2210" y="6508"/>
                      <a:pt x="2140" y="6360"/>
                      <a:pt x="2084" y="6207"/>
                    </a:cubicBezTo>
                    <a:close/>
                    <a:moveTo>
                      <a:pt x="1361" y="6723"/>
                    </a:moveTo>
                    <a:lnTo>
                      <a:pt x="1361" y="6723"/>
                    </a:lnTo>
                    <a:cubicBezTo>
                      <a:pt x="1365" y="6727"/>
                      <a:pt x="1368" y="6731"/>
                      <a:pt x="1372" y="6736"/>
                    </a:cubicBezTo>
                    <a:lnTo>
                      <a:pt x="1372" y="6736"/>
                    </a:lnTo>
                    <a:cubicBezTo>
                      <a:pt x="1385" y="6775"/>
                      <a:pt x="1400" y="6813"/>
                      <a:pt x="1415" y="6851"/>
                    </a:cubicBezTo>
                    <a:lnTo>
                      <a:pt x="1415" y="6851"/>
                    </a:lnTo>
                    <a:cubicBezTo>
                      <a:pt x="1396" y="6809"/>
                      <a:pt x="1379" y="6766"/>
                      <a:pt x="1361" y="6723"/>
                    </a:cubicBezTo>
                    <a:close/>
                    <a:moveTo>
                      <a:pt x="5762" y="6357"/>
                    </a:moveTo>
                    <a:cubicBezTo>
                      <a:pt x="5722" y="6397"/>
                      <a:pt x="5682" y="6436"/>
                      <a:pt x="5641" y="6474"/>
                    </a:cubicBezTo>
                    <a:lnTo>
                      <a:pt x="5641" y="6474"/>
                    </a:lnTo>
                    <a:cubicBezTo>
                      <a:pt x="5467" y="6561"/>
                      <a:pt x="5290" y="6633"/>
                      <a:pt x="5111" y="6691"/>
                    </a:cubicBezTo>
                    <a:cubicBezTo>
                      <a:pt x="4786" y="6795"/>
                      <a:pt x="4449" y="6852"/>
                      <a:pt x="4116" y="6852"/>
                    </a:cubicBezTo>
                    <a:cubicBezTo>
                      <a:pt x="3696" y="6852"/>
                      <a:pt x="3284" y="6761"/>
                      <a:pt x="2916" y="6559"/>
                    </a:cubicBezTo>
                    <a:lnTo>
                      <a:pt x="2916" y="6559"/>
                    </a:lnTo>
                    <a:cubicBezTo>
                      <a:pt x="2899" y="6501"/>
                      <a:pt x="2884" y="6442"/>
                      <a:pt x="2870" y="6382"/>
                    </a:cubicBezTo>
                    <a:lnTo>
                      <a:pt x="2870" y="6382"/>
                    </a:lnTo>
                    <a:cubicBezTo>
                      <a:pt x="2979" y="6431"/>
                      <a:pt x="3092" y="6475"/>
                      <a:pt x="3206" y="6512"/>
                    </a:cubicBezTo>
                    <a:cubicBezTo>
                      <a:pt x="3518" y="6611"/>
                      <a:pt x="3861" y="6660"/>
                      <a:pt x="4209" y="6660"/>
                    </a:cubicBezTo>
                    <a:cubicBezTo>
                      <a:pt x="4699" y="6660"/>
                      <a:pt x="5199" y="6562"/>
                      <a:pt x="5637" y="6369"/>
                    </a:cubicBezTo>
                    <a:lnTo>
                      <a:pt x="5637" y="6369"/>
                    </a:lnTo>
                    <a:cubicBezTo>
                      <a:pt x="5679" y="6367"/>
                      <a:pt x="5721" y="6363"/>
                      <a:pt x="5762" y="6357"/>
                    </a:cubicBezTo>
                    <a:close/>
                    <a:moveTo>
                      <a:pt x="8119" y="4557"/>
                    </a:moveTo>
                    <a:cubicBezTo>
                      <a:pt x="8026" y="5434"/>
                      <a:pt x="7653" y="6304"/>
                      <a:pt x="7069" y="7015"/>
                    </a:cubicBezTo>
                    <a:lnTo>
                      <a:pt x="7069" y="7015"/>
                    </a:lnTo>
                    <a:cubicBezTo>
                      <a:pt x="7037" y="7037"/>
                      <a:pt x="7005" y="7058"/>
                      <a:pt x="6973" y="7079"/>
                    </a:cubicBezTo>
                    <a:lnTo>
                      <a:pt x="6973" y="7079"/>
                    </a:lnTo>
                    <a:cubicBezTo>
                      <a:pt x="7494" y="6541"/>
                      <a:pt x="7846" y="5854"/>
                      <a:pt x="7928" y="5114"/>
                    </a:cubicBezTo>
                    <a:lnTo>
                      <a:pt x="7928" y="5114"/>
                    </a:lnTo>
                    <a:cubicBezTo>
                      <a:pt x="7948" y="5056"/>
                      <a:pt x="7967" y="4997"/>
                      <a:pt x="7985" y="4937"/>
                    </a:cubicBezTo>
                    <a:lnTo>
                      <a:pt x="7985" y="4937"/>
                    </a:lnTo>
                    <a:cubicBezTo>
                      <a:pt x="8034" y="4811"/>
                      <a:pt x="8079" y="4685"/>
                      <a:pt x="8119" y="4557"/>
                    </a:cubicBezTo>
                    <a:close/>
                    <a:moveTo>
                      <a:pt x="4896" y="7029"/>
                    </a:moveTo>
                    <a:lnTo>
                      <a:pt x="4896" y="7029"/>
                    </a:lnTo>
                    <a:cubicBezTo>
                      <a:pt x="4601" y="7194"/>
                      <a:pt x="4300" y="7294"/>
                      <a:pt x="4007" y="7294"/>
                    </a:cubicBezTo>
                    <a:cubicBezTo>
                      <a:pt x="3782" y="7294"/>
                      <a:pt x="3563" y="7235"/>
                      <a:pt x="3356" y="7102"/>
                    </a:cubicBezTo>
                    <a:lnTo>
                      <a:pt x="3356" y="7102"/>
                    </a:lnTo>
                    <a:cubicBezTo>
                      <a:pt x="3515" y="7114"/>
                      <a:pt x="3678" y="7120"/>
                      <a:pt x="3842" y="7120"/>
                    </a:cubicBezTo>
                    <a:cubicBezTo>
                      <a:pt x="4191" y="7120"/>
                      <a:pt x="4547" y="7092"/>
                      <a:pt x="4896" y="7029"/>
                    </a:cubicBezTo>
                    <a:close/>
                    <a:moveTo>
                      <a:pt x="1607" y="6539"/>
                    </a:moveTo>
                    <a:lnTo>
                      <a:pt x="1607" y="6539"/>
                    </a:lnTo>
                    <a:cubicBezTo>
                      <a:pt x="1760" y="6628"/>
                      <a:pt x="1918" y="6707"/>
                      <a:pt x="2079" y="6776"/>
                    </a:cubicBezTo>
                    <a:lnTo>
                      <a:pt x="2079" y="6776"/>
                    </a:lnTo>
                    <a:cubicBezTo>
                      <a:pt x="2228" y="7018"/>
                      <a:pt x="2410" y="7238"/>
                      <a:pt x="2618" y="7427"/>
                    </a:cubicBezTo>
                    <a:lnTo>
                      <a:pt x="2618" y="7427"/>
                    </a:lnTo>
                    <a:cubicBezTo>
                      <a:pt x="2255" y="7256"/>
                      <a:pt x="1930" y="7013"/>
                      <a:pt x="1666" y="6702"/>
                    </a:cubicBezTo>
                    <a:lnTo>
                      <a:pt x="1666" y="6702"/>
                    </a:lnTo>
                    <a:cubicBezTo>
                      <a:pt x="1646" y="6648"/>
                      <a:pt x="1626" y="6594"/>
                      <a:pt x="1607" y="6539"/>
                    </a:cubicBezTo>
                    <a:close/>
                    <a:moveTo>
                      <a:pt x="2467" y="6923"/>
                    </a:moveTo>
                    <a:lnTo>
                      <a:pt x="2467" y="6923"/>
                    </a:lnTo>
                    <a:cubicBezTo>
                      <a:pt x="2574" y="6957"/>
                      <a:pt x="2680" y="6987"/>
                      <a:pt x="2786" y="7012"/>
                    </a:cubicBezTo>
                    <a:lnTo>
                      <a:pt x="2786" y="7012"/>
                    </a:lnTo>
                    <a:cubicBezTo>
                      <a:pt x="2852" y="7179"/>
                      <a:pt x="2929" y="7340"/>
                      <a:pt x="3022" y="7491"/>
                    </a:cubicBezTo>
                    <a:lnTo>
                      <a:pt x="3022" y="7491"/>
                    </a:lnTo>
                    <a:cubicBezTo>
                      <a:pt x="2812" y="7332"/>
                      <a:pt x="2625" y="7139"/>
                      <a:pt x="2467" y="6923"/>
                    </a:cubicBezTo>
                    <a:close/>
                    <a:moveTo>
                      <a:pt x="7458" y="5270"/>
                    </a:moveTo>
                    <a:cubicBezTo>
                      <a:pt x="7248" y="5672"/>
                      <a:pt x="7015" y="6071"/>
                      <a:pt x="6752" y="6448"/>
                    </a:cubicBezTo>
                    <a:lnTo>
                      <a:pt x="6752" y="6448"/>
                    </a:lnTo>
                    <a:cubicBezTo>
                      <a:pt x="6034" y="7187"/>
                      <a:pt x="5058" y="7734"/>
                      <a:pt x="4016" y="7734"/>
                    </a:cubicBezTo>
                    <a:cubicBezTo>
                      <a:pt x="3949" y="7734"/>
                      <a:pt x="3881" y="7731"/>
                      <a:pt x="3814" y="7727"/>
                    </a:cubicBezTo>
                    <a:cubicBezTo>
                      <a:pt x="3699" y="7720"/>
                      <a:pt x="3585" y="7708"/>
                      <a:pt x="3472" y="7690"/>
                    </a:cubicBezTo>
                    <a:lnTo>
                      <a:pt x="3472" y="7690"/>
                    </a:lnTo>
                    <a:cubicBezTo>
                      <a:pt x="3365" y="7559"/>
                      <a:pt x="3274" y="7420"/>
                      <a:pt x="3196" y="7275"/>
                    </a:cubicBezTo>
                    <a:lnTo>
                      <a:pt x="3196" y="7275"/>
                    </a:lnTo>
                    <a:cubicBezTo>
                      <a:pt x="3422" y="7415"/>
                      <a:pt x="3677" y="7501"/>
                      <a:pt x="3953" y="7501"/>
                    </a:cubicBezTo>
                    <a:cubicBezTo>
                      <a:pt x="3966" y="7501"/>
                      <a:pt x="3979" y="7501"/>
                      <a:pt x="3992" y="7500"/>
                    </a:cubicBezTo>
                    <a:cubicBezTo>
                      <a:pt x="4568" y="7474"/>
                      <a:pt x="5121" y="7222"/>
                      <a:pt x="5613" y="6845"/>
                    </a:cubicBezTo>
                    <a:lnTo>
                      <a:pt x="5613" y="6845"/>
                    </a:lnTo>
                    <a:cubicBezTo>
                      <a:pt x="5806" y="6779"/>
                      <a:pt x="5993" y="6700"/>
                      <a:pt x="6171" y="6607"/>
                    </a:cubicBezTo>
                    <a:cubicBezTo>
                      <a:pt x="6634" y="6362"/>
                      <a:pt x="7106" y="5940"/>
                      <a:pt x="7325" y="5436"/>
                    </a:cubicBezTo>
                    <a:lnTo>
                      <a:pt x="7325" y="5436"/>
                    </a:lnTo>
                    <a:cubicBezTo>
                      <a:pt x="7370" y="5382"/>
                      <a:pt x="7414" y="5327"/>
                      <a:pt x="7458" y="5270"/>
                    </a:cubicBezTo>
                    <a:close/>
                    <a:moveTo>
                      <a:pt x="5936" y="7428"/>
                    </a:moveTo>
                    <a:cubicBezTo>
                      <a:pt x="5865" y="7498"/>
                      <a:pt x="5793" y="7566"/>
                      <a:pt x="5719" y="7631"/>
                    </a:cubicBezTo>
                    <a:cubicBezTo>
                      <a:pt x="5690" y="7657"/>
                      <a:pt x="5662" y="7683"/>
                      <a:pt x="5632" y="7708"/>
                    </a:cubicBezTo>
                    <a:lnTo>
                      <a:pt x="5632" y="7708"/>
                    </a:lnTo>
                    <a:cubicBezTo>
                      <a:pt x="5592" y="7725"/>
                      <a:pt x="5552" y="7741"/>
                      <a:pt x="5512" y="7756"/>
                    </a:cubicBezTo>
                    <a:lnTo>
                      <a:pt x="5512" y="7756"/>
                    </a:lnTo>
                    <a:cubicBezTo>
                      <a:pt x="5372" y="7801"/>
                      <a:pt x="5229" y="7844"/>
                      <a:pt x="5083" y="7882"/>
                    </a:cubicBezTo>
                    <a:lnTo>
                      <a:pt x="5083" y="7882"/>
                    </a:lnTo>
                    <a:cubicBezTo>
                      <a:pt x="4870" y="7930"/>
                      <a:pt x="4653" y="7956"/>
                      <a:pt x="4437" y="7956"/>
                    </a:cubicBezTo>
                    <a:cubicBezTo>
                      <a:pt x="4380" y="7956"/>
                      <a:pt x="4323" y="7954"/>
                      <a:pt x="4266" y="7950"/>
                    </a:cubicBezTo>
                    <a:lnTo>
                      <a:pt x="4266" y="7950"/>
                    </a:lnTo>
                    <a:cubicBezTo>
                      <a:pt x="4850" y="7897"/>
                      <a:pt x="5420" y="7714"/>
                      <a:pt x="5936" y="7428"/>
                    </a:cubicBezTo>
                    <a:close/>
                    <a:moveTo>
                      <a:pt x="2007" y="7364"/>
                    </a:moveTo>
                    <a:lnTo>
                      <a:pt x="2007" y="7364"/>
                    </a:lnTo>
                    <a:cubicBezTo>
                      <a:pt x="2384" y="7642"/>
                      <a:pt x="2834" y="7840"/>
                      <a:pt x="3355" y="7923"/>
                    </a:cubicBezTo>
                    <a:lnTo>
                      <a:pt x="3355" y="7923"/>
                    </a:lnTo>
                    <a:cubicBezTo>
                      <a:pt x="3365" y="7933"/>
                      <a:pt x="3375" y="7943"/>
                      <a:pt x="3385" y="7953"/>
                    </a:cubicBezTo>
                    <a:cubicBezTo>
                      <a:pt x="3436" y="8001"/>
                      <a:pt x="3488" y="8046"/>
                      <a:pt x="3541" y="8089"/>
                    </a:cubicBezTo>
                    <a:lnTo>
                      <a:pt x="3541" y="8089"/>
                    </a:lnTo>
                    <a:cubicBezTo>
                      <a:pt x="3164" y="8084"/>
                      <a:pt x="2801" y="8029"/>
                      <a:pt x="2474" y="7909"/>
                    </a:cubicBezTo>
                    <a:lnTo>
                      <a:pt x="2474" y="7909"/>
                    </a:lnTo>
                    <a:cubicBezTo>
                      <a:pt x="2295" y="7748"/>
                      <a:pt x="2140" y="7564"/>
                      <a:pt x="2007" y="7364"/>
                    </a:cubicBezTo>
                    <a:close/>
                    <a:moveTo>
                      <a:pt x="8397" y="6134"/>
                    </a:moveTo>
                    <a:lnTo>
                      <a:pt x="8397" y="6134"/>
                    </a:lnTo>
                    <a:cubicBezTo>
                      <a:pt x="8046" y="6831"/>
                      <a:pt x="7480" y="7427"/>
                      <a:pt x="6814" y="7834"/>
                    </a:cubicBezTo>
                    <a:cubicBezTo>
                      <a:pt x="6661" y="7929"/>
                      <a:pt x="6496" y="8019"/>
                      <a:pt x="6324" y="8099"/>
                    </a:cubicBezTo>
                    <a:lnTo>
                      <a:pt x="6324" y="8099"/>
                    </a:lnTo>
                    <a:cubicBezTo>
                      <a:pt x="6754" y="7798"/>
                      <a:pt x="7139" y="7417"/>
                      <a:pt x="7459" y="6990"/>
                    </a:cubicBezTo>
                    <a:lnTo>
                      <a:pt x="7459" y="6990"/>
                    </a:lnTo>
                    <a:cubicBezTo>
                      <a:pt x="7786" y="6752"/>
                      <a:pt x="8113" y="6462"/>
                      <a:pt x="8397" y="6134"/>
                    </a:cubicBezTo>
                    <a:close/>
                    <a:moveTo>
                      <a:pt x="6562" y="7544"/>
                    </a:moveTo>
                    <a:cubicBezTo>
                      <a:pt x="6547" y="7557"/>
                      <a:pt x="6531" y="7571"/>
                      <a:pt x="6516" y="7584"/>
                    </a:cubicBezTo>
                    <a:cubicBezTo>
                      <a:pt x="6226" y="7833"/>
                      <a:pt x="5888" y="8053"/>
                      <a:pt x="5525" y="8220"/>
                    </a:cubicBezTo>
                    <a:lnTo>
                      <a:pt x="5525" y="8220"/>
                    </a:lnTo>
                    <a:cubicBezTo>
                      <a:pt x="5642" y="8132"/>
                      <a:pt x="5754" y="8038"/>
                      <a:pt x="5861" y="7941"/>
                    </a:cubicBezTo>
                    <a:cubicBezTo>
                      <a:pt x="5910" y="7896"/>
                      <a:pt x="5959" y="7850"/>
                      <a:pt x="6008" y="7804"/>
                    </a:cubicBezTo>
                    <a:lnTo>
                      <a:pt x="6008" y="7804"/>
                    </a:lnTo>
                    <a:cubicBezTo>
                      <a:pt x="6198" y="7724"/>
                      <a:pt x="6383" y="7637"/>
                      <a:pt x="6562" y="7544"/>
                    </a:cubicBezTo>
                    <a:close/>
                    <a:moveTo>
                      <a:pt x="5089" y="8130"/>
                    </a:moveTo>
                    <a:cubicBezTo>
                      <a:pt x="4937" y="8233"/>
                      <a:pt x="4777" y="8326"/>
                      <a:pt x="4612" y="8403"/>
                    </a:cubicBezTo>
                    <a:lnTo>
                      <a:pt x="4612" y="8403"/>
                    </a:lnTo>
                    <a:cubicBezTo>
                      <a:pt x="4472" y="8378"/>
                      <a:pt x="4336" y="8337"/>
                      <a:pt x="4204" y="8278"/>
                    </a:cubicBezTo>
                    <a:lnTo>
                      <a:pt x="4204" y="8278"/>
                    </a:lnTo>
                    <a:cubicBezTo>
                      <a:pt x="4442" y="8254"/>
                      <a:pt x="4680" y="8214"/>
                      <a:pt x="4915" y="8159"/>
                    </a:cubicBezTo>
                    <a:lnTo>
                      <a:pt x="4915" y="8159"/>
                    </a:lnTo>
                    <a:cubicBezTo>
                      <a:pt x="4973" y="8152"/>
                      <a:pt x="5031" y="8142"/>
                      <a:pt x="5089" y="8130"/>
                    </a:cubicBezTo>
                    <a:close/>
                    <a:moveTo>
                      <a:pt x="3077" y="8253"/>
                    </a:moveTo>
                    <a:lnTo>
                      <a:pt x="3077" y="8253"/>
                    </a:lnTo>
                    <a:cubicBezTo>
                      <a:pt x="3289" y="8287"/>
                      <a:pt x="3505" y="8303"/>
                      <a:pt x="3723" y="8303"/>
                    </a:cubicBezTo>
                    <a:cubicBezTo>
                      <a:pt x="3764" y="8303"/>
                      <a:pt x="3805" y="8302"/>
                      <a:pt x="3846" y="8301"/>
                    </a:cubicBezTo>
                    <a:lnTo>
                      <a:pt x="3846" y="8301"/>
                    </a:lnTo>
                    <a:cubicBezTo>
                      <a:pt x="4000" y="8391"/>
                      <a:pt x="4160" y="8464"/>
                      <a:pt x="4326" y="8518"/>
                    </a:cubicBezTo>
                    <a:lnTo>
                      <a:pt x="4326" y="8518"/>
                    </a:lnTo>
                    <a:cubicBezTo>
                      <a:pt x="4297" y="8528"/>
                      <a:pt x="4267" y="8537"/>
                      <a:pt x="4237" y="8546"/>
                    </a:cubicBezTo>
                    <a:lnTo>
                      <a:pt x="4237" y="8546"/>
                    </a:lnTo>
                    <a:cubicBezTo>
                      <a:pt x="4201" y="8547"/>
                      <a:pt x="4164" y="8548"/>
                      <a:pt x="4127" y="8548"/>
                    </a:cubicBezTo>
                    <a:cubicBezTo>
                      <a:pt x="3839" y="8548"/>
                      <a:pt x="3553" y="8502"/>
                      <a:pt x="3277" y="8401"/>
                    </a:cubicBezTo>
                    <a:lnTo>
                      <a:pt x="3277" y="8401"/>
                    </a:lnTo>
                    <a:cubicBezTo>
                      <a:pt x="3267" y="8370"/>
                      <a:pt x="3245" y="8342"/>
                      <a:pt x="3206" y="8322"/>
                    </a:cubicBezTo>
                    <a:cubicBezTo>
                      <a:pt x="3164" y="8299"/>
                      <a:pt x="3121" y="8276"/>
                      <a:pt x="3077" y="8253"/>
                    </a:cubicBezTo>
                    <a:close/>
                    <a:moveTo>
                      <a:pt x="5871" y="0"/>
                    </a:moveTo>
                    <a:cubicBezTo>
                      <a:pt x="5543" y="0"/>
                      <a:pt x="5209" y="43"/>
                      <a:pt x="4883" y="117"/>
                    </a:cubicBezTo>
                    <a:lnTo>
                      <a:pt x="4883" y="117"/>
                    </a:lnTo>
                    <a:cubicBezTo>
                      <a:pt x="4625" y="67"/>
                      <a:pt x="4369" y="41"/>
                      <a:pt x="4117" y="41"/>
                    </a:cubicBezTo>
                    <a:cubicBezTo>
                      <a:pt x="2856" y="41"/>
                      <a:pt x="1728" y="681"/>
                      <a:pt x="1288" y="1972"/>
                    </a:cubicBezTo>
                    <a:lnTo>
                      <a:pt x="1288" y="1972"/>
                    </a:lnTo>
                    <a:cubicBezTo>
                      <a:pt x="1002" y="2301"/>
                      <a:pt x="764" y="2671"/>
                      <a:pt x="588" y="3076"/>
                    </a:cubicBezTo>
                    <a:lnTo>
                      <a:pt x="588" y="3076"/>
                    </a:lnTo>
                    <a:cubicBezTo>
                      <a:pt x="559" y="3113"/>
                      <a:pt x="531" y="3151"/>
                      <a:pt x="504" y="3190"/>
                    </a:cubicBezTo>
                    <a:cubicBezTo>
                      <a:pt x="46" y="3847"/>
                      <a:pt x="1" y="4480"/>
                      <a:pt x="211" y="5040"/>
                    </a:cubicBezTo>
                    <a:lnTo>
                      <a:pt x="211" y="5040"/>
                    </a:lnTo>
                    <a:cubicBezTo>
                      <a:pt x="205" y="5736"/>
                      <a:pt x="339" y="6419"/>
                      <a:pt x="777" y="7000"/>
                    </a:cubicBezTo>
                    <a:cubicBezTo>
                      <a:pt x="1043" y="7349"/>
                      <a:pt x="1380" y="7628"/>
                      <a:pt x="1747" y="7869"/>
                    </a:cubicBezTo>
                    <a:lnTo>
                      <a:pt x="1747" y="7869"/>
                    </a:lnTo>
                    <a:cubicBezTo>
                      <a:pt x="2194" y="8415"/>
                      <a:pt x="2790" y="8870"/>
                      <a:pt x="3504" y="8917"/>
                    </a:cubicBezTo>
                    <a:cubicBezTo>
                      <a:pt x="3557" y="8921"/>
                      <a:pt x="3610" y="8923"/>
                      <a:pt x="3662" y="8923"/>
                    </a:cubicBezTo>
                    <a:cubicBezTo>
                      <a:pt x="3924" y="8923"/>
                      <a:pt x="4178" y="8880"/>
                      <a:pt x="4423" y="8804"/>
                    </a:cubicBezTo>
                    <a:lnTo>
                      <a:pt x="4423" y="8804"/>
                    </a:lnTo>
                    <a:cubicBezTo>
                      <a:pt x="4722" y="8783"/>
                      <a:pt x="5015" y="8722"/>
                      <a:pt x="5296" y="8627"/>
                    </a:cubicBezTo>
                    <a:lnTo>
                      <a:pt x="5296" y="8627"/>
                    </a:lnTo>
                    <a:cubicBezTo>
                      <a:pt x="5444" y="8614"/>
                      <a:pt x="5593" y="8588"/>
                      <a:pt x="5742" y="8548"/>
                    </a:cubicBezTo>
                    <a:cubicBezTo>
                      <a:pt x="7207" y="8161"/>
                      <a:pt x="8826" y="6770"/>
                      <a:pt x="9035" y="5161"/>
                    </a:cubicBezTo>
                    <a:lnTo>
                      <a:pt x="9035" y="5161"/>
                    </a:lnTo>
                    <a:cubicBezTo>
                      <a:pt x="9320" y="4530"/>
                      <a:pt x="9385" y="3838"/>
                      <a:pt x="9040" y="3155"/>
                    </a:cubicBezTo>
                    <a:cubicBezTo>
                      <a:pt x="8903" y="2880"/>
                      <a:pt x="8719" y="2646"/>
                      <a:pt x="8502" y="2446"/>
                    </a:cubicBezTo>
                    <a:lnTo>
                      <a:pt x="8502" y="2446"/>
                    </a:lnTo>
                    <a:cubicBezTo>
                      <a:pt x="8485" y="1840"/>
                      <a:pt x="8286" y="1255"/>
                      <a:pt x="7826" y="762"/>
                    </a:cubicBezTo>
                    <a:cubicBezTo>
                      <a:pt x="7298" y="212"/>
                      <a:pt x="6599" y="0"/>
                      <a:pt x="5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4"/>
              <p:cNvSpPr/>
              <p:nvPr/>
            </p:nvSpPr>
            <p:spPr>
              <a:xfrm>
                <a:off x="-1345264" y="2092435"/>
                <a:ext cx="712872" cy="718665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19974" extrusionOk="0">
                    <a:moveTo>
                      <a:pt x="10016" y="384"/>
                    </a:moveTo>
                    <a:cubicBezTo>
                      <a:pt x="10543" y="384"/>
                      <a:pt x="11064" y="466"/>
                      <a:pt x="11575" y="606"/>
                    </a:cubicBezTo>
                    <a:lnTo>
                      <a:pt x="11575" y="606"/>
                    </a:lnTo>
                    <a:cubicBezTo>
                      <a:pt x="11364" y="582"/>
                      <a:pt x="11157" y="570"/>
                      <a:pt x="10953" y="570"/>
                    </a:cubicBezTo>
                    <a:cubicBezTo>
                      <a:pt x="10098" y="570"/>
                      <a:pt x="9302" y="780"/>
                      <a:pt x="8571" y="1146"/>
                    </a:cubicBezTo>
                    <a:lnTo>
                      <a:pt x="8571" y="1146"/>
                    </a:lnTo>
                    <a:cubicBezTo>
                      <a:pt x="8199" y="1071"/>
                      <a:pt x="7822" y="1031"/>
                      <a:pt x="7445" y="1031"/>
                    </a:cubicBezTo>
                    <a:cubicBezTo>
                      <a:pt x="7435" y="1031"/>
                      <a:pt x="7425" y="1031"/>
                      <a:pt x="7415" y="1031"/>
                    </a:cubicBezTo>
                    <a:lnTo>
                      <a:pt x="7415" y="1031"/>
                    </a:lnTo>
                    <a:cubicBezTo>
                      <a:pt x="7905" y="805"/>
                      <a:pt x="8409" y="628"/>
                      <a:pt x="8918" y="509"/>
                    </a:cubicBezTo>
                    <a:cubicBezTo>
                      <a:pt x="9287" y="423"/>
                      <a:pt x="9653" y="384"/>
                      <a:pt x="10016" y="384"/>
                    </a:cubicBezTo>
                    <a:close/>
                    <a:moveTo>
                      <a:pt x="12073" y="1112"/>
                    </a:moveTo>
                    <a:lnTo>
                      <a:pt x="12073" y="1112"/>
                    </a:lnTo>
                    <a:cubicBezTo>
                      <a:pt x="12227" y="1146"/>
                      <a:pt x="12379" y="1188"/>
                      <a:pt x="12529" y="1237"/>
                    </a:cubicBezTo>
                    <a:lnTo>
                      <a:pt x="12529" y="1237"/>
                    </a:lnTo>
                    <a:cubicBezTo>
                      <a:pt x="12028" y="1238"/>
                      <a:pt x="11520" y="1289"/>
                      <a:pt x="11012" y="1383"/>
                    </a:cubicBezTo>
                    <a:lnTo>
                      <a:pt x="11012" y="1383"/>
                    </a:lnTo>
                    <a:cubicBezTo>
                      <a:pt x="10754" y="1344"/>
                      <a:pt x="10494" y="1319"/>
                      <a:pt x="10235" y="1309"/>
                    </a:cubicBezTo>
                    <a:lnTo>
                      <a:pt x="10235" y="1309"/>
                    </a:lnTo>
                    <a:cubicBezTo>
                      <a:pt x="10778" y="1200"/>
                      <a:pt x="11330" y="1135"/>
                      <a:pt x="11883" y="1116"/>
                    </a:cubicBezTo>
                    <a:cubicBezTo>
                      <a:pt x="11946" y="1114"/>
                      <a:pt x="12010" y="1113"/>
                      <a:pt x="12073" y="1112"/>
                    </a:cubicBezTo>
                    <a:close/>
                    <a:moveTo>
                      <a:pt x="5180" y="2039"/>
                    </a:moveTo>
                    <a:cubicBezTo>
                      <a:pt x="4964" y="2211"/>
                      <a:pt x="4755" y="2389"/>
                      <a:pt x="4553" y="2574"/>
                    </a:cubicBezTo>
                    <a:lnTo>
                      <a:pt x="4553" y="2574"/>
                    </a:lnTo>
                    <a:cubicBezTo>
                      <a:pt x="4702" y="2416"/>
                      <a:pt x="4863" y="2271"/>
                      <a:pt x="5037" y="2140"/>
                    </a:cubicBezTo>
                    <a:cubicBezTo>
                      <a:pt x="5084" y="2105"/>
                      <a:pt x="5132" y="2071"/>
                      <a:pt x="5180" y="2039"/>
                    </a:cubicBezTo>
                    <a:close/>
                    <a:moveTo>
                      <a:pt x="14450" y="1438"/>
                    </a:moveTo>
                    <a:cubicBezTo>
                      <a:pt x="15024" y="1617"/>
                      <a:pt x="15569" y="1873"/>
                      <a:pt x="16050" y="2223"/>
                    </a:cubicBezTo>
                    <a:cubicBezTo>
                      <a:pt x="16295" y="2400"/>
                      <a:pt x="16511" y="2602"/>
                      <a:pt x="16699" y="2824"/>
                    </a:cubicBezTo>
                    <a:lnTo>
                      <a:pt x="16699" y="2824"/>
                    </a:lnTo>
                    <a:cubicBezTo>
                      <a:pt x="16106" y="2256"/>
                      <a:pt x="15444" y="1858"/>
                      <a:pt x="14738" y="1602"/>
                    </a:cubicBezTo>
                    <a:lnTo>
                      <a:pt x="14738" y="1602"/>
                    </a:lnTo>
                    <a:cubicBezTo>
                      <a:pt x="14643" y="1547"/>
                      <a:pt x="14547" y="1493"/>
                      <a:pt x="14450" y="1438"/>
                    </a:cubicBezTo>
                    <a:close/>
                    <a:moveTo>
                      <a:pt x="10936" y="1765"/>
                    </a:moveTo>
                    <a:cubicBezTo>
                      <a:pt x="11539" y="1850"/>
                      <a:pt x="12130" y="2013"/>
                      <a:pt x="12693" y="2259"/>
                    </a:cubicBezTo>
                    <a:cubicBezTo>
                      <a:pt x="13110" y="2444"/>
                      <a:pt x="13495" y="2669"/>
                      <a:pt x="13848" y="2926"/>
                    </a:cubicBezTo>
                    <a:lnTo>
                      <a:pt x="13848" y="2926"/>
                    </a:lnTo>
                    <a:cubicBezTo>
                      <a:pt x="13181" y="2707"/>
                      <a:pt x="12474" y="2598"/>
                      <a:pt x="11768" y="2598"/>
                    </a:cubicBezTo>
                    <a:cubicBezTo>
                      <a:pt x="11740" y="2598"/>
                      <a:pt x="11712" y="2598"/>
                      <a:pt x="11684" y="2599"/>
                    </a:cubicBezTo>
                    <a:lnTo>
                      <a:pt x="11684" y="2599"/>
                    </a:lnTo>
                    <a:cubicBezTo>
                      <a:pt x="11313" y="2322"/>
                      <a:pt x="10921" y="2070"/>
                      <a:pt x="10511" y="1854"/>
                    </a:cubicBezTo>
                    <a:lnTo>
                      <a:pt x="10511" y="1854"/>
                    </a:lnTo>
                    <a:cubicBezTo>
                      <a:pt x="10652" y="1821"/>
                      <a:pt x="10794" y="1792"/>
                      <a:pt x="10936" y="1765"/>
                    </a:cubicBezTo>
                    <a:close/>
                    <a:moveTo>
                      <a:pt x="9223" y="1725"/>
                    </a:moveTo>
                    <a:lnTo>
                      <a:pt x="9223" y="1725"/>
                    </a:lnTo>
                    <a:cubicBezTo>
                      <a:pt x="9296" y="1750"/>
                      <a:pt x="9369" y="1776"/>
                      <a:pt x="9441" y="1803"/>
                    </a:cubicBezTo>
                    <a:lnTo>
                      <a:pt x="9441" y="1803"/>
                    </a:lnTo>
                    <a:cubicBezTo>
                      <a:pt x="8457" y="2145"/>
                      <a:pt x="7505" y="2621"/>
                      <a:pt x="6643" y="3173"/>
                    </a:cubicBezTo>
                    <a:lnTo>
                      <a:pt x="6643" y="3173"/>
                    </a:lnTo>
                    <a:cubicBezTo>
                      <a:pt x="7017" y="2768"/>
                      <a:pt x="7426" y="2398"/>
                      <a:pt x="7870" y="2074"/>
                    </a:cubicBezTo>
                    <a:lnTo>
                      <a:pt x="7870" y="2074"/>
                    </a:lnTo>
                    <a:cubicBezTo>
                      <a:pt x="8056" y="1990"/>
                      <a:pt x="8244" y="1910"/>
                      <a:pt x="8434" y="1836"/>
                    </a:cubicBezTo>
                    <a:lnTo>
                      <a:pt x="8434" y="1836"/>
                    </a:lnTo>
                    <a:cubicBezTo>
                      <a:pt x="8696" y="1786"/>
                      <a:pt x="8959" y="1749"/>
                      <a:pt x="9223" y="1725"/>
                    </a:cubicBezTo>
                    <a:close/>
                    <a:moveTo>
                      <a:pt x="9930" y="2007"/>
                    </a:moveTo>
                    <a:lnTo>
                      <a:pt x="9930" y="2007"/>
                    </a:lnTo>
                    <a:cubicBezTo>
                      <a:pt x="10321" y="2188"/>
                      <a:pt x="10694" y="2399"/>
                      <a:pt x="11047" y="2636"/>
                    </a:cubicBezTo>
                    <a:lnTo>
                      <a:pt x="11047" y="2636"/>
                    </a:lnTo>
                    <a:cubicBezTo>
                      <a:pt x="10427" y="2702"/>
                      <a:pt x="9819" y="2852"/>
                      <a:pt x="9251" y="3086"/>
                    </a:cubicBezTo>
                    <a:lnTo>
                      <a:pt x="9251" y="3086"/>
                    </a:lnTo>
                    <a:cubicBezTo>
                      <a:pt x="9220" y="3086"/>
                      <a:pt x="9188" y="3085"/>
                      <a:pt x="9156" y="3085"/>
                    </a:cubicBezTo>
                    <a:cubicBezTo>
                      <a:pt x="8474" y="3085"/>
                      <a:pt x="7784" y="3175"/>
                      <a:pt x="7107" y="3342"/>
                    </a:cubicBezTo>
                    <a:lnTo>
                      <a:pt x="7107" y="3342"/>
                    </a:lnTo>
                    <a:cubicBezTo>
                      <a:pt x="7084" y="3346"/>
                      <a:pt x="7060" y="3350"/>
                      <a:pt x="7037" y="3354"/>
                    </a:cubicBezTo>
                    <a:cubicBezTo>
                      <a:pt x="7016" y="3358"/>
                      <a:pt x="6996" y="3362"/>
                      <a:pt x="6975" y="3366"/>
                    </a:cubicBezTo>
                    <a:lnTo>
                      <a:pt x="6975" y="3366"/>
                    </a:lnTo>
                    <a:cubicBezTo>
                      <a:pt x="7892" y="2782"/>
                      <a:pt x="8891" y="2314"/>
                      <a:pt x="9930" y="2007"/>
                    </a:cubicBezTo>
                    <a:close/>
                    <a:moveTo>
                      <a:pt x="7382" y="1407"/>
                    </a:moveTo>
                    <a:cubicBezTo>
                      <a:pt x="7600" y="1407"/>
                      <a:pt x="7818" y="1421"/>
                      <a:pt x="8036" y="1449"/>
                    </a:cubicBezTo>
                    <a:lnTo>
                      <a:pt x="8036" y="1449"/>
                    </a:lnTo>
                    <a:cubicBezTo>
                      <a:pt x="7966" y="1493"/>
                      <a:pt x="7897" y="1539"/>
                      <a:pt x="7829" y="1586"/>
                    </a:cubicBezTo>
                    <a:lnTo>
                      <a:pt x="7829" y="1586"/>
                    </a:lnTo>
                    <a:cubicBezTo>
                      <a:pt x="6909" y="1830"/>
                      <a:pt x="6025" y="2223"/>
                      <a:pt x="5227" y="2723"/>
                    </a:cubicBezTo>
                    <a:cubicBezTo>
                      <a:pt x="4804" y="2993"/>
                      <a:pt x="4404" y="3300"/>
                      <a:pt x="4037" y="3641"/>
                    </a:cubicBezTo>
                    <a:lnTo>
                      <a:pt x="4037" y="3641"/>
                    </a:lnTo>
                    <a:cubicBezTo>
                      <a:pt x="4751" y="2791"/>
                      <a:pt x="5619" y="2047"/>
                      <a:pt x="6566" y="1480"/>
                    </a:cubicBezTo>
                    <a:lnTo>
                      <a:pt x="6566" y="1480"/>
                    </a:lnTo>
                    <a:cubicBezTo>
                      <a:pt x="6834" y="1430"/>
                      <a:pt x="7107" y="1407"/>
                      <a:pt x="7382" y="1407"/>
                    </a:cubicBezTo>
                    <a:close/>
                    <a:moveTo>
                      <a:pt x="12160" y="2980"/>
                    </a:moveTo>
                    <a:cubicBezTo>
                      <a:pt x="12938" y="3025"/>
                      <a:pt x="13670" y="3222"/>
                      <a:pt x="14333" y="3549"/>
                    </a:cubicBezTo>
                    <a:lnTo>
                      <a:pt x="14333" y="3549"/>
                    </a:lnTo>
                    <a:cubicBezTo>
                      <a:pt x="14253" y="3546"/>
                      <a:pt x="14174" y="3544"/>
                      <a:pt x="14094" y="3544"/>
                    </a:cubicBezTo>
                    <a:cubicBezTo>
                      <a:pt x="13794" y="3544"/>
                      <a:pt x="13493" y="3568"/>
                      <a:pt x="13193" y="3616"/>
                    </a:cubicBezTo>
                    <a:cubicBezTo>
                      <a:pt x="13090" y="3632"/>
                      <a:pt x="12988" y="3650"/>
                      <a:pt x="12886" y="3669"/>
                    </a:cubicBezTo>
                    <a:lnTo>
                      <a:pt x="12886" y="3669"/>
                    </a:lnTo>
                    <a:cubicBezTo>
                      <a:pt x="12660" y="3430"/>
                      <a:pt x="12417" y="3199"/>
                      <a:pt x="12160" y="2980"/>
                    </a:cubicBezTo>
                    <a:close/>
                    <a:moveTo>
                      <a:pt x="11517" y="2977"/>
                    </a:moveTo>
                    <a:cubicBezTo>
                      <a:pt x="11821" y="3214"/>
                      <a:pt x="12109" y="3470"/>
                      <a:pt x="12380" y="3744"/>
                    </a:cubicBezTo>
                    <a:lnTo>
                      <a:pt x="12380" y="3744"/>
                    </a:lnTo>
                    <a:cubicBezTo>
                      <a:pt x="12286" y="3735"/>
                      <a:pt x="12191" y="3728"/>
                      <a:pt x="12097" y="3724"/>
                    </a:cubicBezTo>
                    <a:lnTo>
                      <a:pt x="12097" y="3724"/>
                    </a:lnTo>
                    <a:cubicBezTo>
                      <a:pt x="12019" y="3687"/>
                      <a:pt x="11940" y="3651"/>
                      <a:pt x="11859" y="3616"/>
                    </a:cubicBezTo>
                    <a:cubicBezTo>
                      <a:pt x="11345" y="3397"/>
                      <a:pt x="10806" y="3249"/>
                      <a:pt x="10255" y="3166"/>
                    </a:cubicBezTo>
                    <a:lnTo>
                      <a:pt x="10255" y="3166"/>
                    </a:lnTo>
                    <a:cubicBezTo>
                      <a:pt x="10382" y="3134"/>
                      <a:pt x="10512" y="3105"/>
                      <a:pt x="10645" y="3081"/>
                    </a:cubicBezTo>
                    <a:cubicBezTo>
                      <a:pt x="10940" y="3025"/>
                      <a:pt x="11231" y="2991"/>
                      <a:pt x="11517" y="2977"/>
                    </a:cubicBezTo>
                    <a:close/>
                    <a:moveTo>
                      <a:pt x="12465" y="1611"/>
                    </a:moveTo>
                    <a:cubicBezTo>
                      <a:pt x="12857" y="1611"/>
                      <a:pt x="13237" y="1648"/>
                      <a:pt x="13602" y="1719"/>
                    </a:cubicBezTo>
                    <a:lnTo>
                      <a:pt x="13602" y="1719"/>
                    </a:lnTo>
                    <a:cubicBezTo>
                      <a:pt x="14100" y="2010"/>
                      <a:pt x="14565" y="2383"/>
                      <a:pt x="14979" y="2831"/>
                    </a:cubicBezTo>
                    <a:cubicBezTo>
                      <a:pt x="15257" y="3132"/>
                      <a:pt x="15510" y="3454"/>
                      <a:pt x="15740" y="3794"/>
                    </a:cubicBezTo>
                    <a:lnTo>
                      <a:pt x="15740" y="3794"/>
                    </a:lnTo>
                    <a:cubicBezTo>
                      <a:pt x="15626" y="3758"/>
                      <a:pt x="15509" y="3726"/>
                      <a:pt x="15392" y="3698"/>
                    </a:cubicBezTo>
                    <a:lnTo>
                      <a:pt x="15392" y="3698"/>
                    </a:lnTo>
                    <a:cubicBezTo>
                      <a:pt x="15256" y="3601"/>
                      <a:pt x="15115" y="3511"/>
                      <a:pt x="14970" y="3427"/>
                    </a:cubicBezTo>
                    <a:lnTo>
                      <a:pt x="14970" y="3427"/>
                    </a:lnTo>
                    <a:cubicBezTo>
                      <a:pt x="14164" y="2604"/>
                      <a:pt x="13167" y="1974"/>
                      <a:pt x="12057" y="1624"/>
                    </a:cubicBezTo>
                    <a:lnTo>
                      <a:pt x="12057" y="1624"/>
                    </a:lnTo>
                    <a:cubicBezTo>
                      <a:pt x="12194" y="1615"/>
                      <a:pt x="12331" y="1611"/>
                      <a:pt x="12465" y="1611"/>
                    </a:cubicBezTo>
                    <a:close/>
                    <a:moveTo>
                      <a:pt x="9890" y="3540"/>
                    </a:moveTo>
                    <a:lnTo>
                      <a:pt x="9890" y="3540"/>
                    </a:lnTo>
                    <a:cubicBezTo>
                      <a:pt x="10276" y="3575"/>
                      <a:pt x="10658" y="3642"/>
                      <a:pt x="11029" y="3744"/>
                    </a:cubicBezTo>
                    <a:lnTo>
                      <a:pt x="11029" y="3744"/>
                    </a:lnTo>
                    <a:cubicBezTo>
                      <a:pt x="10884" y="3757"/>
                      <a:pt x="10742" y="3777"/>
                      <a:pt x="10603" y="3802"/>
                    </a:cubicBezTo>
                    <a:lnTo>
                      <a:pt x="10603" y="3802"/>
                    </a:lnTo>
                    <a:cubicBezTo>
                      <a:pt x="10369" y="3701"/>
                      <a:pt x="10131" y="3614"/>
                      <a:pt x="9890" y="3540"/>
                    </a:cubicBezTo>
                    <a:close/>
                    <a:moveTo>
                      <a:pt x="11387" y="4055"/>
                    </a:moveTo>
                    <a:cubicBezTo>
                      <a:pt x="11334" y="4073"/>
                      <a:pt x="11282" y="4090"/>
                      <a:pt x="11230" y="4108"/>
                    </a:cubicBezTo>
                    <a:lnTo>
                      <a:pt x="11230" y="4108"/>
                    </a:lnTo>
                    <a:cubicBezTo>
                      <a:pt x="11208" y="4096"/>
                      <a:pt x="11186" y="4084"/>
                      <a:pt x="11164" y="4072"/>
                    </a:cubicBezTo>
                    <a:lnTo>
                      <a:pt x="11164" y="4072"/>
                    </a:lnTo>
                    <a:cubicBezTo>
                      <a:pt x="11238" y="4065"/>
                      <a:pt x="11312" y="4060"/>
                      <a:pt x="11387" y="4055"/>
                    </a:cubicBezTo>
                    <a:close/>
                    <a:moveTo>
                      <a:pt x="6347" y="2919"/>
                    </a:moveTo>
                    <a:cubicBezTo>
                      <a:pt x="6094" y="3208"/>
                      <a:pt x="5855" y="3515"/>
                      <a:pt x="5632" y="3836"/>
                    </a:cubicBezTo>
                    <a:lnTo>
                      <a:pt x="5632" y="3836"/>
                    </a:lnTo>
                    <a:cubicBezTo>
                      <a:pt x="5295" y="3979"/>
                      <a:pt x="4965" y="4142"/>
                      <a:pt x="4646" y="4321"/>
                    </a:cubicBezTo>
                    <a:lnTo>
                      <a:pt x="4646" y="4321"/>
                    </a:lnTo>
                    <a:cubicBezTo>
                      <a:pt x="5160" y="3797"/>
                      <a:pt x="5733" y="3327"/>
                      <a:pt x="6347" y="2919"/>
                    </a:cubicBezTo>
                    <a:close/>
                    <a:moveTo>
                      <a:pt x="14792" y="2099"/>
                    </a:moveTo>
                    <a:lnTo>
                      <a:pt x="14792" y="2099"/>
                    </a:lnTo>
                    <a:cubicBezTo>
                      <a:pt x="15190" y="2335"/>
                      <a:pt x="15578" y="2572"/>
                      <a:pt x="15955" y="2795"/>
                    </a:cubicBezTo>
                    <a:cubicBezTo>
                      <a:pt x="15976" y="2808"/>
                      <a:pt x="15997" y="2817"/>
                      <a:pt x="16017" y="2822"/>
                    </a:cubicBezTo>
                    <a:lnTo>
                      <a:pt x="16017" y="2822"/>
                    </a:lnTo>
                    <a:cubicBezTo>
                      <a:pt x="16673" y="3337"/>
                      <a:pt x="17224" y="3999"/>
                      <a:pt x="17641" y="4773"/>
                    </a:cubicBezTo>
                    <a:lnTo>
                      <a:pt x="17641" y="4773"/>
                    </a:lnTo>
                    <a:cubicBezTo>
                      <a:pt x="17653" y="4820"/>
                      <a:pt x="17663" y="4867"/>
                      <a:pt x="17674" y="4915"/>
                    </a:cubicBezTo>
                    <a:lnTo>
                      <a:pt x="17674" y="4915"/>
                    </a:lnTo>
                    <a:cubicBezTo>
                      <a:pt x="17276" y="4541"/>
                      <a:pt x="16820" y="4241"/>
                      <a:pt x="16326" y="4018"/>
                    </a:cubicBezTo>
                    <a:lnTo>
                      <a:pt x="16326" y="4018"/>
                    </a:lnTo>
                    <a:cubicBezTo>
                      <a:pt x="15904" y="3304"/>
                      <a:pt x="15394" y="2645"/>
                      <a:pt x="14792" y="2099"/>
                    </a:cubicBezTo>
                    <a:close/>
                    <a:moveTo>
                      <a:pt x="5695" y="2895"/>
                    </a:moveTo>
                    <a:cubicBezTo>
                      <a:pt x="4839" y="3528"/>
                      <a:pt x="4072" y="4280"/>
                      <a:pt x="3438" y="5122"/>
                    </a:cubicBezTo>
                    <a:lnTo>
                      <a:pt x="3438" y="5122"/>
                    </a:lnTo>
                    <a:cubicBezTo>
                      <a:pt x="3372" y="5173"/>
                      <a:pt x="3306" y="5225"/>
                      <a:pt x="3242" y="5278"/>
                    </a:cubicBezTo>
                    <a:lnTo>
                      <a:pt x="3242" y="5278"/>
                    </a:lnTo>
                    <a:cubicBezTo>
                      <a:pt x="3256" y="5212"/>
                      <a:pt x="3271" y="5147"/>
                      <a:pt x="3287" y="5083"/>
                    </a:cubicBezTo>
                    <a:lnTo>
                      <a:pt x="3287" y="5083"/>
                    </a:lnTo>
                    <a:cubicBezTo>
                      <a:pt x="3921" y="4199"/>
                      <a:pt x="4770" y="3454"/>
                      <a:pt x="5695" y="2895"/>
                    </a:cubicBezTo>
                    <a:close/>
                    <a:moveTo>
                      <a:pt x="10543" y="4169"/>
                    </a:moveTo>
                    <a:cubicBezTo>
                      <a:pt x="10619" y="4203"/>
                      <a:pt x="10694" y="4239"/>
                      <a:pt x="10768" y="4276"/>
                    </a:cubicBezTo>
                    <a:lnTo>
                      <a:pt x="10768" y="4276"/>
                    </a:lnTo>
                    <a:cubicBezTo>
                      <a:pt x="9859" y="4626"/>
                      <a:pt x="8986" y="5075"/>
                      <a:pt x="8172" y="5585"/>
                    </a:cubicBezTo>
                    <a:lnTo>
                      <a:pt x="8172" y="5585"/>
                    </a:lnTo>
                    <a:cubicBezTo>
                      <a:pt x="8609" y="5044"/>
                      <a:pt x="9188" y="4619"/>
                      <a:pt x="9871" y="4366"/>
                    </a:cubicBezTo>
                    <a:cubicBezTo>
                      <a:pt x="10084" y="4286"/>
                      <a:pt x="10310" y="4220"/>
                      <a:pt x="10543" y="4169"/>
                    </a:cubicBezTo>
                    <a:close/>
                    <a:moveTo>
                      <a:pt x="4446" y="4925"/>
                    </a:moveTo>
                    <a:cubicBezTo>
                      <a:pt x="4417" y="4960"/>
                      <a:pt x="4389" y="4995"/>
                      <a:pt x="4362" y="5030"/>
                    </a:cubicBezTo>
                    <a:lnTo>
                      <a:pt x="4362" y="5030"/>
                    </a:lnTo>
                    <a:cubicBezTo>
                      <a:pt x="3846" y="5576"/>
                      <a:pt x="3407" y="6162"/>
                      <a:pt x="3054" y="6791"/>
                    </a:cubicBezTo>
                    <a:lnTo>
                      <a:pt x="3054" y="6791"/>
                    </a:lnTo>
                    <a:cubicBezTo>
                      <a:pt x="3058" y="6665"/>
                      <a:pt x="3066" y="6537"/>
                      <a:pt x="3076" y="6409"/>
                    </a:cubicBezTo>
                    <a:lnTo>
                      <a:pt x="3076" y="6409"/>
                    </a:lnTo>
                    <a:cubicBezTo>
                      <a:pt x="3271" y="6065"/>
                      <a:pt x="3487" y="5732"/>
                      <a:pt x="3722" y="5412"/>
                    </a:cubicBezTo>
                    <a:lnTo>
                      <a:pt x="3722" y="5412"/>
                    </a:lnTo>
                    <a:cubicBezTo>
                      <a:pt x="3955" y="5239"/>
                      <a:pt x="4197" y="5076"/>
                      <a:pt x="4446" y="4925"/>
                    </a:cubicBezTo>
                    <a:close/>
                    <a:moveTo>
                      <a:pt x="2633" y="6372"/>
                    </a:moveTo>
                    <a:lnTo>
                      <a:pt x="2633" y="6372"/>
                    </a:lnTo>
                    <a:cubicBezTo>
                      <a:pt x="2555" y="6516"/>
                      <a:pt x="2481" y="6661"/>
                      <a:pt x="2410" y="6808"/>
                    </a:cubicBezTo>
                    <a:lnTo>
                      <a:pt x="2410" y="6808"/>
                    </a:lnTo>
                    <a:cubicBezTo>
                      <a:pt x="2444" y="6702"/>
                      <a:pt x="2480" y="6597"/>
                      <a:pt x="2520" y="6493"/>
                    </a:cubicBezTo>
                    <a:lnTo>
                      <a:pt x="2520" y="6493"/>
                    </a:lnTo>
                    <a:cubicBezTo>
                      <a:pt x="2557" y="6452"/>
                      <a:pt x="2595" y="6412"/>
                      <a:pt x="2633" y="6372"/>
                    </a:cubicBezTo>
                    <a:close/>
                    <a:moveTo>
                      <a:pt x="8939" y="3677"/>
                    </a:moveTo>
                    <a:lnTo>
                      <a:pt x="8939" y="3677"/>
                    </a:lnTo>
                    <a:cubicBezTo>
                      <a:pt x="9302" y="3737"/>
                      <a:pt x="9657" y="3829"/>
                      <a:pt x="10003" y="3951"/>
                    </a:cubicBezTo>
                    <a:lnTo>
                      <a:pt x="10003" y="3951"/>
                    </a:lnTo>
                    <a:cubicBezTo>
                      <a:pt x="8898" y="4305"/>
                      <a:pt x="8033" y="5047"/>
                      <a:pt x="7490" y="6035"/>
                    </a:cubicBezTo>
                    <a:lnTo>
                      <a:pt x="7490" y="6035"/>
                    </a:lnTo>
                    <a:cubicBezTo>
                      <a:pt x="7083" y="6315"/>
                      <a:pt x="6671" y="6632"/>
                      <a:pt x="6289" y="6984"/>
                    </a:cubicBezTo>
                    <a:lnTo>
                      <a:pt x="6289" y="6984"/>
                    </a:lnTo>
                    <a:cubicBezTo>
                      <a:pt x="6723" y="5583"/>
                      <a:pt x="7628" y="4390"/>
                      <a:pt x="8939" y="3677"/>
                    </a:cubicBezTo>
                    <a:close/>
                    <a:moveTo>
                      <a:pt x="16656" y="4621"/>
                    </a:moveTo>
                    <a:cubicBezTo>
                      <a:pt x="17099" y="4910"/>
                      <a:pt x="17477" y="5276"/>
                      <a:pt x="17792" y="5697"/>
                    </a:cubicBezTo>
                    <a:lnTo>
                      <a:pt x="17792" y="5697"/>
                    </a:lnTo>
                    <a:cubicBezTo>
                      <a:pt x="17840" y="6248"/>
                      <a:pt x="17831" y="6804"/>
                      <a:pt x="17776" y="7359"/>
                    </a:cubicBezTo>
                    <a:lnTo>
                      <a:pt x="17776" y="7359"/>
                    </a:lnTo>
                    <a:cubicBezTo>
                      <a:pt x="17633" y="6812"/>
                      <a:pt x="17429" y="6282"/>
                      <a:pt x="17166" y="5784"/>
                    </a:cubicBezTo>
                    <a:lnTo>
                      <a:pt x="17166" y="5784"/>
                    </a:lnTo>
                    <a:cubicBezTo>
                      <a:pt x="17117" y="5656"/>
                      <a:pt x="17067" y="5529"/>
                      <a:pt x="17015" y="5402"/>
                    </a:cubicBezTo>
                    <a:cubicBezTo>
                      <a:pt x="16905" y="5139"/>
                      <a:pt x="16786" y="4877"/>
                      <a:pt x="16656" y="4621"/>
                    </a:cubicBezTo>
                    <a:close/>
                    <a:moveTo>
                      <a:pt x="13520" y="4410"/>
                    </a:moveTo>
                    <a:lnTo>
                      <a:pt x="13520" y="4410"/>
                    </a:lnTo>
                    <a:cubicBezTo>
                      <a:pt x="13684" y="4483"/>
                      <a:pt x="13842" y="4568"/>
                      <a:pt x="13990" y="4664"/>
                    </a:cubicBezTo>
                    <a:cubicBezTo>
                      <a:pt x="15033" y="5338"/>
                      <a:pt x="15378" y="6504"/>
                      <a:pt x="15381" y="7744"/>
                    </a:cubicBezTo>
                    <a:lnTo>
                      <a:pt x="15381" y="7744"/>
                    </a:lnTo>
                    <a:cubicBezTo>
                      <a:pt x="15333" y="7615"/>
                      <a:pt x="15283" y="7486"/>
                      <a:pt x="15231" y="7358"/>
                    </a:cubicBezTo>
                    <a:lnTo>
                      <a:pt x="15231" y="7358"/>
                    </a:lnTo>
                    <a:cubicBezTo>
                      <a:pt x="15008" y="6678"/>
                      <a:pt x="14689" y="6042"/>
                      <a:pt x="14263" y="5478"/>
                    </a:cubicBezTo>
                    <a:lnTo>
                      <a:pt x="14263" y="5478"/>
                    </a:lnTo>
                    <a:cubicBezTo>
                      <a:pt x="14029" y="5102"/>
                      <a:pt x="13779" y="4744"/>
                      <a:pt x="13520" y="4410"/>
                    </a:cubicBezTo>
                    <a:close/>
                    <a:moveTo>
                      <a:pt x="3355" y="6944"/>
                    </a:moveTo>
                    <a:cubicBezTo>
                      <a:pt x="3246" y="7264"/>
                      <a:pt x="3159" y="7591"/>
                      <a:pt x="3092" y="7919"/>
                    </a:cubicBezTo>
                    <a:lnTo>
                      <a:pt x="3092" y="7919"/>
                    </a:lnTo>
                    <a:cubicBezTo>
                      <a:pt x="3079" y="7785"/>
                      <a:pt x="3069" y="7650"/>
                      <a:pt x="3062" y="7514"/>
                    </a:cubicBezTo>
                    <a:lnTo>
                      <a:pt x="3062" y="7514"/>
                    </a:lnTo>
                    <a:cubicBezTo>
                      <a:pt x="3149" y="7320"/>
                      <a:pt x="3247" y="7130"/>
                      <a:pt x="3355" y="6944"/>
                    </a:cubicBezTo>
                    <a:close/>
                    <a:moveTo>
                      <a:pt x="7195" y="6680"/>
                    </a:moveTo>
                    <a:lnTo>
                      <a:pt x="7195" y="6680"/>
                    </a:lnTo>
                    <a:cubicBezTo>
                      <a:pt x="7049" y="7069"/>
                      <a:pt x="6947" y="7487"/>
                      <a:pt x="6893" y="7926"/>
                    </a:cubicBezTo>
                    <a:lnTo>
                      <a:pt x="6893" y="7926"/>
                    </a:lnTo>
                    <a:cubicBezTo>
                      <a:pt x="6629" y="8027"/>
                      <a:pt x="6371" y="8146"/>
                      <a:pt x="6120" y="8284"/>
                    </a:cubicBezTo>
                    <a:cubicBezTo>
                      <a:pt x="6088" y="8301"/>
                      <a:pt x="6056" y="8319"/>
                      <a:pt x="6024" y="8338"/>
                    </a:cubicBezTo>
                    <a:lnTo>
                      <a:pt x="6024" y="8338"/>
                    </a:lnTo>
                    <a:cubicBezTo>
                      <a:pt x="6046" y="8092"/>
                      <a:pt x="6081" y="7850"/>
                      <a:pt x="6129" y="7613"/>
                    </a:cubicBezTo>
                    <a:lnTo>
                      <a:pt x="6129" y="7613"/>
                    </a:lnTo>
                    <a:cubicBezTo>
                      <a:pt x="6454" y="7275"/>
                      <a:pt x="6819" y="6963"/>
                      <a:pt x="7195" y="6680"/>
                    </a:cubicBezTo>
                    <a:close/>
                    <a:moveTo>
                      <a:pt x="5649" y="8176"/>
                    </a:moveTo>
                    <a:lnTo>
                      <a:pt x="5649" y="8176"/>
                    </a:lnTo>
                    <a:cubicBezTo>
                      <a:pt x="5634" y="8316"/>
                      <a:pt x="5622" y="8456"/>
                      <a:pt x="5614" y="8596"/>
                    </a:cubicBezTo>
                    <a:lnTo>
                      <a:pt x="5614" y="8596"/>
                    </a:lnTo>
                    <a:cubicBezTo>
                      <a:pt x="5472" y="8695"/>
                      <a:pt x="5334" y="8800"/>
                      <a:pt x="5202" y="8911"/>
                    </a:cubicBezTo>
                    <a:lnTo>
                      <a:pt x="5202" y="8911"/>
                    </a:lnTo>
                    <a:cubicBezTo>
                      <a:pt x="5323" y="8655"/>
                      <a:pt x="5474" y="8411"/>
                      <a:pt x="5649" y="8176"/>
                    </a:cubicBezTo>
                    <a:close/>
                    <a:moveTo>
                      <a:pt x="2687" y="7177"/>
                    </a:moveTo>
                    <a:cubicBezTo>
                      <a:pt x="2687" y="7291"/>
                      <a:pt x="2689" y="7404"/>
                      <a:pt x="2693" y="7516"/>
                    </a:cubicBezTo>
                    <a:lnTo>
                      <a:pt x="2693" y="7516"/>
                    </a:lnTo>
                    <a:cubicBezTo>
                      <a:pt x="2474" y="8019"/>
                      <a:pt x="2305" y="8549"/>
                      <a:pt x="2192" y="9105"/>
                    </a:cubicBezTo>
                    <a:lnTo>
                      <a:pt x="2192" y="9105"/>
                    </a:lnTo>
                    <a:cubicBezTo>
                      <a:pt x="2178" y="8971"/>
                      <a:pt x="2168" y="8837"/>
                      <a:pt x="2163" y="8702"/>
                    </a:cubicBezTo>
                    <a:lnTo>
                      <a:pt x="2163" y="8702"/>
                    </a:lnTo>
                    <a:cubicBezTo>
                      <a:pt x="2288" y="8180"/>
                      <a:pt x="2465" y="7669"/>
                      <a:pt x="2687" y="7177"/>
                    </a:cubicBezTo>
                    <a:close/>
                    <a:moveTo>
                      <a:pt x="11174" y="4497"/>
                    </a:moveTo>
                    <a:cubicBezTo>
                      <a:pt x="12595" y="5330"/>
                      <a:pt x="13732" y="6671"/>
                      <a:pt x="14276" y="8200"/>
                    </a:cubicBezTo>
                    <a:cubicBezTo>
                      <a:pt x="14402" y="8558"/>
                      <a:pt x="14491" y="8931"/>
                      <a:pt x="14542" y="9308"/>
                    </a:cubicBezTo>
                    <a:lnTo>
                      <a:pt x="14542" y="9308"/>
                    </a:lnTo>
                    <a:cubicBezTo>
                      <a:pt x="13574" y="8182"/>
                      <a:pt x="11861" y="7758"/>
                      <a:pt x="10454" y="7557"/>
                    </a:cubicBezTo>
                    <a:cubicBezTo>
                      <a:pt x="10095" y="7508"/>
                      <a:pt x="9734" y="7483"/>
                      <a:pt x="9373" y="7483"/>
                    </a:cubicBezTo>
                    <a:cubicBezTo>
                      <a:pt x="8661" y="7483"/>
                      <a:pt x="7954" y="7582"/>
                      <a:pt x="7277" y="7793"/>
                    </a:cubicBezTo>
                    <a:lnTo>
                      <a:pt x="7277" y="7793"/>
                    </a:lnTo>
                    <a:cubicBezTo>
                      <a:pt x="7300" y="7613"/>
                      <a:pt x="7331" y="7435"/>
                      <a:pt x="7371" y="7260"/>
                    </a:cubicBezTo>
                    <a:cubicBezTo>
                      <a:pt x="7445" y="6927"/>
                      <a:pt x="7557" y="6611"/>
                      <a:pt x="7704" y="6315"/>
                    </a:cubicBezTo>
                    <a:lnTo>
                      <a:pt x="7704" y="6315"/>
                    </a:lnTo>
                    <a:cubicBezTo>
                      <a:pt x="8090" y="6053"/>
                      <a:pt x="8473" y="5820"/>
                      <a:pt x="8823" y="5617"/>
                    </a:cubicBezTo>
                    <a:cubicBezTo>
                      <a:pt x="9550" y="5201"/>
                      <a:pt x="10346" y="4803"/>
                      <a:pt x="11174" y="4497"/>
                    </a:cubicBezTo>
                    <a:close/>
                    <a:moveTo>
                      <a:pt x="4919" y="5001"/>
                    </a:moveTo>
                    <a:lnTo>
                      <a:pt x="4919" y="5001"/>
                    </a:lnTo>
                    <a:cubicBezTo>
                      <a:pt x="4114" y="6496"/>
                      <a:pt x="3607" y="8147"/>
                      <a:pt x="3453" y="9581"/>
                    </a:cubicBezTo>
                    <a:cubicBezTo>
                      <a:pt x="3447" y="9644"/>
                      <a:pt x="3441" y="9706"/>
                      <a:pt x="3435" y="9769"/>
                    </a:cubicBezTo>
                    <a:lnTo>
                      <a:pt x="3435" y="9769"/>
                    </a:lnTo>
                    <a:cubicBezTo>
                      <a:pt x="3388" y="9598"/>
                      <a:pt x="3345" y="9427"/>
                      <a:pt x="3306" y="9254"/>
                    </a:cubicBezTo>
                    <a:lnTo>
                      <a:pt x="3306" y="9254"/>
                    </a:lnTo>
                    <a:cubicBezTo>
                      <a:pt x="3319" y="8737"/>
                      <a:pt x="3382" y="8223"/>
                      <a:pt x="3501" y="7724"/>
                    </a:cubicBezTo>
                    <a:cubicBezTo>
                      <a:pt x="3683" y="6925"/>
                      <a:pt x="3985" y="6155"/>
                      <a:pt x="4443" y="5491"/>
                    </a:cubicBezTo>
                    <a:lnTo>
                      <a:pt x="4443" y="5491"/>
                    </a:lnTo>
                    <a:cubicBezTo>
                      <a:pt x="4598" y="5322"/>
                      <a:pt x="4757" y="5159"/>
                      <a:pt x="4919" y="5001"/>
                    </a:cubicBezTo>
                    <a:close/>
                    <a:moveTo>
                      <a:pt x="12148" y="4186"/>
                    </a:moveTo>
                    <a:cubicBezTo>
                      <a:pt x="12439" y="4340"/>
                      <a:pt x="12717" y="4522"/>
                      <a:pt x="12978" y="4736"/>
                    </a:cubicBezTo>
                    <a:cubicBezTo>
                      <a:pt x="13319" y="5013"/>
                      <a:pt x="13615" y="5322"/>
                      <a:pt x="13870" y="5656"/>
                    </a:cubicBezTo>
                    <a:lnTo>
                      <a:pt x="13870" y="5656"/>
                    </a:lnTo>
                    <a:cubicBezTo>
                      <a:pt x="14306" y="6366"/>
                      <a:pt x="14666" y="7124"/>
                      <a:pt x="14949" y="7900"/>
                    </a:cubicBezTo>
                    <a:lnTo>
                      <a:pt x="14949" y="7900"/>
                    </a:lnTo>
                    <a:cubicBezTo>
                      <a:pt x="15081" y="8392"/>
                      <a:pt x="15166" y="8901"/>
                      <a:pt x="15209" y="9414"/>
                    </a:cubicBezTo>
                    <a:lnTo>
                      <a:pt x="15209" y="9414"/>
                    </a:lnTo>
                    <a:cubicBezTo>
                      <a:pt x="15165" y="9645"/>
                      <a:pt x="15114" y="9872"/>
                      <a:pt x="15059" y="10092"/>
                    </a:cubicBezTo>
                    <a:lnTo>
                      <a:pt x="15059" y="10092"/>
                    </a:lnTo>
                    <a:cubicBezTo>
                      <a:pt x="15076" y="7786"/>
                      <a:pt x="13620" y="5594"/>
                      <a:pt x="11625" y="4340"/>
                    </a:cubicBezTo>
                    <a:lnTo>
                      <a:pt x="11625" y="4340"/>
                    </a:lnTo>
                    <a:cubicBezTo>
                      <a:pt x="11798" y="4284"/>
                      <a:pt x="11973" y="4232"/>
                      <a:pt x="12148" y="4186"/>
                    </a:cubicBezTo>
                    <a:close/>
                    <a:moveTo>
                      <a:pt x="16099" y="4921"/>
                    </a:moveTo>
                    <a:cubicBezTo>
                      <a:pt x="16393" y="5260"/>
                      <a:pt x="16652" y="5638"/>
                      <a:pt x="16870" y="6050"/>
                    </a:cubicBezTo>
                    <a:lnTo>
                      <a:pt x="16870" y="6050"/>
                    </a:lnTo>
                    <a:cubicBezTo>
                      <a:pt x="17187" y="6923"/>
                      <a:pt x="17406" y="7840"/>
                      <a:pt x="17546" y="8754"/>
                    </a:cubicBezTo>
                    <a:lnTo>
                      <a:pt x="17546" y="8754"/>
                    </a:lnTo>
                    <a:cubicBezTo>
                      <a:pt x="17425" y="9281"/>
                      <a:pt x="17271" y="9804"/>
                      <a:pt x="17091" y="10318"/>
                    </a:cubicBezTo>
                    <a:lnTo>
                      <a:pt x="17091" y="10318"/>
                    </a:lnTo>
                    <a:cubicBezTo>
                      <a:pt x="17264" y="8883"/>
                      <a:pt x="17123" y="7408"/>
                      <a:pt x="16622" y="6045"/>
                    </a:cubicBezTo>
                    <a:cubicBezTo>
                      <a:pt x="16479" y="5655"/>
                      <a:pt x="16304" y="5278"/>
                      <a:pt x="16099" y="4921"/>
                    </a:cubicBezTo>
                    <a:close/>
                    <a:moveTo>
                      <a:pt x="8031" y="3603"/>
                    </a:moveTo>
                    <a:cubicBezTo>
                      <a:pt x="8111" y="3603"/>
                      <a:pt x="8190" y="3605"/>
                      <a:pt x="8269" y="3608"/>
                    </a:cubicBezTo>
                    <a:lnTo>
                      <a:pt x="8269" y="3608"/>
                    </a:lnTo>
                    <a:cubicBezTo>
                      <a:pt x="6897" y="4521"/>
                      <a:pt x="6064" y="5950"/>
                      <a:pt x="5748" y="7532"/>
                    </a:cubicBezTo>
                    <a:lnTo>
                      <a:pt x="5748" y="7532"/>
                    </a:lnTo>
                    <a:cubicBezTo>
                      <a:pt x="5248" y="8095"/>
                      <a:pt x="4845" y="8730"/>
                      <a:pt x="4644" y="9437"/>
                    </a:cubicBezTo>
                    <a:lnTo>
                      <a:pt x="4644" y="9437"/>
                    </a:lnTo>
                    <a:cubicBezTo>
                      <a:pt x="4335" y="9765"/>
                      <a:pt x="4058" y="10125"/>
                      <a:pt x="3809" y="10506"/>
                    </a:cubicBezTo>
                    <a:lnTo>
                      <a:pt x="3809" y="10506"/>
                    </a:lnTo>
                    <a:cubicBezTo>
                      <a:pt x="3810" y="9683"/>
                      <a:pt x="3921" y="8860"/>
                      <a:pt x="4096" y="8105"/>
                    </a:cubicBezTo>
                    <a:cubicBezTo>
                      <a:pt x="4415" y="6758"/>
                      <a:pt x="4986" y="5408"/>
                      <a:pt x="5796" y="4235"/>
                    </a:cubicBezTo>
                    <a:lnTo>
                      <a:pt x="5796" y="4235"/>
                    </a:lnTo>
                    <a:cubicBezTo>
                      <a:pt x="6010" y="4144"/>
                      <a:pt x="6226" y="4061"/>
                      <a:pt x="6442" y="3985"/>
                    </a:cubicBezTo>
                    <a:cubicBezTo>
                      <a:pt x="6943" y="3815"/>
                      <a:pt x="7471" y="3684"/>
                      <a:pt x="8007" y="3603"/>
                    </a:cubicBezTo>
                    <a:lnTo>
                      <a:pt x="8007" y="3603"/>
                    </a:lnTo>
                    <a:cubicBezTo>
                      <a:pt x="8015" y="3603"/>
                      <a:pt x="8023" y="3603"/>
                      <a:pt x="8031" y="3603"/>
                    </a:cubicBezTo>
                    <a:close/>
                    <a:moveTo>
                      <a:pt x="18217" y="6361"/>
                    </a:moveTo>
                    <a:lnTo>
                      <a:pt x="18217" y="6361"/>
                    </a:lnTo>
                    <a:cubicBezTo>
                      <a:pt x="18250" y="6422"/>
                      <a:pt x="18281" y="6483"/>
                      <a:pt x="18312" y="6545"/>
                    </a:cubicBezTo>
                    <a:lnTo>
                      <a:pt x="18312" y="6545"/>
                    </a:lnTo>
                    <a:cubicBezTo>
                      <a:pt x="18649" y="7952"/>
                      <a:pt x="18557" y="9425"/>
                      <a:pt x="18167" y="10830"/>
                    </a:cubicBezTo>
                    <a:lnTo>
                      <a:pt x="18167" y="10830"/>
                    </a:lnTo>
                    <a:cubicBezTo>
                      <a:pt x="18152" y="10269"/>
                      <a:pt x="18105" y="9708"/>
                      <a:pt x="18027" y="9150"/>
                    </a:cubicBezTo>
                    <a:lnTo>
                      <a:pt x="18027" y="9150"/>
                    </a:lnTo>
                    <a:cubicBezTo>
                      <a:pt x="18022" y="8930"/>
                      <a:pt x="18008" y="8709"/>
                      <a:pt x="17984" y="8489"/>
                    </a:cubicBezTo>
                    <a:lnTo>
                      <a:pt x="17984" y="8489"/>
                    </a:lnTo>
                    <a:cubicBezTo>
                      <a:pt x="18130" y="7786"/>
                      <a:pt x="18217" y="7070"/>
                      <a:pt x="18217" y="6361"/>
                    </a:cubicBezTo>
                    <a:close/>
                    <a:moveTo>
                      <a:pt x="1956" y="10175"/>
                    </a:moveTo>
                    <a:cubicBezTo>
                      <a:pt x="1977" y="10253"/>
                      <a:pt x="1999" y="10332"/>
                      <a:pt x="2023" y="10409"/>
                    </a:cubicBezTo>
                    <a:lnTo>
                      <a:pt x="2023" y="10409"/>
                    </a:lnTo>
                    <a:cubicBezTo>
                      <a:pt x="2003" y="10698"/>
                      <a:pt x="1993" y="10988"/>
                      <a:pt x="1992" y="11278"/>
                    </a:cubicBezTo>
                    <a:lnTo>
                      <a:pt x="1992" y="11278"/>
                    </a:lnTo>
                    <a:cubicBezTo>
                      <a:pt x="1952" y="10908"/>
                      <a:pt x="1940" y="10540"/>
                      <a:pt x="1956" y="10175"/>
                    </a:cubicBezTo>
                    <a:close/>
                    <a:moveTo>
                      <a:pt x="2760" y="8357"/>
                    </a:moveTo>
                    <a:lnTo>
                      <a:pt x="2760" y="8357"/>
                    </a:lnTo>
                    <a:cubicBezTo>
                      <a:pt x="2761" y="8365"/>
                      <a:pt x="2762" y="8372"/>
                      <a:pt x="2763" y="8379"/>
                    </a:cubicBezTo>
                    <a:cubicBezTo>
                      <a:pt x="2803" y="8712"/>
                      <a:pt x="2859" y="9042"/>
                      <a:pt x="2931" y="9369"/>
                    </a:cubicBezTo>
                    <a:lnTo>
                      <a:pt x="2931" y="9369"/>
                    </a:lnTo>
                    <a:cubicBezTo>
                      <a:pt x="2919" y="10115"/>
                      <a:pt x="3014" y="10865"/>
                      <a:pt x="3198" y="11594"/>
                    </a:cubicBezTo>
                    <a:lnTo>
                      <a:pt x="3198" y="11594"/>
                    </a:lnTo>
                    <a:cubicBezTo>
                      <a:pt x="3162" y="11668"/>
                      <a:pt x="3128" y="11742"/>
                      <a:pt x="3094" y="11816"/>
                    </a:cubicBezTo>
                    <a:lnTo>
                      <a:pt x="3094" y="11816"/>
                    </a:lnTo>
                    <a:cubicBezTo>
                      <a:pt x="2810" y="11325"/>
                      <a:pt x="2581" y="10804"/>
                      <a:pt x="2422" y="10263"/>
                    </a:cubicBezTo>
                    <a:lnTo>
                      <a:pt x="2422" y="10263"/>
                    </a:lnTo>
                    <a:cubicBezTo>
                      <a:pt x="2472" y="9620"/>
                      <a:pt x="2579" y="8976"/>
                      <a:pt x="2760" y="8357"/>
                    </a:cubicBezTo>
                    <a:close/>
                    <a:moveTo>
                      <a:pt x="3368" y="12187"/>
                    </a:moveTo>
                    <a:cubicBezTo>
                      <a:pt x="3383" y="12232"/>
                      <a:pt x="3398" y="12277"/>
                      <a:pt x="3413" y="12322"/>
                    </a:cubicBezTo>
                    <a:lnTo>
                      <a:pt x="3413" y="12322"/>
                    </a:lnTo>
                    <a:cubicBezTo>
                      <a:pt x="3392" y="12291"/>
                      <a:pt x="3371" y="12260"/>
                      <a:pt x="3350" y="12229"/>
                    </a:cubicBezTo>
                    <a:lnTo>
                      <a:pt x="3350" y="12229"/>
                    </a:lnTo>
                    <a:cubicBezTo>
                      <a:pt x="3356" y="12215"/>
                      <a:pt x="3362" y="12201"/>
                      <a:pt x="3368" y="12187"/>
                    </a:cubicBezTo>
                    <a:close/>
                    <a:moveTo>
                      <a:pt x="5603" y="9086"/>
                    </a:moveTo>
                    <a:cubicBezTo>
                      <a:pt x="5605" y="9405"/>
                      <a:pt x="5627" y="9726"/>
                      <a:pt x="5668" y="10046"/>
                    </a:cubicBezTo>
                    <a:cubicBezTo>
                      <a:pt x="5802" y="11111"/>
                      <a:pt x="6127" y="12149"/>
                      <a:pt x="6598" y="13119"/>
                    </a:cubicBezTo>
                    <a:lnTo>
                      <a:pt x="6598" y="13119"/>
                    </a:lnTo>
                    <a:cubicBezTo>
                      <a:pt x="5547" y="12382"/>
                      <a:pt x="4802" y="11331"/>
                      <a:pt x="4894" y="10034"/>
                    </a:cubicBezTo>
                    <a:cubicBezTo>
                      <a:pt x="4902" y="9927"/>
                      <a:pt x="4916" y="9822"/>
                      <a:pt x="4936" y="9718"/>
                    </a:cubicBezTo>
                    <a:lnTo>
                      <a:pt x="4936" y="9718"/>
                    </a:lnTo>
                    <a:cubicBezTo>
                      <a:pt x="5070" y="9572"/>
                      <a:pt x="5211" y="9431"/>
                      <a:pt x="5358" y="9296"/>
                    </a:cubicBezTo>
                    <a:cubicBezTo>
                      <a:pt x="5438" y="9223"/>
                      <a:pt x="5520" y="9153"/>
                      <a:pt x="5603" y="9086"/>
                    </a:cubicBezTo>
                    <a:close/>
                    <a:moveTo>
                      <a:pt x="2388" y="11358"/>
                    </a:moveTo>
                    <a:cubicBezTo>
                      <a:pt x="2535" y="11676"/>
                      <a:pt x="2704" y="11984"/>
                      <a:pt x="2892" y="12282"/>
                    </a:cubicBezTo>
                    <a:lnTo>
                      <a:pt x="2892" y="12282"/>
                    </a:lnTo>
                    <a:cubicBezTo>
                      <a:pt x="2761" y="12601"/>
                      <a:pt x="2644" y="12925"/>
                      <a:pt x="2539" y="13247"/>
                    </a:cubicBezTo>
                    <a:lnTo>
                      <a:pt x="2539" y="13247"/>
                    </a:lnTo>
                    <a:cubicBezTo>
                      <a:pt x="2442" y="12618"/>
                      <a:pt x="2394" y="11983"/>
                      <a:pt x="2388" y="11358"/>
                    </a:cubicBezTo>
                    <a:close/>
                    <a:moveTo>
                      <a:pt x="17605" y="9935"/>
                    </a:moveTo>
                    <a:cubicBezTo>
                      <a:pt x="17466" y="11340"/>
                      <a:pt x="16916" y="12691"/>
                      <a:pt x="16008" y="13780"/>
                    </a:cubicBezTo>
                    <a:lnTo>
                      <a:pt x="16008" y="13780"/>
                    </a:lnTo>
                    <a:cubicBezTo>
                      <a:pt x="16205" y="13410"/>
                      <a:pt x="16378" y="13024"/>
                      <a:pt x="16527" y="12628"/>
                    </a:cubicBezTo>
                    <a:lnTo>
                      <a:pt x="16527" y="12628"/>
                    </a:lnTo>
                    <a:cubicBezTo>
                      <a:pt x="16792" y="12085"/>
                      <a:pt x="17023" y="11551"/>
                      <a:pt x="17217" y="11046"/>
                    </a:cubicBezTo>
                    <a:cubicBezTo>
                      <a:pt x="17355" y="10686"/>
                      <a:pt x="17486" y="10315"/>
                      <a:pt x="17605" y="9935"/>
                    </a:cubicBezTo>
                    <a:close/>
                    <a:moveTo>
                      <a:pt x="4014" y="12345"/>
                    </a:moveTo>
                    <a:cubicBezTo>
                      <a:pt x="4311" y="12936"/>
                      <a:pt x="4646" y="13507"/>
                      <a:pt x="5005" y="14057"/>
                    </a:cubicBezTo>
                    <a:lnTo>
                      <a:pt x="5005" y="14057"/>
                    </a:lnTo>
                    <a:cubicBezTo>
                      <a:pt x="4813" y="13898"/>
                      <a:pt x="4628" y="13732"/>
                      <a:pt x="4451" y="13557"/>
                    </a:cubicBezTo>
                    <a:lnTo>
                      <a:pt x="4451" y="13557"/>
                    </a:lnTo>
                    <a:cubicBezTo>
                      <a:pt x="4259" y="13174"/>
                      <a:pt x="4116" y="12767"/>
                      <a:pt x="4014" y="12345"/>
                    </a:cubicBezTo>
                    <a:close/>
                    <a:moveTo>
                      <a:pt x="15193" y="11316"/>
                    </a:moveTo>
                    <a:cubicBezTo>
                      <a:pt x="15156" y="11706"/>
                      <a:pt x="15100" y="12090"/>
                      <a:pt x="15026" y="12463"/>
                    </a:cubicBezTo>
                    <a:cubicBezTo>
                      <a:pt x="14961" y="12775"/>
                      <a:pt x="14881" y="13090"/>
                      <a:pt x="14788" y="13403"/>
                    </a:cubicBezTo>
                    <a:lnTo>
                      <a:pt x="14788" y="13403"/>
                    </a:lnTo>
                    <a:cubicBezTo>
                      <a:pt x="14505" y="13785"/>
                      <a:pt x="14152" y="14077"/>
                      <a:pt x="13752" y="14276"/>
                    </a:cubicBezTo>
                    <a:lnTo>
                      <a:pt x="13752" y="14276"/>
                    </a:lnTo>
                    <a:cubicBezTo>
                      <a:pt x="13822" y="14173"/>
                      <a:pt x="13890" y="14068"/>
                      <a:pt x="13955" y="13963"/>
                    </a:cubicBezTo>
                    <a:cubicBezTo>
                      <a:pt x="14142" y="13653"/>
                      <a:pt x="14321" y="13330"/>
                      <a:pt x="14488" y="12997"/>
                    </a:cubicBezTo>
                    <a:lnTo>
                      <a:pt x="14488" y="12997"/>
                    </a:lnTo>
                    <a:cubicBezTo>
                      <a:pt x="14843" y="12483"/>
                      <a:pt x="15100" y="11927"/>
                      <a:pt x="15178" y="11361"/>
                    </a:cubicBezTo>
                    <a:lnTo>
                      <a:pt x="15178" y="11361"/>
                    </a:lnTo>
                    <a:cubicBezTo>
                      <a:pt x="15183" y="11346"/>
                      <a:pt x="15188" y="11331"/>
                      <a:pt x="15193" y="11316"/>
                    </a:cubicBezTo>
                    <a:close/>
                    <a:moveTo>
                      <a:pt x="1671" y="7649"/>
                    </a:moveTo>
                    <a:cubicBezTo>
                      <a:pt x="1464" y="8719"/>
                      <a:pt x="1437" y="9824"/>
                      <a:pt x="1557" y="10916"/>
                    </a:cubicBezTo>
                    <a:lnTo>
                      <a:pt x="1557" y="10916"/>
                    </a:lnTo>
                    <a:cubicBezTo>
                      <a:pt x="1595" y="11722"/>
                      <a:pt x="1756" y="12489"/>
                      <a:pt x="2020" y="13206"/>
                    </a:cubicBezTo>
                    <a:lnTo>
                      <a:pt x="2020" y="13206"/>
                    </a:lnTo>
                    <a:cubicBezTo>
                      <a:pt x="2026" y="13224"/>
                      <a:pt x="2031" y="13242"/>
                      <a:pt x="2037" y="13260"/>
                    </a:cubicBezTo>
                    <a:cubicBezTo>
                      <a:pt x="2109" y="13498"/>
                      <a:pt x="2190" y="13735"/>
                      <a:pt x="2279" y="13970"/>
                    </a:cubicBezTo>
                    <a:lnTo>
                      <a:pt x="2279" y="13970"/>
                    </a:lnTo>
                    <a:cubicBezTo>
                      <a:pt x="2302" y="14074"/>
                      <a:pt x="2326" y="14177"/>
                      <a:pt x="2351" y="14280"/>
                    </a:cubicBezTo>
                    <a:lnTo>
                      <a:pt x="2351" y="14280"/>
                    </a:lnTo>
                    <a:cubicBezTo>
                      <a:pt x="1029" y="12568"/>
                      <a:pt x="449" y="10350"/>
                      <a:pt x="1346" y="8295"/>
                    </a:cubicBezTo>
                    <a:cubicBezTo>
                      <a:pt x="1442" y="8073"/>
                      <a:pt x="1550" y="7857"/>
                      <a:pt x="1671" y="7649"/>
                    </a:cubicBezTo>
                    <a:close/>
                    <a:moveTo>
                      <a:pt x="9404" y="7859"/>
                    </a:moveTo>
                    <a:cubicBezTo>
                      <a:pt x="9723" y="7859"/>
                      <a:pt x="10042" y="7879"/>
                      <a:pt x="10359" y="7914"/>
                    </a:cubicBezTo>
                    <a:cubicBezTo>
                      <a:pt x="11857" y="8090"/>
                      <a:pt x="13792" y="8634"/>
                      <a:pt x="14592" y="10031"/>
                    </a:cubicBezTo>
                    <a:lnTo>
                      <a:pt x="14592" y="10031"/>
                    </a:lnTo>
                    <a:cubicBezTo>
                      <a:pt x="14596" y="10849"/>
                      <a:pt x="14417" y="11662"/>
                      <a:pt x="14038" y="12379"/>
                    </a:cubicBezTo>
                    <a:cubicBezTo>
                      <a:pt x="13404" y="13583"/>
                      <a:pt x="12133" y="14169"/>
                      <a:pt x="10849" y="14294"/>
                    </a:cubicBezTo>
                    <a:lnTo>
                      <a:pt x="10849" y="14294"/>
                    </a:lnTo>
                    <a:cubicBezTo>
                      <a:pt x="8490" y="13371"/>
                      <a:pt x="7099" y="10681"/>
                      <a:pt x="7240" y="8196"/>
                    </a:cubicBezTo>
                    <a:lnTo>
                      <a:pt x="7240" y="8196"/>
                    </a:lnTo>
                    <a:cubicBezTo>
                      <a:pt x="7930" y="7963"/>
                      <a:pt x="8664" y="7859"/>
                      <a:pt x="9404" y="7859"/>
                    </a:cubicBezTo>
                    <a:close/>
                    <a:moveTo>
                      <a:pt x="6856" y="8341"/>
                    </a:moveTo>
                    <a:lnTo>
                      <a:pt x="6856" y="8341"/>
                    </a:lnTo>
                    <a:cubicBezTo>
                      <a:pt x="6726" y="10709"/>
                      <a:pt x="7983" y="13047"/>
                      <a:pt x="9968" y="14309"/>
                    </a:cubicBezTo>
                    <a:lnTo>
                      <a:pt x="9968" y="14309"/>
                    </a:lnTo>
                    <a:cubicBezTo>
                      <a:pt x="9112" y="14251"/>
                      <a:pt x="8147" y="13985"/>
                      <a:pt x="7290" y="13538"/>
                    </a:cubicBezTo>
                    <a:lnTo>
                      <a:pt x="7290" y="13538"/>
                    </a:lnTo>
                    <a:cubicBezTo>
                      <a:pt x="6715" y="12503"/>
                      <a:pt x="6311" y="11372"/>
                      <a:pt x="6108" y="10224"/>
                    </a:cubicBezTo>
                    <a:cubicBezTo>
                      <a:pt x="6023" y="9745"/>
                      <a:pt x="5987" y="9267"/>
                      <a:pt x="5998" y="8798"/>
                    </a:cubicBezTo>
                    <a:lnTo>
                      <a:pt x="5998" y="8798"/>
                    </a:lnTo>
                    <a:cubicBezTo>
                      <a:pt x="6272" y="8618"/>
                      <a:pt x="6559" y="8466"/>
                      <a:pt x="6856" y="8341"/>
                    </a:cubicBezTo>
                    <a:close/>
                    <a:moveTo>
                      <a:pt x="12821" y="14144"/>
                    </a:moveTo>
                    <a:cubicBezTo>
                      <a:pt x="12633" y="14299"/>
                      <a:pt x="12434" y="14450"/>
                      <a:pt x="12227" y="14594"/>
                    </a:cubicBezTo>
                    <a:lnTo>
                      <a:pt x="12227" y="14594"/>
                    </a:lnTo>
                    <a:cubicBezTo>
                      <a:pt x="12093" y="14589"/>
                      <a:pt x="11957" y="14577"/>
                      <a:pt x="11820" y="14558"/>
                    </a:cubicBezTo>
                    <a:lnTo>
                      <a:pt x="11820" y="14558"/>
                    </a:lnTo>
                    <a:cubicBezTo>
                      <a:pt x="12171" y="14457"/>
                      <a:pt x="12507" y="14319"/>
                      <a:pt x="12821" y="14144"/>
                    </a:cubicBezTo>
                    <a:close/>
                    <a:moveTo>
                      <a:pt x="14119" y="3908"/>
                    </a:moveTo>
                    <a:cubicBezTo>
                      <a:pt x="14207" y="3908"/>
                      <a:pt x="14295" y="3910"/>
                      <a:pt x="14383" y="3914"/>
                    </a:cubicBezTo>
                    <a:cubicBezTo>
                      <a:pt x="14585" y="3924"/>
                      <a:pt x="14779" y="3944"/>
                      <a:pt x="14966" y="3975"/>
                    </a:cubicBezTo>
                    <a:lnTo>
                      <a:pt x="14966" y="3975"/>
                    </a:lnTo>
                    <a:cubicBezTo>
                      <a:pt x="16230" y="5476"/>
                      <a:pt x="16825" y="7520"/>
                      <a:pt x="16776" y="9510"/>
                    </a:cubicBezTo>
                    <a:cubicBezTo>
                      <a:pt x="16755" y="10466"/>
                      <a:pt x="16574" y="11423"/>
                      <a:pt x="16251" y="12328"/>
                    </a:cubicBezTo>
                    <a:lnTo>
                      <a:pt x="16251" y="12328"/>
                    </a:lnTo>
                    <a:cubicBezTo>
                      <a:pt x="16042" y="12763"/>
                      <a:pt x="15822" y="13186"/>
                      <a:pt x="15598" y="13594"/>
                    </a:cubicBezTo>
                    <a:cubicBezTo>
                      <a:pt x="15352" y="14041"/>
                      <a:pt x="15079" y="14490"/>
                      <a:pt x="14781" y="14926"/>
                    </a:cubicBezTo>
                    <a:lnTo>
                      <a:pt x="14781" y="14926"/>
                    </a:lnTo>
                    <a:cubicBezTo>
                      <a:pt x="14706" y="14979"/>
                      <a:pt x="14631" y="15031"/>
                      <a:pt x="14554" y="15081"/>
                    </a:cubicBezTo>
                    <a:lnTo>
                      <a:pt x="14554" y="15081"/>
                    </a:lnTo>
                    <a:cubicBezTo>
                      <a:pt x="14730" y="14692"/>
                      <a:pt x="14888" y="14285"/>
                      <a:pt x="15026" y="13867"/>
                    </a:cubicBezTo>
                    <a:lnTo>
                      <a:pt x="15026" y="13867"/>
                    </a:lnTo>
                    <a:cubicBezTo>
                      <a:pt x="15571" y="13177"/>
                      <a:pt x="15849" y="12262"/>
                      <a:pt x="15931" y="11403"/>
                    </a:cubicBezTo>
                    <a:cubicBezTo>
                      <a:pt x="16012" y="10587"/>
                      <a:pt x="15932" y="9745"/>
                      <a:pt x="15735" y="8914"/>
                    </a:cubicBezTo>
                    <a:lnTo>
                      <a:pt x="15735" y="8914"/>
                    </a:lnTo>
                    <a:cubicBezTo>
                      <a:pt x="15798" y="8315"/>
                      <a:pt x="15804" y="7716"/>
                      <a:pt x="15741" y="7129"/>
                    </a:cubicBezTo>
                    <a:cubicBezTo>
                      <a:pt x="15633" y="6176"/>
                      <a:pt x="15252" y="5259"/>
                      <a:pt x="14550" y="4593"/>
                    </a:cubicBezTo>
                    <a:cubicBezTo>
                      <a:pt x="14214" y="4290"/>
                      <a:pt x="13824" y="4083"/>
                      <a:pt x="13406" y="3947"/>
                    </a:cubicBezTo>
                    <a:lnTo>
                      <a:pt x="13406" y="3947"/>
                    </a:lnTo>
                    <a:cubicBezTo>
                      <a:pt x="13644" y="3922"/>
                      <a:pt x="13882" y="3908"/>
                      <a:pt x="14119" y="3908"/>
                    </a:cubicBezTo>
                    <a:close/>
                    <a:moveTo>
                      <a:pt x="5609" y="15032"/>
                    </a:moveTo>
                    <a:lnTo>
                      <a:pt x="5609" y="15032"/>
                    </a:lnTo>
                    <a:cubicBezTo>
                      <a:pt x="5650" y="15058"/>
                      <a:pt x="5691" y="15085"/>
                      <a:pt x="5732" y="15110"/>
                    </a:cubicBezTo>
                    <a:lnTo>
                      <a:pt x="5732" y="15110"/>
                    </a:lnTo>
                    <a:cubicBezTo>
                      <a:pt x="5744" y="15126"/>
                      <a:pt x="5756" y="15142"/>
                      <a:pt x="5767" y="15158"/>
                    </a:cubicBezTo>
                    <a:lnTo>
                      <a:pt x="5767" y="15158"/>
                    </a:lnTo>
                    <a:cubicBezTo>
                      <a:pt x="5750" y="15145"/>
                      <a:pt x="5733" y="15131"/>
                      <a:pt x="5716" y="15118"/>
                    </a:cubicBezTo>
                    <a:cubicBezTo>
                      <a:pt x="5680" y="15090"/>
                      <a:pt x="5644" y="15061"/>
                      <a:pt x="5609" y="15032"/>
                    </a:cubicBezTo>
                    <a:close/>
                    <a:moveTo>
                      <a:pt x="18898" y="8295"/>
                    </a:moveTo>
                    <a:lnTo>
                      <a:pt x="18898" y="8295"/>
                    </a:lnTo>
                    <a:cubicBezTo>
                      <a:pt x="19004" y="8824"/>
                      <a:pt x="19058" y="9370"/>
                      <a:pt x="19062" y="9915"/>
                    </a:cubicBezTo>
                    <a:cubicBezTo>
                      <a:pt x="19088" y="11819"/>
                      <a:pt x="18564" y="13903"/>
                      <a:pt x="17433" y="15515"/>
                    </a:cubicBezTo>
                    <a:lnTo>
                      <a:pt x="17433" y="15515"/>
                    </a:lnTo>
                    <a:cubicBezTo>
                      <a:pt x="17710" y="14802"/>
                      <a:pt x="17898" y="14051"/>
                      <a:pt x="18015" y="13308"/>
                    </a:cubicBezTo>
                    <a:cubicBezTo>
                      <a:pt x="18066" y="12974"/>
                      <a:pt x="18105" y="12637"/>
                      <a:pt x="18131" y="12298"/>
                    </a:cubicBezTo>
                    <a:lnTo>
                      <a:pt x="18131" y="12298"/>
                    </a:lnTo>
                    <a:cubicBezTo>
                      <a:pt x="18639" y="11013"/>
                      <a:pt x="18913" y="9640"/>
                      <a:pt x="18898" y="8295"/>
                    </a:cubicBezTo>
                    <a:close/>
                    <a:moveTo>
                      <a:pt x="6713" y="15651"/>
                    </a:moveTo>
                    <a:cubicBezTo>
                      <a:pt x="6840" y="15711"/>
                      <a:pt x="6968" y="15769"/>
                      <a:pt x="7098" y="15824"/>
                    </a:cubicBezTo>
                    <a:lnTo>
                      <a:pt x="7098" y="15824"/>
                    </a:lnTo>
                    <a:cubicBezTo>
                      <a:pt x="6988" y="15793"/>
                      <a:pt x="6878" y="15757"/>
                      <a:pt x="6770" y="15716"/>
                    </a:cubicBezTo>
                    <a:lnTo>
                      <a:pt x="6770" y="15716"/>
                    </a:lnTo>
                    <a:cubicBezTo>
                      <a:pt x="6751" y="15695"/>
                      <a:pt x="6732" y="15673"/>
                      <a:pt x="6713" y="15651"/>
                    </a:cubicBezTo>
                    <a:close/>
                    <a:moveTo>
                      <a:pt x="4510" y="10223"/>
                    </a:moveTo>
                    <a:cubicBezTo>
                      <a:pt x="4418" y="11802"/>
                      <a:pt x="5608" y="13046"/>
                      <a:pt x="6973" y="13825"/>
                    </a:cubicBezTo>
                    <a:lnTo>
                      <a:pt x="6973" y="13825"/>
                    </a:lnTo>
                    <a:cubicBezTo>
                      <a:pt x="7390" y="14545"/>
                      <a:pt x="7889" y="15219"/>
                      <a:pt x="8448" y="15825"/>
                    </a:cubicBezTo>
                    <a:lnTo>
                      <a:pt x="8448" y="15825"/>
                    </a:lnTo>
                    <a:cubicBezTo>
                      <a:pt x="7678" y="15612"/>
                      <a:pt x="6935" y="15302"/>
                      <a:pt x="6251" y="14915"/>
                    </a:cubicBezTo>
                    <a:cubicBezTo>
                      <a:pt x="6167" y="14868"/>
                      <a:pt x="6083" y="14818"/>
                      <a:pt x="6000" y="14768"/>
                    </a:cubicBezTo>
                    <a:lnTo>
                      <a:pt x="6000" y="14768"/>
                    </a:lnTo>
                    <a:cubicBezTo>
                      <a:pt x="5703" y="14374"/>
                      <a:pt x="5436" y="13985"/>
                      <a:pt x="5204" y="13618"/>
                    </a:cubicBezTo>
                    <a:cubicBezTo>
                      <a:pt x="4697" y="12831"/>
                      <a:pt x="4252" y="11999"/>
                      <a:pt x="3900" y="11133"/>
                    </a:cubicBezTo>
                    <a:lnTo>
                      <a:pt x="3900" y="11133"/>
                    </a:lnTo>
                    <a:cubicBezTo>
                      <a:pt x="4084" y="10817"/>
                      <a:pt x="4286" y="10513"/>
                      <a:pt x="4510" y="10223"/>
                    </a:cubicBezTo>
                    <a:close/>
                    <a:moveTo>
                      <a:pt x="7677" y="14180"/>
                    </a:moveTo>
                    <a:lnTo>
                      <a:pt x="7677" y="14180"/>
                    </a:lnTo>
                    <a:cubicBezTo>
                      <a:pt x="8022" y="14333"/>
                      <a:pt x="8366" y="14455"/>
                      <a:pt x="8692" y="14546"/>
                    </a:cubicBezTo>
                    <a:cubicBezTo>
                      <a:pt x="9226" y="14692"/>
                      <a:pt x="9771" y="14765"/>
                      <a:pt x="10307" y="14765"/>
                    </a:cubicBezTo>
                    <a:cubicBezTo>
                      <a:pt x="10472" y="14765"/>
                      <a:pt x="10637" y="14758"/>
                      <a:pt x="10800" y="14744"/>
                    </a:cubicBezTo>
                    <a:lnTo>
                      <a:pt x="10800" y="14744"/>
                    </a:lnTo>
                    <a:cubicBezTo>
                      <a:pt x="11062" y="14851"/>
                      <a:pt x="11333" y="14933"/>
                      <a:pt x="11608" y="14987"/>
                    </a:cubicBezTo>
                    <a:lnTo>
                      <a:pt x="11608" y="14987"/>
                    </a:lnTo>
                    <a:cubicBezTo>
                      <a:pt x="10832" y="15437"/>
                      <a:pt x="9972" y="15776"/>
                      <a:pt x="9107" y="15913"/>
                    </a:cubicBezTo>
                    <a:lnTo>
                      <a:pt x="9107" y="15913"/>
                    </a:lnTo>
                    <a:cubicBezTo>
                      <a:pt x="8568" y="15395"/>
                      <a:pt x="8089" y="14811"/>
                      <a:pt x="7677" y="14180"/>
                    </a:cubicBezTo>
                    <a:close/>
                    <a:moveTo>
                      <a:pt x="14418" y="14450"/>
                    </a:moveTo>
                    <a:cubicBezTo>
                      <a:pt x="14283" y="14781"/>
                      <a:pt x="14132" y="15107"/>
                      <a:pt x="13964" y="15424"/>
                    </a:cubicBezTo>
                    <a:lnTo>
                      <a:pt x="13964" y="15424"/>
                    </a:lnTo>
                    <a:cubicBezTo>
                      <a:pt x="13390" y="15717"/>
                      <a:pt x="12782" y="15916"/>
                      <a:pt x="12158" y="16031"/>
                    </a:cubicBezTo>
                    <a:lnTo>
                      <a:pt x="12158" y="16031"/>
                    </a:lnTo>
                    <a:cubicBezTo>
                      <a:pt x="12547" y="15718"/>
                      <a:pt x="12904" y="15360"/>
                      <a:pt x="13225" y="14975"/>
                    </a:cubicBezTo>
                    <a:lnTo>
                      <a:pt x="13225" y="14975"/>
                    </a:lnTo>
                    <a:cubicBezTo>
                      <a:pt x="13529" y="14906"/>
                      <a:pt x="13826" y="14796"/>
                      <a:pt x="14109" y="14642"/>
                    </a:cubicBezTo>
                    <a:cubicBezTo>
                      <a:pt x="14218" y="14584"/>
                      <a:pt x="14321" y="14520"/>
                      <a:pt x="14418" y="14450"/>
                    </a:cubicBezTo>
                    <a:close/>
                    <a:moveTo>
                      <a:pt x="12538" y="15065"/>
                    </a:moveTo>
                    <a:lnTo>
                      <a:pt x="12538" y="15065"/>
                    </a:lnTo>
                    <a:cubicBezTo>
                      <a:pt x="12132" y="15487"/>
                      <a:pt x="11675" y="15854"/>
                      <a:pt x="11161" y="16145"/>
                    </a:cubicBezTo>
                    <a:lnTo>
                      <a:pt x="11161" y="16145"/>
                    </a:lnTo>
                    <a:cubicBezTo>
                      <a:pt x="11039" y="16150"/>
                      <a:pt x="10917" y="16153"/>
                      <a:pt x="10794" y="16153"/>
                    </a:cubicBezTo>
                    <a:cubicBezTo>
                      <a:pt x="10556" y="16153"/>
                      <a:pt x="10318" y="16143"/>
                      <a:pt x="10080" y="16122"/>
                    </a:cubicBezTo>
                    <a:lnTo>
                      <a:pt x="10080" y="16122"/>
                    </a:lnTo>
                    <a:cubicBezTo>
                      <a:pt x="10863" y="15879"/>
                      <a:pt x="11615" y="15504"/>
                      <a:pt x="12288" y="15065"/>
                    </a:cubicBezTo>
                    <a:lnTo>
                      <a:pt x="12288" y="15065"/>
                    </a:lnTo>
                    <a:cubicBezTo>
                      <a:pt x="12326" y="15066"/>
                      <a:pt x="12364" y="15067"/>
                      <a:pt x="12402" y="15067"/>
                    </a:cubicBezTo>
                    <a:cubicBezTo>
                      <a:pt x="12448" y="15067"/>
                      <a:pt x="12493" y="15066"/>
                      <a:pt x="12538" y="15065"/>
                    </a:cubicBezTo>
                    <a:close/>
                    <a:moveTo>
                      <a:pt x="9821" y="16532"/>
                    </a:moveTo>
                    <a:lnTo>
                      <a:pt x="9821" y="16532"/>
                    </a:lnTo>
                    <a:cubicBezTo>
                      <a:pt x="9954" y="16546"/>
                      <a:pt x="10087" y="16557"/>
                      <a:pt x="10220" y="16565"/>
                    </a:cubicBezTo>
                    <a:lnTo>
                      <a:pt x="10220" y="16565"/>
                    </a:lnTo>
                    <a:cubicBezTo>
                      <a:pt x="10152" y="16588"/>
                      <a:pt x="10083" y="16609"/>
                      <a:pt x="10014" y="16630"/>
                    </a:cubicBezTo>
                    <a:cubicBezTo>
                      <a:pt x="9998" y="16634"/>
                      <a:pt x="9983" y="16639"/>
                      <a:pt x="9968" y="16643"/>
                    </a:cubicBezTo>
                    <a:lnTo>
                      <a:pt x="9968" y="16643"/>
                    </a:lnTo>
                    <a:cubicBezTo>
                      <a:pt x="9918" y="16606"/>
                      <a:pt x="9869" y="16569"/>
                      <a:pt x="9821" y="16532"/>
                    </a:cubicBezTo>
                    <a:close/>
                    <a:moveTo>
                      <a:pt x="7336" y="16333"/>
                    </a:moveTo>
                    <a:cubicBezTo>
                      <a:pt x="7636" y="16391"/>
                      <a:pt x="7940" y="16418"/>
                      <a:pt x="8246" y="16418"/>
                    </a:cubicBezTo>
                    <a:cubicBezTo>
                      <a:pt x="8453" y="16418"/>
                      <a:pt x="8661" y="16405"/>
                      <a:pt x="8868" y="16382"/>
                    </a:cubicBezTo>
                    <a:lnTo>
                      <a:pt x="8868" y="16382"/>
                    </a:lnTo>
                    <a:cubicBezTo>
                      <a:pt x="8921" y="16393"/>
                      <a:pt x="8975" y="16404"/>
                      <a:pt x="9028" y="16414"/>
                    </a:cubicBezTo>
                    <a:lnTo>
                      <a:pt x="9028" y="16414"/>
                    </a:lnTo>
                    <a:cubicBezTo>
                      <a:pt x="9153" y="16531"/>
                      <a:pt x="9282" y="16645"/>
                      <a:pt x="9415" y="16755"/>
                    </a:cubicBezTo>
                    <a:lnTo>
                      <a:pt x="9415" y="16755"/>
                    </a:lnTo>
                    <a:cubicBezTo>
                      <a:pt x="9253" y="16776"/>
                      <a:pt x="9092" y="16786"/>
                      <a:pt x="8933" y="16786"/>
                    </a:cubicBezTo>
                    <a:cubicBezTo>
                      <a:pt x="8443" y="16786"/>
                      <a:pt x="7970" y="16691"/>
                      <a:pt x="7521" y="16521"/>
                    </a:cubicBezTo>
                    <a:lnTo>
                      <a:pt x="7521" y="16521"/>
                    </a:lnTo>
                    <a:cubicBezTo>
                      <a:pt x="7459" y="16459"/>
                      <a:pt x="7397" y="16396"/>
                      <a:pt x="7336" y="16333"/>
                    </a:cubicBezTo>
                    <a:close/>
                    <a:moveTo>
                      <a:pt x="17745" y="11387"/>
                    </a:moveTo>
                    <a:cubicBezTo>
                      <a:pt x="17745" y="11627"/>
                      <a:pt x="17738" y="11867"/>
                      <a:pt x="17725" y="12106"/>
                    </a:cubicBezTo>
                    <a:lnTo>
                      <a:pt x="17725" y="12106"/>
                    </a:lnTo>
                    <a:cubicBezTo>
                      <a:pt x="17262" y="13220"/>
                      <a:pt x="16624" y="14261"/>
                      <a:pt x="15883" y="15153"/>
                    </a:cubicBezTo>
                    <a:cubicBezTo>
                      <a:pt x="15117" y="16078"/>
                      <a:pt x="14200" y="16818"/>
                      <a:pt x="13187" y="17334"/>
                    </a:cubicBezTo>
                    <a:lnTo>
                      <a:pt x="13187" y="17334"/>
                    </a:lnTo>
                    <a:cubicBezTo>
                      <a:pt x="13740" y="16822"/>
                      <a:pt x="14251" y="16238"/>
                      <a:pt x="14718" y="15616"/>
                    </a:cubicBezTo>
                    <a:lnTo>
                      <a:pt x="14718" y="15616"/>
                    </a:lnTo>
                    <a:cubicBezTo>
                      <a:pt x="14819" y="15506"/>
                      <a:pt x="14917" y="15393"/>
                      <a:pt x="15012" y="15277"/>
                    </a:cubicBezTo>
                    <a:lnTo>
                      <a:pt x="15012" y="15277"/>
                    </a:lnTo>
                    <a:cubicBezTo>
                      <a:pt x="16313" y="14342"/>
                      <a:pt x="17289" y="12968"/>
                      <a:pt x="17741" y="11403"/>
                    </a:cubicBezTo>
                    <a:cubicBezTo>
                      <a:pt x="17742" y="11398"/>
                      <a:pt x="17744" y="11392"/>
                      <a:pt x="17745" y="11387"/>
                    </a:cubicBezTo>
                    <a:close/>
                    <a:moveTo>
                      <a:pt x="13598" y="16061"/>
                    </a:moveTo>
                    <a:lnTo>
                      <a:pt x="13598" y="16061"/>
                    </a:lnTo>
                    <a:cubicBezTo>
                      <a:pt x="13578" y="16093"/>
                      <a:pt x="13558" y="16124"/>
                      <a:pt x="13538" y="16155"/>
                    </a:cubicBezTo>
                    <a:lnTo>
                      <a:pt x="13538" y="16155"/>
                    </a:lnTo>
                    <a:cubicBezTo>
                      <a:pt x="13063" y="16525"/>
                      <a:pt x="12542" y="16838"/>
                      <a:pt x="11978" y="17082"/>
                    </a:cubicBezTo>
                    <a:cubicBezTo>
                      <a:pt x="11717" y="17196"/>
                      <a:pt x="11451" y="17291"/>
                      <a:pt x="11182" y="17370"/>
                    </a:cubicBezTo>
                    <a:lnTo>
                      <a:pt x="11182" y="17370"/>
                    </a:lnTo>
                    <a:cubicBezTo>
                      <a:pt x="10940" y="17256"/>
                      <a:pt x="10704" y="17127"/>
                      <a:pt x="10475" y="16986"/>
                    </a:cubicBezTo>
                    <a:lnTo>
                      <a:pt x="10475" y="16986"/>
                    </a:lnTo>
                    <a:cubicBezTo>
                      <a:pt x="10794" y="16875"/>
                      <a:pt x="11102" y="16730"/>
                      <a:pt x="11396" y="16559"/>
                    </a:cubicBezTo>
                    <a:lnTo>
                      <a:pt x="11396" y="16559"/>
                    </a:lnTo>
                    <a:cubicBezTo>
                      <a:pt x="11662" y="16539"/>
                      <a:pt x="11928" y="16508"/>
                      <a:pt x="12193" y="16463"/>
                    </a:cubicBezTo>
                    <a:cubicBezTo>
                      <a:pt x="12680" y="16380"/>
                      <a:pt x="13151" y="16244"/>
                      <a:pt x="13598" y="16061"/>
                    </a:cubicBezTo>
                    <a:close/>
                    <a:moveTo>
                      <a:pt x="3164" y="12687"/>
                    </a:moveTo>
                    <a:lnTo>
                      <a:pt x="3164" y="12687"/>
                    </a:lnTo>
                    <a:cubicBezTo>
                      <a:pt x="3418" y="13044"/>
                      <a:pt x="3700" y="13382"/>
                      <a:pt x="4001" y="13699"/>
                    </a:cubicBezTo>
                    <a:lnTo>
                      <a:pt x="4001" y="13699"/>
                    </a:lnTo>
                    <a:cubicBezTo>
                      <a:pt x="4109" y="13907"/>
                      <a:pt x="4225" y="14110"/>
                      <a:pt x="4346" y="14308"/>
                    </a:cubicBezTo>
                    <a:cubicBezTo>
                      <a:pt x="5052" y="15443"/>
                      <a:pt x="6061" y="16411"/>
                      <a:pt x="7280" y="16900"/>
                    </a:cubicBezTo>
                    <a:lnTo>
                      <a:pt x="7280" y="16900"/>
                    </a:lnTo>
                    <a:cubicBezTo>
                      <a:pt x="7514" y="17129"/>
                      <a:pt x="7755" y="17349"/>
                      <a:pt x="8004" y="17560"/>
                    </a:cubicBezTo>
                    <a:lnTo>
                      <a:pt x="8004" y="17560"/>
                    </a:lnTo>
                    <a:cubicBezTo>
                      <a:pt x="6867" y="17388"/>
                      <a:pt x="5756" y="16976"/>
                      <a:pt x="4760" y="16383"/>
                    </a:cubicBezTo>
                    <a:lnTo>
                      <a:pt x="4760" y="16383"/>
                    </a:lnTo>
                    <a:cubicBezTo>
                      <a:pt x="3937" y="15696"/>
                      <a:pt x="3257" y="14841"/>
                      <a:pt x="2771" y="13875"/>
                    </a:cubicBezTo>
                    <a:lnTo>
                      <a:pt x="2771" y="13875"/>
                    </a:lnTo>
                    <a:cubicBezTo>
                      <a:pt x="2885" y="13474"/>
                      <a:pt x="3015" y="13076"/>
                      <a:pt x="3164" y="12687"/>
                    </a:cubicBezTo>
                    <a:close/>
                    <a:moveTo>
                      <a:pt x="9917" y="17142"/>
                    </a:moveTo>
                    <a:lnTo>
                      <a:pt x="9917" y="17142"/>
                    </a:lnTo>
                    <a:cubicBezTo>
                      <a:pt x="10111" y="17279"/>
                      <a:pt x="10311" y="17409"/>
                      <a:pt x="10517" y="17528"/>
                    </a:cubicBezTo>
                    <a:lnTo>
                      <a:pt x="10517" y="17528"/>
                    </a:lnTo>
                    <a:cubicBezTo>
                      <a:pt x="10076" y="17610"/>
                      <a:pt x="9631" y="17649"/>
                      <a:pt x="9185" y="17649"/>
                    </a:cubicBezTo>
                    <a:cubicBezTo>
                      <a:pt x="9054" y="17649"/>
                      <a:pt x="8924" y="17646"/>
                      <a:pt x="8793" y="17639"/>
                    </a:cubicBezTo>
                    <a:lnTo>
                      <a:pt x="8793" y="17639"/>
                    </a:lnTo>
                    <a:cubicBezTo>
                      <a:pt x="8596" y="17490"/>
                      <a:pt x="8403" y="17332"/>
                      <a:pt x="8214" y="17168"/>
                    </a:cubicBezTo>
                    <a:lnTo>
                      <a:pt x="8214" y="17168"/>
                    </a:lnTo>
                    <a:cubicBezTo>
                      <a:pt x="8440" y="17208"/>
                      <a:pt x="8671" y="17231"/>
                      <a:pt x="8906" y="17237"/>
                    </a:cubicBezTo>
                    <a:cubicBezTo>
                      <a:pt x="8938" y="17238"/>
                      <a:pt x="8970" y="17238"/>
                      <a:pt x="9002" y="17238"/>
                    </a:cubicBezTo>
                    <a:cubicBezTo>
                      <a:pt x="9315" y="17238"/>
                      <a:pt x="9620" y="17204"/>
                      <a:pt x="9917" y="17142"/>
                    </a:cubicBezTo>
                    <a:close/>
                    <a:moveTo>
                      <a:pt x="12805" y="17149"/>
                    </a:moveTo>
                    <a:lnTo>
                      <a:pt x="12805" y="17149"/>
                    </a:lnTo>
                    <a:cubicBezTo>
                      <a:pt x="12782" y="17176"/>
                      <a:pt x="12759" y="17203"/>
                      <a:pt x="12736" y="17229"/>
                    </a:cubicBezTo>
                    <a:lnTo>
                      <a:pt x="12736" y="17229"/>
                    </a:lnTo>
                    <a:cubicBezTo>
                      <a:pt x="12530" y="17402"/>
                      <a:pt x="12316" y="17565"/>
                      <a:pt x="12096" y="17715"/>
                    </a:cubicBezTo>
                    <a:lnTo>
                      <a:pt x="12096" y="17715"/>
                    </a:lnTo>
                    <a:cubicBezTo>
                      <a:pt x="11995" y="17686"/>
                      <a:pt x="11894" y="17655"/>
                      <a:pt x="11794" y="17620"/>
                    </a:cubicBezTo>
                    <a:lnTo>
                      <a:pt x="11794" y="17620"/>
                    </a:lnTo>
                    <a:cubicBezTo>
                      <a:pt x="12146" y="17488"/>
                      <a:pt x="12483" y="17330"/>
                      <a:pt x="12805" y="17149"/>
                    </a:cubicBezTo>
                    <a:close/>
                    <a:moveTo>
                      <a:pt x="17565" y="13514"/>
                    </a:moveTo>
                    <a:cubicBezTo>
                      <a:pt x="17359" y="14683"/>
                      <a:pt x="16960" y="15807"/>
                      <a:pt x="16290" y="16786"/>
                    </a:cubicBezTo>
                    <a:lnTo>
                      <a:pt x="16290" y="16786"/>
                    </a:lnTo>
                    <a:cubicBezTo>
                      <a:pt x="16109" y="16943"/>
                      <a:pt x="15917" y="17089"/>
                      <a:pt x="15717" y="17225"/>
                    </a:cubicBezTo>
                    <a:cubicBezTo>
                      <a:pt x="14997" y="17707"/>
                      <a:pt x="14223" y="17913"/>
                      <a:pt x="13447" y="17913"/>
                    </a:cubicBezTo>
                    <a:cubicBezTo>
                      <a:pt x="13317" y="17913"/>
                      <a:pt x="13187" y="17907"/>
                      <a:pt x="13058" y="17896"/>
                    </a:cubicBezTo>
                    <a:lnTo>
                      <a:pt x="13058" y="17896"/>
                    </a:lnTo>
                    <a:cubicBezTo>
                      <a:pt x="14961" y="17041"/>
                      <a:pt x="16534" y="15432"/>
                      <a:pt x="17565" y="13514"/>
                    </a:cubicBezTo>
                    <a:close/>
                    <a:moveTo>
                      <a:pt x="7961" y="17977"/>
                    </a:moveTo>
                    <a:lnTo>
                      <a:pt x="7961" y="17977"/>
                    </a:lnTo>
                    <a:cubicBezTo>
                      <a:pt x="8183" y="18010"/>
                      <a:pt x="8406" y="18035"/>
                      <a:pt x="8630" y="18052"/>
                    </a:cubicBezTo>
                    <a:lnTo>
                      <a:pt x="8630" y="18052"/>
                    </a:lnTo>
                    <a:cubicBezTo>
                      <a:pt x="8658" y="18072"/>
                      <a:pt x="8687" y="18093"/>
                      <a:pt x="8716" y="18114"/>
                    </a:cubicBezTo>
                    <a:lnTo>
                      <a:pt x="8716" y="18114"/>
                    </a:lnTo>
                    <a:cubicBezTo>
                      <a:pt x="8465" y="18081"/>
                      <a:pt x="8213" y="18036"/>
                      <a:pt x="7961" y="17977"/>
                    </a:cubicBezTo>
                    <a:close/>
                    <a:moveTo>
                      <a:pt x="11111" y="17837"/>
                    </a:moveTo>
                    <a:cubicBezTo>
                      <a:pt x="11220" y="17887"/>
                      <a:pt x="11330" y="17934"/>
                      <a:pt x="11441" y="17977"/>
                    </a:cubicBezTo>
                    <a:lnTo>
                      <a:pt x="11441" y="17977"/>
                    </a:lnTo>
                    <a:cubicBezTo>
                      <a:pt x="10878" y="18110"/>
                      <a:pt x="10298" y="18179"/>
                      <a:pt x="9709" y="18179"/>
                    </a:cubicBezTo>
                    <a:cubicBezTo>
                      <a:pt x="9664" y="18179"/>
                      <a:pt x="9619" y="18179"/>
                      <a:pt x="9574" y="18178"/>
                    </a:cubicBezTo>
                    <a:lnTo>
                      <a:pt x="9574" y="18178"/>
                    </a:lnTo>
                    <a:cubicBezTo>
                      <a:pt x="9518" y="18144"/>
                      <a:pt x="9463" y="18109"/>
                      <a:pt x="9408" y="18073"/>
                    </a:cubicBezTo>
                    <a:lnTo>
                      <a:pt x="9408" y="18073"/>
                    </a:lnTo>
                    <a:cubicBezTo>
                      <a:pt x="10003" y="18060"/>
                      <a:pt x="10572" y="17978"/>
                      <a:pt x="11111" y="17837"/>
                    </a:cubicBezTo>
                    <a:close/>
                    <a:moveTo>
                      <a:pt x="10400" y="18567"/>
                    </a:moveTo>
                    <a:lnTo>
                      <a:pt x="10400" y="18567"/>
                    </a:lnTo>
                    <a:cubicBezTo>
                      <a:pt x="10377" y="18575"/>
                      <a:pt x="10354" y="18583"/>
                      <a:pt x="10331" y="18590"/>
                    </a:cubicBezTo>
                    <a:lnTo>
                      <a:pt x="10331" y="18590"/>
                    </a:lnTo>
                    <a:cubicBezTo>
                      <a:pt x="10320" y="18585"/>
                      <a:pt x="10309" y="18579"/>
                      <a:pt x="10297" y="18574"/>
                    </a:cubicBezTo>
                    <a:lnTo>
                      <a:pt x="10297" y="18574"/>
                    </a:lnTo>
                    <a:cubicBezTo>
                      <a:pt x="10332" y="18572"/>
                      <a:pt x="10366" y="18570"/>
                      <a:pt x="10400" y="18567"/>
                    </a:cubicBezTo>
                    <a:close/>
                    <a:moveTo>
                      <a:pt x="4254" y="16578"/>
                    </a:moveTo>
                    <a:lnTo>
                      <a:pt x="4254" y="16578"/>
                    </a:lnTo>
                    <a:cubicBezTo>
                      <a:pt x="4456" y="16708"/>
                      <a:pt x="4663" y="16831"/>
                      <a:pt x="4875" y="16946"/>
                    </a:cubicBezTo>
                    <a:lnTo>
                      <a:pt x="4875" y="16946"/>
                    </a:lnTo>
                    <a:cubicBezTo>
                      <a:pt x="6186" y="17905"/>
                      <a:pt x="7771" y="18493"/>
                      <a:pt x="9417" y="18577"/>
                    </a:cubicBezTo>
                    <a:lnTo>
                      <a:pt x="9417" y="18577"/>
                    </a:lnTo>
                    <a:cubicBezTo>
                      <a:pt x="9453" y="18599"/>
                      <a:pt x="9489" y="18621"/>
                      <a:pt x="9526" y="18642"/>
                    </a:cubicBezTo>
                    <a:cubicBezTo>
                      <a:pt x="9589" y="18679"/>
                      <a:pt x="9653" y="18716"/>
                      <a:pt x="9717" y="18751"/>
                    </a:cubicBezTo>
                    <a:lnTo>
                      <a:pt x="9717" y="18751"/>
                    </a:lnTo>
                    <a:cubicBezTo>
                      <a:pt x="9611" y="18773"/>
                      <a:pt x="9503" y="18792"/>
                      <a:pt x="9395" y="18809"/>
                    </a:cubicBezTo>
                    <a:cubicBezTo>
                      <a:pt x="9147" y="18846"/>
                      <a:pt x="8903" y="18864"/>
                      <a:pt x="8664" y="18864"/>
                    </a:cubicBezTo>
                    <a:cubicBezTo>
                      <a:pt x="6904" y="18864"/>
                      <a:pt x="5372" y="17898"/>
                      <a:pt x="4254" y="16578"/>
                    </a:cubicBezTo>
                    <a:close/>
                    <a:moveTo>
                      <a:pt x="15242" y="17984"/>
                    </a:moveTo>
                    <a:cubicBezTo>
                      <a:pt x="14346" y="18781"/>
                      <a:pt x="13404" y="19112"/>
                      <a:pt x="12465" y="19112"/>
                    </a:cubicBezTo>
                    <a:cubicBezTo>
                      <a:pt x="12088" y="19112"/>
                      <a:pt x="11711" y="19058"/>
                      <a:pt x="11337" y="18960"/>
                    </a:cubicBezTo>
                    <a:lnTo>
                      <a:pt x="11337" y="18960"/>
                    </a:lnTo>
                    <a:cubicBezTo>
                      <a:pt x="11673" y="18747"/>
                      <a:pt x="11992" y="18505"/>
                      <a:pt x="12292" y="18241"/>
                    </a:cubicBezTo>
                    <a:lnTo>
                      <a:pt x="12292" y="18241"/>
                    </a:lnTo>
                    <a:cubicBezTo>
                      <a:pt x="12660" y="18324"/>
                      <a:pt x="13037" y="18369"/>
                      <a:pt x="13418" y="18369"/>
                    </a:cubicBezTo>
                    <a:cubicBezTo>
                      <a:pt x="13643" y="18369"/>
                      <a:pt x="13870" y="18353"/>
                      <a:pt x="14098" y="18321"/>
                    </a:cubicBezTo>
                    <a:cubicBezTo>
                      <a:pt x="14499" y="18260"/>
                      <a:pt x="14881" y="18144"/>
                      <a:pt x="15242" y="17984"/>
                    </a:cubicBezTo>
                    <a:close/>
                    <a:moveTo>
                      <a:pt x="3409" y="16162"/>
                    </a:moveTo>
                    <a:cubicBezTo>
                      <a:pt x="4199" y="17319"/>
                      <a:pt x="5242" y="18285"/>
                      <a:pt x="6549" y="18844"/>
                    </a:cubicBezTo>
                    <a:cubicBezTo>
                      <a:pt x="7316" y="19167"/>
                      <a:pt x="8055" y="19312"/>
                      <a:pt x="8763" y="19312"/>
                    </a:cubicBezTo>
                    <a:cubicBezTo>
                      <a:pt x="9256" y="19312"/>
                      <a:pt x="9733" y="19242"/>
                      <a:pt x="10194" y="19113"/>
                    </a:cubicBezTo>
                    <a:lnTo>
                      <a:pt x="10194" y="19113"/>
                    </a:lnTo>
                    <a:cubicBezTo>
                      <a:pt x="9502" y="19405"/>
                      <a:pt x="8804" y="19548"/>
                      <a:pt x="8127" y="19548"/>
                    </a:cubicBezTo>
                    <a:cubicBezTo>
                      <a:pt x="6591" y="19548"/>
                      <a:pt x="5166" y="18814"/>
                      <a:pt x="4168" y="17439"/>
                    </a:cubicBezTo>
                    <a:cubicBezTo>
                      <a:pt x="3875" y="17040"/>
                      <a:pt x="3624" y="16612"/>
                      <a:pt x="3409" y="16162"/>
                    </a:cubicBezTo>
                    <a:close/>
                    <a:moveTo>
                      <a:pt x="9994" y="0"/>
                    </a:moveTo>
                    <a:cubicBezTo>
                      <a:pt x="9761" y="0"/>
                      <a:pt x="9525" y="14"/>
                      <a:pt x="9287" y="44"/>
                    </a:cubicBezTo>
                    <a:cubicBezTo>
                      <a:pt x="8280" y="170"/>
                      <a:pt x="7334" y="589"/>
                      <a:pt x="6469" y="1125"/>
                    </a:cubicBezTo>
                    <a:lnTo>
                      <a:pt x="6469" y="1125"/>
                    </a:lnTo>
                    <a:cubicBezTo>
                      <a:pt x="6408" y="1136"/>
                      <a:pt x="6348" y="1149"/>
                      <a:pt x="6287" y="1164"/>
                    </a:cubicBezTo>
                    <a:cubicBezTo>
                      <a:pt x="4724" y="1524"/>
                      <a:pt x="3753" y="2668"/>
                      <a:pt x="3219" y="4061"/>
                    </a:cubicBezTo>
                    <a:lnTo>
                      <a:pt x="3219" y="4061"/>
                    </a:lnTo>
                    <a:cubicBezTo>
                      <a:pt x="3044" y="4302"/>
                      <a:pt x="2880" y="4555"/>
                      <a:pt x="2727" y="4819"/>
                    </a:cubicBezTo>
                    <a:cubicBezTo>
                      <a:pt x="2396" y="5382"/>
                      <a:pt x="2136" y="5973"/>
                      <a:pt x="1942" y="6582"/>
                    </a:cubicBezTo>
                    <a:lnTo>
                      <a:pt x="1942" y="6582"/>
                    </a:lnTo>
                    <a:cubicBezTo>
                      <a:pt x="1589" y="7022"/>
                      <a:pt x="1287" y="7492"/>
                      <a:pt x="1048" y="7986"/>
                    </a:cubicBezTo>
                    <a:cubicBezTo>
                      <a:pt x="1" y="10129"/>
                      <a:pt x="548" y="12475"/>
                      <a:pt x="1906" y="14356"/>
                    </a:cubicBezTo>
                    <a:cubicBezTo>
                      <a:pt x="2126" y="14665"/>
                      <a:pt x="2368" y="14957"/>
                      <a:pt x="2628" y="15231"/>
                    </a:cubicBezTo>
                    <a:lnTo>
                      <a:pt x="2628" y="15231"/>
                    </a:lnTo>
                    <a:cubicBezTo>
                      <a:pt x="2765" y="15639"/>
                      <a:pt x="2925" y="16039"/>
                      <a:pt x="3108" y="16427"/>
                    </a:cubicBezTo>
                    <a:cubicBezTo>
                      <a:pt x="3942" y="18213"/>
                      <a:pt x="5489" y="19797"/>
                      <a:pt x="7537" y="19952"/>
                    </a:cubicBezTo>
                    <a:cubicBezTo>
                      <a:pt x="7701" y="19966"/>
                      <a:pt x="7864" y="19973"/>
                      <a:pt x="8026" y="19973"/>
                    </a:cubicBezTo>
                    <a:cubicBezTo>
                      <a:pt x="9028" y="19973"/>
                      <a:pt x="9988" y="19701"/>
                      <a:pt x="10858" y="19240"/>
                    </a:cubicBezTo>
                    <a:lnTo>
                      <a:pt x="10858" y="19240"/>
                    </a:lnTo>
                    <a:cubicBezTo>
                      <a:pt x="11374" y="19402"/>
                      <a:pt x="11903" y="19489"/>
                      <a:pt x="12431" y="19489"/>
                    </a:cubicBezTo>
                    <a:cubicBezTo>
                      <a:pt x="13186" y="19489"/>
                      <a:pt x="13938" y="19311"/>
                      <a:pt x="14645" y="18916"/>
                    </a:cubicBezTo>
                    <a:cubicBezTo>
                      <a:pt x="15459" y="18466"/>
                      <a:pt x="16104" y="17836"/>
                      <a:pt x="16607" y="17102"/>
                    </a:cubicBezTo>
                    <a:lnTo>
                      <a:pt x="16607" y="17102"/>
                    </a:lnTo>
                    <a:cubicBezTo>
                      <a:pt x="17604" y="16231"/>
                      <a:pt x="18352" y="15019"/>
                      <a:pt x="18789" y="13820"/>
                    </a:cubicBezTo>
                    <a:cubicBezTo>
                      <a:pt x="19646" y="11463"/>
                      <a:pt x="19813" y="8629"/>
                      <a:pt x="18693" y="6307"/>
                    </a:cubicBezTo>
                    <a:cubicBezTo>
                      <a:pt x="18666" y="6251"/>
                      <a:pt x="18638" y="6195"/>
                      <a:pt x="18609" y="6140"/>
                    </a:cubicBezTo>
                    <a:lnTo>
                      <a:pt x="18609" y="6140"/>
                    </a:lnTo>
                    <a:cubicBezTo>
                      <a:pt x="18466" y="5608"/>
                      <a:pt x="18268" y="5092"/>
                      <a:pt x="18011" y="4599"/>
                    </a:cubicBezTo>
                    <a:lnTo>
                      <a:pt x="18011" y="4599"/>
                    </a:lnTo>
                    <a:cubicBezTo>
                      <a:pt x="17929" y="4269"/>
                      <a:pt x="17820" y="3944"/>
                      <a:pt x="17681" y="3628"/>
                    </a:cubicBezTo>
                    <a:cubicBezTo>
                      <a:pt x="16898" y="1828"/>
                      <a:pt x="15060" y="1014"/>
                      <a:pt x="13191" y="792"/>
                    </a:cubicBezTo>
                    <a:lnTo>
                      <a:pt x="13191" y="792"/>
                    </a:lnTo>
                    <a:cubicBezTo>
                      <a:pt x="12175" y="327"/>
                      <a:pt x="11112" y="0"/>
                      <a:pt x="9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4"/>
              <p:cNvSpPr/>
              <p:nvPr/>
            </p:nvSpPr>
            <p:spPr>
              <a:xfrm>
                <a:off x="-1355987" y="2076784"/>
                <a:ext cx="748636" cy="715031"/>
              </a:xfrm>
              <a:custGeom>
                <a:avLst/>
                <a:gdLst/>
                <a:ahLst/>
                <a:cxnLst/>
                <a:rect l="l" t="t" r="r" b="b"/>
                <a:pathLst>
                  <a:path w="20807" h="19873" extrusionOk="0">
                    <a:moveTo>
                      <a:pt x="11513" y="1183"/>
                    </a:moveTo>
                    <a:cubicBezTo>
                      <a:pt x="11621" y="1225"/>
                      <a:pt x="11729" y="1269"/>
                      <a:pt x="11836" y="1313"/>
                    </a:cubicBezTo>
                    <a:cubicBezTo>
                      <a:pt x="12450" y="1565"/>
                      <a:pt x="13062" y="1868"/>
                      <a:pt x="13647" y="2223"/>
                    </a:cubicBezTo>
                    <a:lnTo>
                      <a:pt x="13647" y="2223"/>
                    </a:lnTo>
                    <a:cubicBezTo>
                      <a:pt x="13318" y="2181"/>
                      <a:pt x="12985" y="2161"/>
                      <a:pt x="12649" y="2161"/>
                    </a:cubicBezTo>
                    <a:cubicBezTo>
                      <a:pt x="12536" y="2161"/>
                      <a:pt x="12423" y="2164"/>
                      <a:pt x="12309" y="2168"/>
                    </a:cubicBezTo>
                    <a:lnTo>
                      <a:pt x="12309" y="2168"/>
                    </a:lnTo>
                    <a:cubicBezTo>
                      <a:pt x="12057" y="1826"/>
                      <a:pt x="11789" y="1496"/>
                      <a:pt x="11513" y="1183"/>
                    </a:cubicBezTo>
                    <a:close/>
                    <a:moveTo>
                      <a:pt x="13539" y="1754"/>
                    </a:moveTo>
                    <a:cubicBezTo>
                      <a:pt x="14004" y="1956"/>
                      <a:pt x="14452" y="2202"/>
                      <a:pt x="14875" y="2488"/>
                    </a:cubicBezTo>
                    <a:lnTo>
                      <a:pt x="14875" y="2488"/>
                    </a:lnTo>
                    <a:cubicBezTo>
                      <a:pt x="14757" y="2451"/>
                      <a:pt x="14638" y="2417"/>
                      <a:pt x="14518" y="2387"/>
                    </a:cubicBezTo>
                    <a:lnTo>
                      <a:pt x="14518" y="2387"/>
                    </a:lnTo>
                    <a:cubicBezTo>
                      <a:pt x="14517" y="2386"/>
                      <a:pt x="14516" y="2385"/>
                      <a:pt x="14515" y="2384"/>
                    </a:cubicBezTo>
                    <a:cubicBezTo>
                      <a:pt x="14212" y="2168"/>
                      <a:pt x="13885" y="1957"/>
                      <a:pt x="13539" y="1754"/>
                    </a:cubicBezTo>
                    <a:close/>
                    <a:moveTo>
                      <a:pt x="12222" y="2502"/>
                    </a:moveTo>
                    <a:cubicBezTo>
                      <a:pt x="12262" y="2559"/>
                      <a:pt x="12301" y="2616"/>
                      <a:pt x="12339" y="2673"/>
                    </a:cubicBezTo>
                    <a:lnTo>
                      <a:pt x="12339" y="2673"/>
                    </a:lnTo>
                    <a:cubicBezTo>
                      <a:pt x="12139" y="2620"/>
                      <a:pt x="11935" y="2575"/>
                      <a:pt x="11729" y="2536"/>
                    </a:cubicBezTo>
                    <a:lnTo>
                      <a:pt x="11729" y="2536"/>
                    </a:lnTo>
                    <a:cubicBezTo>
                      <a:pt x="11893" y="2520"/>
                      <a:pt x="12058" y="2508"/>
                      <a:pt x="12222" y="2502"/>
                    </a:cubicBezTo>
                    <a:close/>
                    <a:moveTo>
                      <a:pt x="10292" y="2803"/>
                    </a:moveTo>
                    <a:cubicBezTo>
                      <a:pt x="10491" y="2813"/>
                      <a:pt x="10689" y="2832"/>
                      <a:pt x="10883" y="2861"/>
                    </a:cubicBezTo>
                    <a:cubicBezTo>
                      <a:pt x="11253" y="2914"/>
                      <a:pt x="11613" y="3002"/>
                      <a:pt x="11965" y="3119"/>
                    </a:cubicBezTo>
                    <a:lnTo>
                      <a:pt x="11965" y="3119"/>
                    </a:lnTo>
                    <a:cubicBezTo>
                      <a:pt x="11420" y="3064"/>
                      <a:pt x="10871" y="3037"/>
                      <a:pt x="10322" y="3037"/>
                    </a:cubicBezTo>
                    <a:cubicBezTo>
                      <a:pt x="10048" y="3037"/>
                      <a:pt x="9774" y="3044"/>
                      <a:pt x="9501" y="3056"/>
                    </a:cubicBezTo>
                    <a:lnTo>
                      <a:pt x="9501" y="3056"/>
                    </a:lnTo>
                    <a:cubicBezTo>
                      <a:pt x="9762" y="2960"/>
                      <a:pt x="10026" y="2876"/>
                      <a:pt x="10292" y="2803"/>
                    </a:cubicBezTo>
                    <a:close/>
                    <a:moveTo>
                      <a:pt x="9054" y="2883"/>
                    </a:moveTo>
                    <a:cubicBezTo>
                      <a:pt x="8860" y="2961"/>
                      <a:pt x="8668" y="3045"/>
                      <a:pt x="8479" y="3134"/>
                    </a:cubicBezTo>
                    <a:lnTo>
                      <a:pt x="8479" y="3134"/>
                    </a:lnTo>
                    <a:cubicBezTo>
                      <a:pt x="8346" y="3148"/>
                      <a:pt x="8214" y="3163"/>
                      <a:pt x="8083" y="3179"/>
                    </a:cubicBezTo>
                    <a:lnTo>
                      <a:pt x="8083" y="3179"/>
                    </a:lnTo>
                    <a:cubicBezTo>
                      <a:pt x="8392" y="3043"/>
                      <a:pt x="8719" y="2945"/>
                      <a:pt x="9054" y="2883"/>
                    </a:cubicBezTo>
                    <a:close/>
                    <a:moveTo>
                      <a:pt x="12994" y="3208"/>
                    </a:moveTo>
                    <a:lnTo>
                      <a:pt x="12994" y="3208"/>
                    </a:lnTo>
                    <a:cubicBezTo>
                      <a:pt x="13097" y="3243"/>
                      <a:pt x="13199" y="3281"/>
                      <a:pt x="13301" y="3320"/>
                    </a:cubicBezTo>
                    <a:lnTo>
                      <a:pt x="13301" y="3320"/>
                    </a:lnTo>
                    <a:cubicBezTo>
                      <a:pt x="13229" y="3305"/>
                      <a:pt x="13156" y="3291"/>
                      <a:pt x="13084" y="3278"/>
                    </a:cubicBezTo>
                    <a:lnTo>
                      <a:pt x="13084" y="3278"/>
                    </a:lnTo>
                    <a:cubicBezTo>
                      <a:pt x="13061" y="3267"/>
                      <a:pt x="13038" y="3255"/>
                      <a:pt x="13015" y="3244"/>
                    </a:cubicBezTo>
                    <a:lnTo>
                      <a:pt x="13015" y="3244"/>
                    </a:lnTo>
                    <a:cubicBezTo>
                      <a:pt x="13008" y="3232"/>
                      <a:pt x="13001" y="3220"/>
                      <a:pt x="12994" y="3208"/>
                    </a:cubicBezTo>
                    <a:close/>
                    <a:moveTo>
                      <a:pt x="7351" y="3169"/>
                    </a:moveTo>
                    <a:lnTo>
                      <a:pt x="7351" y="3169"/>
                    </a:lnTo>
                    <a:cubicBezTo>
                      <a:pt x="7268" y="3219"/>
                      <a:pt x="7187" y="3272"/>
                      <a:pt x="7107" y="3328"/>
                    </a:cubicBezTo>
                    <a:lnTo>
                      <a:pt x="7107" y="3328"/>
                    </a:lnTo>
                    <a:cubicBezTo>
                      <a:pt x="7043" y="3340"/>
                      <a:pt x="6980" y="3352"/>
                      <a:pt x="6916" y="3364"/>
                    </a:cubicBezTo>
                    <a:lnTo>
                      <a:pt x="6916" y="3364"/>
                    </a:lnTo>
                    <a:cubicBezTo>
                      <a:pt x="7058" y="3292"/>
                      <a:pt x="7203" y="3227"/>
                      <a:pt x="7351" y="3169"/>
                    </a:cubicBezTo>
                    <a:close/>
                    <a:moveTo>
                      <a:pt x="11819" y="476"/>
                    </a:moveTo>
                    <a:cubicBezTo>
                      <a:pt x="13336" y="476"/>
                      <a:pt x="14835" y="915"/>
                      <a:pt x="15967" y="1956"/>
                    </a:cubicBezTo>
                    <a:cubicBezTo>
                      <a:pt x="16512" y="2447"/>
                      <a:pt x="16935" y="3040"/>
                      <a:pt x="17254" y="3689"/>
                    </a:cubicBezTo>
                    <a:lnTo>
                      <a:pt x="17254" y="3689"/>
                    </a:lnTo>
                    <a:cubicBezTo>
                      <a:pt x="16247" y="2729"/>
                      <a:pt x="15045" y="1963"/>
                      <a:pt x="13744" y="1422"/>
                    </a:cubicBezTo>
                    <a:lnTo>
                      <a:pt x="13744" y="1422"/>
                    </a:lnTo>
                    <a:cubicBezTo>
                      <a:pt x="13357" y="1247"/>
                      <a:pt x="12951" y="1098"/>
                      <a:pt x="12526" y="980"/>
                    </a:cubicBezTo>
                    <a:cubicBezTo>
                      <a:pt x="12383" y="940"/>
                      <a:pt x="12239" y="904"/>
                      <a:pt x="12095" y="872"/>
                    </a:cubicBezTo>
                    <a:lnTo>
                      <a:pt x="12095" y="872"/>
                    </a:lnTo>
                    <a:cubicBezTo>
                      <a:pt x="11831" y="805"/>
                      <a:pt x="11564" y="746"/>
                      <a:pt x="11296" y="697"/>
                    </a:cubicBezTo>
                    <a:lnTo>
                      <a:pt x="11296" y="697"/>
                    </a:lnTo>
                    <a:cubicBezTo>
                      <a:pt x="11143" y="641"/>
                      <a:pt x="10987" y="587"/>
                      <a:pt x="10831" y="537"/>
                    </a:cubicBezTo>
                    <a:lnTo>
                      <a:pt x="10831" y="537"/>
                    </a:lnTo>
                    <a:cubicBezTo>
                      <a:pt x="11159" y="497"/>
                      <a:pt x="11489" y="476"/>
                      <a:pt x="11819" y="476"/>
                    </a:cubicBezTo>
                    <a:close/>
                    <a:moveTo>
                      <a:pt x="10333" y="1080"/>
                    </a:moveTo>
                    <a:cubicBezTo>
                      <a:pt x="10590" y="1080"/>
                      <a:pt x="10847" y="1093"/>
                      <a:pt x="11103" y="1118"/>
                    </a:cubicBezTo>
                    <a:lnTo>
                      <a:pt x="11103" y="1118"/>
                    </a:lnTo>
                    <a:cubicBezTo>
                      <a:pt x="11417" y="1459"/>
                      <a:pt x="11716" y="1816"/>
                      <a:pt x="11993" y="2186"/>
                    </a:cubicBezTo>
                    <a:lnTo>
                      <a:pt x="11993" y="2186"/>
                    </a:lnTo>
                    <a:cubicBezTo>
                      <a:pt x="11529" y="2222"/>
                      <a:pt x="11064" y="2293"/>
                      <a:pt x="10604" y="2398"/>
                    </a:cubicBezTo>
                    <a:lnTo>
                      <a:pt x="10604" y="2398"/>
                    </a:lnTo>
                    <a:cubicBezTo>
                      <a:pt x="10424" y="2387"/>
                      <a:pt x="10244" y="2382"/>
                      <a:pt x="10064" y="2382"/>
                    </a:cubicBezTo>
                    <a:cubicBezTo>
                      <a:pt x="8591" y="2382"/>
                      <a:pt x="7124" y="2748"/>
                      <a:pt x="6010" y="3560"/>
                    </a:cubicBezTo>
                    <a:lnTo>
                      <a:pt x="6010" y="3560"/>
                    </a:lnTo>
                    <a:cubicBezTo>
                      <a:pt x="5879" y="3591"/>
                      <a:pt x="5749" y="3624"/>
                      <a:pt x="5621" y="3658"/>
                    </a:cubicBezTo>
                    <a:cubicBezTo>
                      <a:pt x="5346" y="3733"/>
                      <a:pt x="5070" y="3816"/>
                      <a:pt x="4796" y="3909"/>
                    </a:cubicBezTo>
                    <a:lnTo>
                      <a:pt x="4796" y="3909"/>
                    </a:lnTo>
                    <a:cubicBezTo>
                      <a:pt x="5559" y="2950"/>
                      <a:pt x="6538" y="2157"/>
                      <a:pt x="7618" y="1575"/>
                    </a:cubicBezTo>
                    <a:lnTo>
                      <a:pt x="7618" y="1575"/>
                    </a:lnTo>
                    <a:cubicBezTo>
                      <a:pt x="7880" y="1478"/>
                      <a:pt x="8147" y="1395"/>
                      <a:pt x="8419" y="1325"/>
                    </a:cubicBezTo>
                    <a:cubicBezTo>
                      <a:pt x="9049" y="1160"/>
                      <a:pt x="9692" y="1080"/>
                      <a:pt x="10333" y="1080"/>
                    </a:cubicBezTo>
                    <a:close/>
                    <a:moveTo>
                      <a:pt x="7599" y="3600"/>
                    </a:moveTo>
                    <a:cubicBezTo>
                      <a:pt x="7299" y="3778"/>
                      <a:pt x="7010" y="3970"/>
                      <a:pt x="6734" y="4175"/>
                    </a:cubicBezTo>
                    <a:lnTo>
                      <a:pt x="6734" y="4175"/>
                    </a:lnTo>
                    <a:cubicBezTo>
                      <a:pt x="6907" y="3982"/>
                      <a:pt x="7097" y="3804"/>
                      <a:pt x="7304" y="3644"/>
                    </a:cubicBezTo>
                    <a:lnTo>
                      <a:pt x="7304" y="3644"/>
                    </a:lnTo>
                    <a:cubicBezTo>
                      <a:pt x="7403" y="3628"/>
                      <a:pt x="7501" y="3614"/>
                      <a:pt x="7599" y="3600"/>
                    </a:cubicBezTo>
                    <a:close/>
                    <a:moveTo>
                      <a:pt x="12542" y="2496"/>
                    </a:moveTo>
                    <a:cubicBezTo>
                      <a:pt x="13182" y="2497"/>
                      <a:pt x="13817" y="2577"/>
                      <a:pt x="14433" y="2743"/>
                    </a:cubicBezTo>
                    <a:lnTo>
                      <a:pt x="14433" y="2743"/>
                    </a:lnTo>
                    <a:cubicBezTo>
                      <a:pt x="15032" y="3177"/>
                      <a:pt x="15586" y="3670"/>
                      <a:pt x="16062" y="4222"/>
                    </a:cubicBezTo>
                    <a:lnTo>
                      <a:pt x="16062" y="4222"/>
                    </a:lnTo>
                    <a:cubicBezTo>
                      <a:pt x="15626" y="4013"/>
                      <a:pt x="15173" y="3835"/>
                      <a:pt x="14708" y="3684"/>
                    </a:cubicBezTo>
                    <a:lnTo>
                      <a:pt x="14708" y="3684"/>
                    </a:lnTo>
                    <a:cubicBezTo>
                      <a:pt x="14072" y="3302"/>
                      <a:pt x="13401" y="2997"/>
                      <a:pt x="12736" y="2787"/>
                    </a:cubicBezTo>
                    <a:lnTo>
                      <a:pt x="12736" y="2787"/>
                    </a:lnTo>
                    <a:cubicBezTo>
                      <a:pt x="12673" y="2689"/>
                      <a:pt x="12608" y="2592"/>
                      <a:pt x="12542" y="2496"/>
                    </a:cubicBezTo>
                    <a:close/>
                    <a:moveTo>
                      <a:pt x="4981" y="3140"/>
                    </a:moveTo>
                    <a:cubicBezTo>
                      <a:pt x="4693" y="3453"/>
                      <a:pt x="4428" y="3785"/>
                      <a:pt x="4189" y="4134"/>
                    </a:cubicBezTo>
                    <a:lnTo>
                      <a:pt x="4189" y="4134"/>
                    </a:lnTo>
                    <a:cubicBezTo>
                      <a:pt x="4107" y="4167"/>
                      <a:pt x="4026" y="4201"/>
                      <a:pt x="3944" y="4236"/>
                    </a:cubicBezTo>
                    <a:lnTo>
                      <a:pt x="3944" y="4236"/>
                    </a:lnTo>
                    <a:cubicBezTo>
                      <a:pt x="4255" y="3839"/>
                      <a:pt x="4602" y="3472"/>
                      <a:pt x="4981" y="3140"/>
                    </a:cubicBezTo>
                    <a:close/>
                    <a:moveTo>
                      <a:pt x="8140" y="927"/>
                    </a:moveTo>
                    <a:cubicBezTo>
                      <a:pt x="7936" y="1015"/>
                      <a:pt x="7735" y="1109"/>
                      <a:pt x="7538" y="1210"/>
                    </a:cubicBezTo>
                    <a:lnTo>
                      <a:pt x="7538" y="1210"/>
                    </a:lnTo>
                    <a:cubicBezTo>
                      <a:pt x="5823" y="1843"/>
                      <a:pt x="4313" y="3020"/>
                      <a:pt x="3291" y="4550"/>
                    </a:cubicBezTo>
                    <a:lnTo>
                      <a:pt x="3291" y="4550"/>
                    </a:lnTo>
                    <a:cubicBezTo>
                      <a:pt x="3158" y="4621"/>
                      <a:pt x="3027" y="4695"/>
                      <a:pt x="2898" y="4772"/>
                    </a:cubicBezTo>
                    <a:lnTo>
                      <a:pt x="2898" y="4772"/>
                    </a:lnTo>
                    <a:cubicBezTo>
                      <a:pt x="3216" y="3846"/>
                      <a:pt x="3785" y="2992"/>
                      <a:pt x="4680" y="2265"/>
                    </a:cubicBezTo>
                    <a:cubicBezTo>
                      <a:pt x="5671" y="1466"/>
                      <a:pt x="6885" y="1062"/>
                      <a:pt x="8140" y="927"/>
                    </a:cubicBezTo>
                    <a:close/>
                    <a:moveTo>
                      <a:pt x="15402" y="3086"/>
                    </a:moveTo>
                    <a:cubicBezTo>
                      <a:pt x="15592" y="3171"/>
                      <a:pt x="15780" y="3265"/>
                      <a:pt x="15965" y="3369"/>
                    </a:cubicBezTo>
                    <a:lnTo>
                      <a:pt x="15965" y="3369"/>
                    </a:lnTo>
                    <a:cubicBezTo>
                      <a:pt x="16438" y="3823"/>
                      <a:pt x="16852" y="4326"/>
                      <a:pt x="17207" y="4867"/>
                    </a:cubicBezTo>
                    <a:lnTo>
                      <a:pt x="17207" y="4867"/>
                    </a:lnTo>
                    <a:cubicBezTo>
                      <a:pt x="17103" y="4799"/>
                      <a:pt x="16999" y="4733"/>
                      <a:pt x="16896" y="4670"/>
                    </a:cubicBezTo>
                    <a:cubicBezTo>
                      <a:pt x="16853" y="4645"/>
                      <a:pt x="16809" y="4619"/>
                      <a:pt x="16766" y="4594"/>
                    </a:cubicBezTo>
                    <a:lnTo>
                      <a:pt x="16766" y="4594"/>
                    </a:lnTo>
                    <a:cubicBezTo>
                      <a:pt x="16378" y="4041"/>
                      <a:pt x="15920" y="3543"/>
                      <a:pt x="15402" y="3086"/>
                    </a:cubicBezTo>
                    <a:close/>
                    <a:moveTo>
                      <a:pt x="7714" y="384"/>
                    </a:moveTo>
                    <a:cubicBezTo>
                      <a:pt x="8180" y="384"/>
                      <a:pt x="8648" y="428"/>
                      <a:pt x="9113" y="505"/>
                    </a:cubicBezTo>
                    <a:lnTo>
                      <a:pt x="9113" y="505"/>
                    </a:lnTo>
                    <a:cubicBezTo>
                      <a:pt x="8909" y="507"/>
                      <a:pt x="8705" y="514"/>
                      <a:pt x="8502" y="527"/>
                    </a:cubicBezTo>
                    <a:cubicBezTo>
                      <a:pt x="6585" y="646"/>
                      <a:pt x="4609" y="1444"/>
                      <a:pt x="3442" y="3027"/>
                    </a:cubicBezTo>
                    <a:cubicBezTo>
                      <a:pt x="2982" y="3649"/>
                      <a:pt x="2673" y="4328"/>
                      <a:pt x="2487" y="5038"/>
                    </a:cubicBezTo>
                    <a:lnTo>
                      <a:pt x="2487" y="5038"/>
                    </a:lnTo>
                    <a:cubicBezTo>
                      <a:pt x="2431" y="5077"/>
                      <a:pt x="2377" y="5116"/>
                      <a:pt x="2322" y="5157"/>
                    </a:cubicBezTo>
                    <a:lnTo>
                      <a:pt x="2322" y="5157"/>
                    </a:lnTo>
                    <a:cubicBezTo>
                      <a:pt x="2329" y="5090"/>
                      <a:pt x="2337" y="5023"/>
                      <a:pt x="2346" y="4956"/>
                    </a:cubicBezTo>
                    <a:cubicBezTo>
                      <a:pt x="2620" y="2885"/>
                      <a:pt x="3918" y="1158"/>
                      <a:pt x="5978" y="610"/>
                    </a:cubicBezTo>
                    <a:cubicBezTo>
                      <a:pt x="6544" y="453"/>
                      <a:pt x="7127" y="384"/>
                      <a:pt x="7714" y="384"/>
                    </a:cubicBezTo>
                    <a:close/>
                    <a:moveTo>
                      <a:pt x="10312" y="3426"/>
                    </a:moveTo>
                    <a:cubicBezTo>
                      <a:pt x="11190" y="3426"/>
                      <a:pt x="12061" y="3493"/>
                      <a:pt x="12920" y="3640"/>
                    </a:cubicBezTo>
                    <a:lnTo>
                      <a:pt x="12920" y="3640"/>
                    </a:lnTo>
                    <a:cubicBezTo>
                      <a:pt x="13113" y="4006"/>
                      <a:pt x="13279" y="4380"/>
                      <a:pt x="13415" y="4762"/>
                    </a:cubicBezTo>
                    <a:lnTo>
                      <a:pt x="13415" y="4762"/>
                    </a:lnTo>
                    <a:cubicBezTo>
                      <a:pt x="12903" y="4395"/>
                      <a:pt x="12271" y="4179"/>
                      <a:pt x="11497" y="4179"/>
                    </a:cubicBezTo>
                    <a:cubicBezTo>
                      <a:pt x="11379" y="4179"/>
                      <a:pt x="11258" y="4184"/>
                      <a:pt x="11133" y="4194"/>
                    </a:cubicBezTo>
                    <a:cubicBezTo>
                      <a:pt x="10307" y="4268"/>
                      <a:pt x="9504" y="4538"/>
                      <a:pt x="8773" y="4947"/>
                    </a:cubicBezTo>
                    <a:lnTo>
                      <a:pt x="8773" y="4947"/>
                    </a:lnTo>
                    <a:cubicBezTo>
                      <a:pt x="8718" y="4946"/>
                      <a:pt x="8664" y="4945"/>
                      <a:pt x="8609" y="4944"/>
                    </a:cubicBezTo>
                    <a:cubicBezTo>
                      <a:pt x="8563" y="4944"/>
                      <a:pt x="8516" y="4943"/>
                      <a:pt x="8470" y="4943"/>
                    </a:cubicBezTo>
                    <a:cubicBezTo>
                      <a:pt x="7695" y="4943"/>
                      <a:pt x="6875" y="5032"/>
                      <a:pt x="6069" y="5214"/>
                    </a:cubicBezTo>
                    <a:lnTo>
                      <a:pt x="6069" y="5214"/>
                    </a:lnTo>
                    <a:cubicBezTo>
                      <a:pt x="6774" y="4530"/>
                      <a:pt x="7594" y="3949"/>
                      <a:pt x="8478" y="3503"/>
                    </a:cubicBezTo>
                    <a:lnTo>
                      <a:pt x="8478" y="3503"/>
                    </a:lnTo>
                    <a:cubicBezTo>
                      <a:pt x="8940" y="3463"/>
                      <a:pt x="9402" y="3441"/>
                      <a:pt x="9859" y="3432"/>
                    </a:cubicBezTo>
                    <a:cubicBezTo>
                      <a:pt x="10010" y="3428"/>
                      <a:pt x="10162" y="3426"/>
                      <a:pt x="10312" y="3426"/>
                    </a:cubicBezTo>
                    <a:close/>
                    <a:moveTo>
                      <a:pt x="17181" y="4260"/>
                    </a:moveTo>
                    <a:cubicBezTo>
                      <a:pt x="17364" y="4434"/>
                      <a:pt x="17535" y="4618"/>
                      <a:pt x="17692" y="4811"/>
                    </a:cubicBezTo>
                    <a:lnTo>
                      <a:pt x="17692" y="4811"/>
                    </a:lnTo>
                    <a:cubicBezTo>
                      <a:pt x="17735" y="4955"/>
                      <a:pt x="17774" y="5099"/>
                      <a:pt x="17810" y="5244"/>
                    </a:cubicBezTo>
                    <a:lnTo>
                      <a:pt x="17810" y="5244"/>
                    </a:lnTo>
                    <a:cubicBezTo>
                      <a:pt x="17619" y="4903"/>
                      <a:pt x="17409" y="4574"/>
                      <a:pt x="17181" y="4260"/>
                    </a:cubicBezTo>
                    <a:close/>
                    <a:moveTo>
                      <a:pt x="6564" y="3778"/>
                    </a:moveTo>
                    <a:cubicBezTo>
                      <a:pt x="6498" y="3843"/>
                      <a:pt x="6433" y="3910"/>
                      <a:pt x="6371" y="3980"/>
                    </a:cubicBezTo>
                    <a:cubicBezTo>
                      <a:pt x="6039" y="4348"/>
                      <a:pt x="5770" y="4765"/>
                      <a:pt x="5556" y="5212"/>
                    </a:cubicBezTo>
                    <a:lnTo>
                      <a:pt x="5556" y="5212"/>
                    </a:lnTo>
                    <a:cubicBezTo>
                      <a:pt x="5500" y="5272"/>
                      <a:pt x="5444" y="5332"/>
                      <a:pt x="5389" y="5392"/>
                    </a:cubicBezTo>
                    <a:lnTo>
                      <a:pt x="5389" y="5392"/>
                    </a:lnTo>
                    <a:cubicBezTo>
                      <a:pt x="5191" y="5451"/>
                      <a:pt x="4995" y="5517"/>
                      <a:pt x="4802" y="5588"/>
                    </a:cubicBezTo>
                    <a:lnTo>
                      <a:pt x="4802" y="5588"/>
                    </a:lnTo>
                    <a:cubicBezTo>
                      <a:pt x="4990" y="5160"/>
                      <a:pt x="5252" y="4749"/>
                      <a:pt x="5597" y="4361"/>
                    </a:cubicBezTo>
                    <a:cubicBezTo>
                      <a:pt x="5754" y="4186"/>
                      <a:pt x="5924" y="4026"/>
                      <a:pt x="6103" y="3883"/>
                    </a:cubicBezTo>
                    <a:lnTo>
                      <a:pt x="6103" y="3883"/>
                    </a:lnTo>
                    <a:cubicBezTo>
                      <a:pt x="6256" y="3845"/>
                      <a:pt x="6410" y="3810"/>
                      <a:pt x="6564" y="3778"/>
                    </a:cubicBezTo>
                    <a:close/>
                    <a:moveTo>
                      <a:pt x="2888" y="5219"/>
                    </a:moveTo>
                    <a:cubicBezTo>
                      <a:pt x="2813" y="5358"/>
                      <a:pt x="2742" y="5499"/>
                      <a:pt x="2675" y="5643"/>
                    </a:cubicBezTo>
                    <a:lnTo>
                      <a:pt x="2675" y="5643"/>
                    </a:lnTo>
                    <a:cubicBezTo>
                      <a:pt x="2694" y="5533"/>
                      <a:pt x="2716" y="5425"/>
                      <a:pt x="2742" y="5317"/>
                    </a:cubicBezTo>
                    <a:lnTo>
                      <a:pt x="2742" y="5317"/>
                    </a:lnTo>
                    <a:cubicBezTo>
                      <a:pt x="2790" y="5283"/>
                      <a:pt x="2839" y="5251"/>
                      <a:pt x="2888" y="5219"/>
                    </a:cubicBezTo>
                    <a:close/>
                    <a:moveTo>
                      <a:pt x="18260" y="5638"/>
                    </a:moveTo>
                    <a:lnTo>
                      <a:pt x="18260" y="5638"/>
                    </a:lnTo>
                    <a:cubicBezTo>
                      <a:pt x="18268" y="5651"/>
                      <a:pt x="18275" y="5663"/>
                      <a:pt x="18282" y="5676"/>
                    </a:cubicBezTo>
                    <a:lnTo>
                      <a:pt x="18282" y="5676"/>
                    </a:lnTo>
                    <a:cubicBezTo>
                      <a:pt x="18276" y="5671"/>
                      <a:pt x="18271" y="5666"/>
                      <a:pt x="18265" y="5661"/>
                    </a:cubicBezTo>
                    <a:lnTo>
                      <a:pt x="18265" y="5661"/>
                    </a:lnTo>
                    <a:cubicBezTo>
                      <a:pt x="18263" y="5654"/>
                      <a:pt x="18262" y="5646"/>
                      <a:pt x="18260" y="5638"/>
                    </a:cubicBezTo>
                    <a:close/>
                    <a:moveTo>
                      <a:pt x="15867" y="4504"/>
                    </a:moveTo>
                    <a:cubicBezTo>
                      <a:pt x="16099" y="4608"/>
                      <a:pt x="16327" y="4722"/>
                      <a:pt x="16549" y="4847"/>
                    </a:cubicBezTo>
                    <a:lnTo>
                      <a:pt x="16549" y="4847"/>
                    </a:lnTo>
                    <a:cubicBezTo>
                      <a:pt x="16549" y="4847"/>
                      <a:pt x="16550" y="4848"/>
                      <a:pt x="16551" y="4849"/>
                    </a:cubicBezTo>
                    <a:cubicBezTo>
                      <a:pt x="16739" y="5118"/>
                      <a:pt x="16906" y="5403"/>
                      <a:pt x="17054" y="5700"/>
                    </a:cubicBezTo>
                    <a:lnTo>
                      <a:pt x="17054" y="5700"/>
                    </a:lnTo>
                    <a:cubicBezTo>
                      <a:pt x="16707" y="5267"/>
                      <a:pt x="16305" y="4866"/>
                      <a:pt x="15867" y="4504"/>
                    </a:cubicBezTo>
                    <a:close/>
                    <a:moveTo>
                      <a:pt x="2367" y="5594"/>
                    </a:moveTo>
                    <a:lnTo>
                      <a:pt x="2367" y="5594"/>
                    </a:lnTo>
                    <a:cubicBezTo>
                      <a:pt x="2335" y="5780"/>
                      <a:pt x="2310" y="5968"/>
                      <a:pt x="2293" y="6157"/>
                    </a:cubicBezTo>
                    <a:lnTo>
                      <a:pt x="2293" y="6157"/>
                    </a:lnTo>
                    <a:cubicBezTo>
                      <a:pt x="2285" y="5991"/>
                      <a:pt x="2284" y="5824"/>
                      <a:pt x="2289" y="5657"/>
                    </a:cubicBezTo>
                    <a:lnTo>
                      <a:pt x="2289" y="5657"/>
                    </a:lnTo>
                    <a:cubicBezTo>
                      <a:pt x="2315" y="5635"/>
                      <a:pt x="2341" y="5614"/>
                      <a:pt x="2367" y="5594"/>
                    </a:cubicBezTo>
                    <a:close/>
                    <a:moveTo>
                      <a:pt x="5415" y="4072"/>
                    </a:moveTo>
                    <a:cubicBezTo>
                      <a:pt x="4964" y="4531"/>
                      <a:pt x="4604" y="5091"/>
                      <a:pt x="4371" y="5759"/>
                    </a:cubicBezTo>
                    <a:lnTo>
                      <a:pt x="4371" y="5759"/>
                    </a:lnTo>
                    <a:cubicBezTo>
                      <a:pt x="4086" y="5880"/>
                      <a:pt x="3809" y="6016"/>
                      <a:pt x="3543" y="6166"/>
                    </a:cubicBezTo>
                    <a:lnTo>
                      <a:pt x="3543" y="6166"/>
                    </a:lnTo>
                    <a:cubicBezTo>
                      <a:pt x="3756" y="5548"/>
                      <a:pt x="4052" y="4968"/>
                      <a:pt x="4413" y="4431"/>
                    </a:cubicBezTo>
                    <a:lnTo>
                      <a:pt x="4413" y="4431"/>
                    </a:lnTo>
                    <a:cubicBezTo>
                      <a:pt x="4740" y="4296"/>
                      <a:pt x="5075" y="4176"/>
                      <a:pt x="5415" y="4072"/>
                    </a:cubicBezTo>
                    <a:close/>
                    <a:moveTo>
                      <a:pt x="11483" y="4536"/>
                    </a:moveTo>
                    <a:cubicBezTo>
                      <a:pt x="12253" y="4536"/>
                      <a:pt x="12995" y="4771"/>
                      <a:pt x="13597" y="5347"/>
                    </a:cubicBezTo>
                    <a:lnTo>
                      <a:pt x="13597" y="5347"/>
                    </a:lnTo>
                    <a:cubicBezTo>
                      <a:pt x="13680" y="5657"/>
                      <a:pt x="13741" y="5972"/>
                      <a:pt x="13778" y="6291"/>
                    </a:cubicBezTo>
                    <a:lnTo>
                      <a:pt x="13778" y="6291"/>
                    </a:lnTo>
                    <a:cubicBezTo>
                      <a:pt x="12489" y="5521"/>
                      <a:pt x="11010" y="5114"/>
                      <a:pt x="9513" y="4987"/>
                    </a:cubicBezTo>
                    <a:lnTo>
                      <a:pt x="9513" y="4987"/>
                    </a:lnTo>
                    <a:cubicBezTo>
                      <a:pt x="10144" y="4709"/>
                      <a:pt x="10824" y="4536"/>
                      <a:pt x="11483" y="4536"/>
                    </a:cubicBezTo>
                    <a:close/>
                    <a:moveTo>
                      <a:pt x="4973" y="5886"/>
                    </a:moveTo>
                    <a:cubicBezTo>
                      <a:pt x="4806" y="6100"/>
                      <a:pt x="4648" y="6322"/>
                      <a:pt x="4501" y="6550"/>
                    </a:cubicBezTo>
                    <a:lnTo>
                      <a:pt x="4501" y="6550"/>
                    </a:lnTo>
                    <a:cubicBezTo>
                      <a:pt x="4537" y="6369"/>
                      <a:pt x="4583" y="6189"/>
                      <a:pt x="4640" y="6012"/>
                    </a:cubicBezTo>
                    <a:lnTo>
                      <a:pt x="4640" y="6012"/>
                    </a:lnTo>
                    <a:cubicBezTo>
                      <a:pt x="4750" y="5968"/>
                      <a:pt x="4861" y="5926"/>
                      <a:pt x="4973" y="5886"/>
                    </a:cubicBezTo>
                    <a:close/>
                    <a:moveTo>
                      <a:pt x="3842" y="4686"/>
                    </a:moveTo>
                    <a:lnTo>
                      <a:pt x="3842" y="4686"/>
                    </a:lnTo>
                    <a:cubicBezTo>
                      <a:pt x="3520" y="5243"/>
                      <a:pt x="3262" y="5835"/>
                      <a:pt x="3077" y="6453"/>
                    </a:cubicBezTo>
                    <a:lnTo>
                      <a:pt x="3077" y="6453"/>
                    </a:lnTo>
                    <a:cubicBezTo>
                      <a:pt x="2926" y="6554"/>
                      <a:pt x="2779" y="6661"/>
                      <a:pt x="2638" y="6773"/>
                    </a:cubicBezTo>
                    <a:lnTo>
                      <a:pt x="2638" y="6773"/>
                    </a:lnTo>
                    <a:cubicBezTo>
                      <a:pt x="2736" y="6438"/>
                      <a:pt x="2856" y="6110"/>
                      <a:pt x="3001" y="5790"/>
                    </a:cubicBezTo>
                    <a:cubicBezTo>
                      <a:pt x="3149" y="5465"/>
                      <a:pt x="3319" y="5152"/>
                      <a:pt x="3508" y="4854"/>
                    </a:cubicBezTo>
                    <a:lnTo>
                      <a:pt x="3508" y="4854"/>
                    </a:lnTo>
                    <a:cubicBezTo>
                      <a:pt x="3619" y="4796"/>
                      <a:pt x="3730" y="4740"/>
                      <a:pt x="3842" y="4686"/>
                    </a:cubicBezTo>
                    <a:close/>
                    <a:moveTo>
                      <a:pt x="14022" y="5837"/>
                    </a:moveTo>
                    <a:cubicBezTo>
                      <a:pt x="14241" y="6139"/>
                      <a:pt x="14418" y="6471"/>
                      <a:pt x="14560" y="6823"/>
                    </a:cubicBezTo>
                    <a:lnTo>
                      <a:pt x="14560" y="6823"/>
                    </a:lnTo>
                    <a:cubicBezTo>
                      <a:pt x="14415" y="6711"/>
                      <a:pt x="14267" y="6605"/>
                      <a:pt x="14115" y="6504"/>
                    </a:cubicBezTo>
                    <a:lnTo>
                      <a:pt x="14115" y="6504"/>
                    </a:lnTo>
                    <a:cubicBezTo>
                      <a:pt x="14096" y="6280"/>
                      <a:pt x="14064" y="6057"/>
                      <a:pt x="14022" y="5837"/>
                    </a:cubicBezTo>
                    <a:close/>
                    <a:moveTo>
                      <a:pt x="17165" y="5226"/>
                    </a:moveTo>
                    <a:cubicBezTo>
                      <a:pt x="17317" y="5329"/>
                      <a:pt x="17466" y="5436"/>
                      <a:pt x="17612" y="5547"/>
                    </a:cubicBezTo>
                    <a:lnTo>
                      <a:pt x="17612" y="5547"/>
                    </a:lnTo>
                    <a:cubicBezTo>
                      <a:pt x="17758" y="5819"/>
                      <a:pt x="17891" y="6098"/>
                      <a:pt x="18011" y="6383"/>
                    </a:cubicBezTo>
                    <a:lnTo>
                      <a:pt x="18011" y="6383"/>
                    </a:lnTo>
                    <a:cubicBezTo>
                      <a:pt x="18045" y="6674"/>
                      <a:pt x="18066" y="6966"/>
                      <a:pt x="18075" y="7254"/>
                    </a:cubicBezTo>
                    <a:cubicBezTo>
                      <a:pt x="18077" y="7339"/>
                      <a:pt x="18079" y="7424"/>
                      <a:pt x="18079" y="7508"/>
                    </a:cubicBezTo>
                    <a:lnTo>
                      <a:pt x="18079" y="7508"/>
                    </a:lnTo>
                    <a:cubicBezTo>
                      <a:pt x="18039" y="7394"/>
                      <a:pt x="17995" y="7281"/>
                      <a:pt x="17948" y="7169"/>
                    </a:cubicBezTo>
                    <a:lnTo>
                      <a:pt x="17948" y="7169"/>
                    </a:lnTo>
                    <a:cubicBezTo>
                      <a:pt x="17885" y="6949"/>
                      <a:pt x="17816" y="6731"/>
                      <a:pt x="17741" y="6516"/>
                    </a:cubicBezTo>
                    <a:cubicBezTo>
                      <a:pt x="17585" y="6057"/>
                      <a:pt x="17392" y="5628"/>
                      <a:pt x="17165" y="5226"/>
                    </a:cubicBezTo>
                    <a:close/>
                    <a:moveTo>
                      <a:pt x="8916" y="5291"/>
                    </a:moveTo>
                    <a:cubicBezTo>
                      <a:pt x="10049" y="5334"/>
                      <a:pt x="11177" y="5556"/>
                      <a:pt x="12241" y="5944"/>
                    </a:cubicBezTo>
                    <a:cubicBezTo>
                      <a:pt x="12792" y="6147"/>
                      <a:pt x="13322" y="6411"/>
                      <a:pt x="13813" y="6729"/>
                    </a:cubicBezTo>
                    <a:lnTo>
                      <a:pt x="13813" y="6729"/>
                    </a:lnTo>
                    <a:cubicBezTo>
                      <a:pt x="13829" y="7085"/>
                      <a:pt x="13815" y="7444"/>
                      <a:pt x="13765" y="7807"/>
                    </a:cubicBezTo>
                    <a:lnTo>
                      <a:pt x="13765" y="7807"/>
                    </a:lnTo>
                    <a:cubicBezTo>
                      <a:pt x="12579" y="7015"/>
                      <a:pt x="11106" y="6623"/>
                      <a:pt x="9712" y="6623"/>
                    </a:cubicBezTo>
                    <a:cubicBezTo>
                      <a:pt x="9697" y="6623"/>
                      <a:pt x="9683" y="6623"/>
                      <a:pt x="9669" y="6623"/>
                    </a:cubicBezTo>
                    <a:cubicBezTo>
                      <a:pt x="8681" y="6628"/>
                      <a:pt x="7603" y="6897"/>
                      <a:pt x="6672" y="7401"/>
                    </a:cubicBezTo>
                    <a:lnTo>
                      <a:pt x="6672" y="7401"/>
                    </a:lnTo>
                    <a:cubicBezTo>
                      <a:pt x="7157" y="6675"/>
                      <a:pt x="7792" y="6041"/>
                      <a:pt x="8466" y="5575"/>
                    </a:cubicBezTo>
                    <a:cubicBezTo>
                      <a:pt x="8610" y="5475"/>
                      <a:pt x="8760" y="5380"/>
                      <a:pt x="8916" y="5291"/>
                    </a:cubicBezTo>
                    <a:close/>
                    <a:moveTo>
                      <a:pt x="14160" y="3912"/>
                    </a:moveTo>
                    <a:cubicBezTo>
                      <a:pt x="14411" y="3979"/>
                      <a:pt x="14661" y="4054"/>
                      <a:pt x="14910" y="4137"/>
                    </a:cubicBezTo>
                    <a:lnTo>
                      <a:pt x="14910" y="4137"/>
                    </a:lnTo>
                    <a:cubicBezTo>
                      <a:pt x="15281" y="4378"/>
                      <a:pt x="15631" y="4647"/>
                      <a:pt x="15955" y="4944"/>
                    </a:cubicBezTo>
                    <a:cubicBezTo>
                      <a:pt x="16736" y="5669"/>
                      <a:pt x="17362" y="6544"/>
                      <a:pt x="17703" y="7492"/>
                    </a:cubicBezTo>
                    <a:lnTo>
                      <a:pt x="17703" y="7492"/>
                    </a:lnTo>
                    <a:cubicBezTo>
                      <a:pt x="17738" y="7629"/>
                      <a:pt x="17769" y="7767"/>
                      <a:pt x="17798" y="7906"/>
                    </a:cubicBezTo>
                    <a:lnTo>
                      <a:pt x="17798" y="7906"/>
                    </a:lnTo>
                    <a:cubicBezTo>
                      <a:pt x="16911" y="6317"/>
                      <a:pt x="15634" y="4907"/>
                      <a:pt x="14160" y="3912"/>
                    </a:cubicBezTo>
                    <a:close/>
                    <a:moveTo>
                      <a:pt x="2942" y="6964"/>
                    </a:moveTo>
                    <a:cubicBezTo>
                      <a:pt x="2842" y="7396"/>
                      <a:pt x="2777" y="7840"/>
                      <a:pt x="2751" y="8290"/>
                    </a:cubicBezTo>
                    <a:cubicBezTo>
                      <a:pt x="2749" y="8339"/>
                      <a:pt x="2747" y="8387"/>
                      <a:pt x="2745" y="8436"/>
                    </a:cubicBezTo>
                    <a:lnTo>
                      <a:pt x="2745" y="8436"/>
                    </a:lnTo>
                    <a:cubicBezTo>
                      <a:pt x="2741" y="8424"/>
                      <a:pt x="2737" y="8412"/>
                      <a:pt x="2733" y="8400"/>
                    </a:cubicBezTo>
                    <a:lnTo>
                      <a:pt x="2733" y="8400"/>
                    </a:lnTo>
                    <a:cubicBezTo>
                      <a:pt x="2661" y="8018"/>
                      <a:pt x="2612" y="7636"/>
                      <a:pt x="2590" y="7258"/>
                    </a:cubicBezTo>
                    <a:lnTo>
                      <a:pt x="2590" y="7258"/>
                    </a:lnTo>
                    <a:cubicBezTo>
                      <a:pt x="2703" y="7155"/>
                      <a:pt x="2820" y="7057"/>
                      <a:pt x="2942" y="6964"/>
                    </a:cubicBezTo>
                    <a:close/>
                    <a:moveTo>
                      <a:pt x="8230" y="5286"/>
                    </a:moveTo>
                    <a:cubicBezTo>
                      <a:pt x="7270" y="5948"/>
                      <a:pt x="6472" y="6854"/>
                      <a:pt x="5961" y="7855"/>
                    </a:cubicBezTo>
                    <a:lnTo>
                      <a:pt x="5961" y="7855"/>
                    </a:lnTo>
                    <a:cubicBezTo>
                      <a:pt x="5721" y="8035"/>
                      <a:pt x="5498" y="8234"/>
                      <a:pt x="5298" y="8451"/>
                    </a:cubicBezTo>
                    <a:lnTo>
                      <a:pt x="5298" y="8451"/>
                    </a:lnTo>
                    <a:cubicBezTo>
                      <a:pt x="5313" y="7715"/>
                      <a:pt x="5416" y="6978"/>
                      <a:pt x="5621" y="6266"/>
                    </a:cubicBezTo>
                    <a:cubicBezTo>
                      <a:pt x="5682" y="6048"/>
                      <a:pt x="5755" y="5833"/>
                      <a:pt x="5840" y="5624"/>
                    </a:cubicBezTo>
                    <a:lnTo>
                      <a:pt x="5840" y="5624"/>
                    </a:lnTo>
                    <a:cubicBezTo>
                      <a:pt x="5890" y="5611"/>
                      <a:pt x="5940" y="5599"/>
                      <a:pt x="5990" y="5587"/>
                    </a:cubicBezTo>
                    <a:cubicBezTo>
                      <a:pt x="6721" y="5404"/>
                      <a:pt x="7474" y="5305"/>
                      <a:pt x="8230" y="5286"/>
                    </a:cubicBezTo>
                    <a:close/>
                    <a:moveTo>
                      <a:pt x="14138" y="6951"/>
                    </a:moveTo>
                    <a:cubicBezTo>
                      <a:pt x="14362" y="7113"/>
                      <a:pt x="14576" y="7286"/>
                      <a:pt x="14780" y="7471"/>
                    </a:cubicBezTo>
                    <a:lnTo>
                      <a:pt x="14780" y="7471"/>
                    </a:lnTo>
                    <a:cubicBezTo>
                      <a:pt x="14916" y="7959"/>
                      <a:pt x="15001" y="8471"/>
                      <a:pt x="15052" y="8980"/>
                    </a:cubicBezTo>
                    <a:lnTo>
                      <a:pt x="15052" y="8980"/>
                    </a:lnTo>
                    <a:cubicBezTo>
                      <a:pt x="14762" y="8615"/>
                      <a:pt x="14426" y="8293"/>
                      <a:pt x="14056" y="8014"/>
                    </a:cubicBezTo>
                    <a:lnTo>
                      <a:pt x="14056" y="8014"/>
                    </a:lnTo>
                    <a:cubicBezTo>
                      <a:pt x="14117" y="7657"/>
                      <a:pt x="14143" y="7302"/>
                      <a:pt x="14138" y="6951"/>
                    </a:cubicBezTo>
                    <a:close/>
                    <a:moveTo>
                      <a:pt x="5180" y="6215"/>
                    </a:moveTo>
                    <a:cubicBezTo>
                      <a:pt x="4923" y="7112"/>
                      <a:pt x="4837" y="8074"/>
                      <a:pt x="4875" y="8994"/>
                    </a:cubicBezTo>
                    <a:lnTo>
                      <a:pt x="4875" y="8994"/>
                    </a:lnTo>
                    <a:cubicBezTo>
                      <a:pt x="4808" y="9096"/>
                      <a:pt x="4746" y="9201"/>
                      <a:pt x="4689" y="9310"/>
                    </a:cubicBezTo>
                    <a:lnTo>
                      <a:pt x="4689" y="9310"/>
                    </a:lnTo>
                    <a:cubicBezTo>
                      <a:pt x="4505" y="8682"/>
                      <a:pt x="4404" y="8048"/>
                      <a:pt x="4413" y="7426"/>
                    </a:cubicBezTo>
                    <a:lnTo>
                      <a:pt x="4413" y="7426"/>
                    </a:lnTo>
                    <a:cubicBezTo>
                      <a:pt x="4630" y="7003"/>
                      <a:pt x="4888" y="6598"/>
                      <a:pt x="5180" y="6215"/>
                    </a:cubicBezTo>
                    <a:close/>
                    <a:moveTo>
                      <a:pt x="4244" y="6183"/>
                    </a:moveTo>
                    <a:cubicBezTo>
                      <a:pt x="4210" y="6318"/>
                      <a:pt x="4180" y="6457"/>
                      <a:pt x="4156" y="6599"/>
                    </a:cubicBezTo>
                    <a:cubicBezTo>
                      <a:pt x="4116" y="6830"/>
                      <a:pt x="4090" y="7059"/>
                      <a:pt x="4078" y="7286"/>
                    </a:cubicBezTo>
                    <a:lnTo>
                      <a:pt x="4078" y="7286"/>
                    </a:lnTo>
                    <a:cubicBezTo>
                      <a:pt x="3691" y="8044"/>
                      <a:pt x="3421" y="8858"/>
                      <a:pt x="3295" y="9703"/>
                    </a:cubicBezTo>
                    <a:lnTo>
                      <a:pt x="3295" y="9703"/>
                    </a:lnTo>
                    <a:cubicBezTo>
                      <a:pt x="3258" y="9631"/>
                      <a:pt x="3221" y="9558"/>
                      <a:pt x="3185" y="9485"/>
                    </a:cubicBezTo>
                    <a:lnTo>
                      <a:pt x="3185" y="9485"/>
                    </a:lnTo>
                    <a:cubicBezTo>
                      <a:pt x="3078" y="8544"/>
                      <a:pt x="3140" y="7583"/>
                      <a:pt x="3395" y="6646"/>
                    </a:cubicBezTo>
                    <a:lnTo>
                      <a:pt x="3395" y="6646"/>
                    </a:lnTo>
                    <a:cubicBezTo>
                      <a:pt x="3666" y="6473"/>
                      <a:pt x="3951" y="6319"/>
                      <a:pt x="4244" y="6183"/>
                    </a:cubicBezTo>
                    <a:close/>
                    <a:moveTo>
                      <a:pt x="19971" y="8320"/>
                    </a:moveTo>
                    <a:cubicBezTo>
                      <a:pt x="20025" y="8446"/>
                      <a:pt x="20072" y="8575"/>
                      <a:pt x="20111" y="8707"/>
                    </a:cubicBezTo>
                    <a:cubicBezTo>
                      <a:pt x="20227" y="9130"/>
                      <a:pt x="20272" y="9557"/>
                      <a:pt x="20254" y="9984"/>
                    </a:cubicBezTo>
                    <a:lnTo>
                      <a:pt x="20254" y="9984"/>
                    </a:lnTo>
                    <a:cubicBezTo>
                      <a:pt x="20194" y="9443"/>
                      <a:pt x="20102" y="8913"/>
                      <a:pt x="19991" y="8409"/>
                    </a:cubicBezTo>
                    <a:cubicBezTo>
                      <a:pt x="19985" y="8379"/>
                      <a:pt x="19978" y="8349"/>
                      <a:pt x="19971" y="8320"/>
                    </a:cubicBezTo>
                    <a:close/>
                    <a:moveTo>
                      <a:pt x="5625" y="8658"/>
                    </a:moveTo>
                    <a:lnTo>
                      <a:pt x="5625" y="8658"/>
                    </a:lnTo>
                    <a:cubicBezTo>
                      <a:pt x="5475" y="9128"/>
                      <a:pt x="5404" y="9596"/>
                      <a:pt x="5407" y="10055"/>
                    </a:cubicBezTo>
                    <a:lnTo>
                      <a:pt x="5407" y="10055"/>
                    </a:lnTo>
                    <a:cubicBezTo>
                      <a:pt x="5389" y="9937"/>
                      <a:pt x="5373" y="9821"/>
                      <a:pt x="5359" y="9707"/>
                    </a:cubicBezTo>
                    <a:cubicBezTo>
                      <a:pt x="5333" y="9482"/>
                      <a:pt x="5315" y="9256"/>
                      <a:pt x="5305" y="9029"/>
                    </a:cubicBezTo>
                    <a:lnTo>
                      <a:pt x="5305" y="9029"/>
                    </a:lnTo>
                    <a:cubicBezTo>
                      <a:pt x="5403" y="8899"/>
                      <a:pt x="5511" y="8776"/>
                      <a:pt x="5625" y="8658"/>
                    </a:cubicBezTo>
                    <a:close/>
                    <a:moveTo>
                      <a:pt x="4925" y="9667"/>
                    </a:moveTo>
                    <a:cubicBezTo>
                      <a:pt x="4934" y="9748"/>
                      <a:pt x="4943" y="9829"/>
                      <a:pt x="4954" y="9909"/>
                    </a:cubicBezTo>
                    <a:cubicBezTo>
                      <a:pt x="4966" y="9995"/>
                      <a:pt x="4979" y="10082"/>
                      <a:pt x="4995" y="10171"/>
                    </a:cubicBezTo>
                    <a:lnTo>
                      <a:pt x="4995" y="10171"/>
                    </a:lnTo>
                    <a:cubicBezTo>
                      <a:pt x="4947" y="10056"/>
                      <a:pt x="4902" y="9942"/>
                      <a:pt x="4860" y="9826"/>
                    </a:cubicBezTo>
                    <a:lnTo>
                      <a:pt x="4860" y="9826"/>
                    </a:lnTo>
                    <a:cubicBezTo>
                      <a:pt x="4880" y="9773"/>
                      <a:pt x="4902" y="9720"/>
                      <a:pt x="4925" y="9667"/>
                    </a:cubicBezTo>
                    <a:close/>
                    <a:moveTo>
                      <a:pt x="1928" y="5979"/>
                    </a:moveTo>
                    <a:cubicBezTo>
                      <a:pt x="1931" y="6151"/>
                      <a:pt x="1939" y="6322"/>
                      <a:pt x="1954" y="6492"/>
                    </a:cubicBezTo>
                    <a:cubicBezTo>
                      <a:pt x="1976" y="6762"/>
                      <a:pt x="2013" y="7029"/>
                      <a:pt x="2064" y="7293"/>
                    </a:cubicBezTo>
                    <a:lnTo>
                      <a:pt x="2064" y="7293"/>
                    </a:lnTo>
                    <a:cubicBezTo>
                      <a:pt x="1317" y="8066"/>
                      <a:pt x="813" y="9042"/>
                      <a:pt x="711" y="10236"/>
                    </a:cubicBezTo>
                    <a:lnTo>
                      <a:pt x="711" y="10236"/>
                    </a:lnTo>
                    <a:cubicBezTo>
                      <a:pt x="569" y="9540"/>
                      <a:pt x="555" y="8822"/>
                      <a:pt x="703" y="8111"/>
                    </a:cubicBezTo>
                    <a:cubicBezTo>
                      <a:pt x="884" y="7261"/>
                      <a:pt x="1335" y="6556"/>
                      <a:pt x="1928" y="5979"/>
                    </a:cubicBezTo>
                    <a:close/>
                    <a:moveTo>
                      <a:pt x="18352" y="6180"/>
                    </a:moveTo>
                    <a:cubicBezTo>
                      <a:pt x="18463" y="6286"/>
                      <a:pt x="18572" y="6395"/>
                      <a:pt x="18678" y="6507"/>
                    </a:cubicBezTo>
                    <a:lnTo>
                      <a:pt x="18678" y="6507"/>
                    </a:lnTo>
                    <a:cubicBezTo>
                      <a:pt x="19143" y="7677"/>
                      <a:pt x="19299" y="8989"/>
                      <a:pt x="19188" y="10279"/>
                    </a:cubicBezTo>
                    <a:lnTo>
                      <a:pt x="19188" y="10279"/>
                    </a:lnTo>
                    <a:cubicBezTo>
                      <a:pt x="19142" y="8961"/>
                      <a:pt x="18870" y="7655"/>
                      <a:pt x="18385" y="6449"/>
                    </a:cubicBezTo>
                    <a:lnTo>
                      <a:pt x="18385" y="6449"/>
                    </a:lnTo>
                    <a:cubicBezTo>
                      <a:pt x="18375" y="6359"/>
                      <a:pt x="18364" y="6270"/>
                      <a:pt x="18352" y="6180"/>
                    </a:cubicBezTo>
                    <a:close/>
                    <a:moveTo>
                      <a:pt x="18446" y="7641"/>
                    </a:moveTo>
                    <a:cubicBezTo>
                      <a:pt x="18703" y="8573"/>
                      <a:pt x="18835" y="9545"/>
                      <a:pt x="18844" y="10520"/>
                    </a:cubicBezTo>
                    <a:lnTo>
                      <a:pt x="18844" y="10520"/>
                    </a:lnTo>
                    <a:cubicBezTo>
                      <a:pt x="18719" y="10014"/>
                      <a:pt x="18551" y="9513"/>
                      <a:pt x="18344" y="9023"/>
                    </a:cubicBezTo>
                    <a:lnTo>
                      <a:pt x="18344" y="9023"/>
                    </a:lnTo>
                    <a:cubicBezTo>
                      <a:pt x="18344" y="9019"/>
                      <a:pt x="18344" y="9016"/>
                      <a:pt x="18344" y="9012"/>
                    </a:cubicBezTo>
                    <a:lnTo>
                      <a:pt x="18344" y="9012"/>
                    </a:lnTo>
                    <a:cubicBezTo>
                      <a:pt x="18409" y="8558"/>
                      <a:pt x="18443" y="8099"/>
                      <a:pt x="18446" y="7641"/>
                    </a:cubicBezTo>
                    <a:close/>
                    <a:moveTo>
                      <a:pt x="4093" y="8137"/>
                    </a:moveTo>
                    <a:cubicBezTo>
                      <a:pt x="4144" y="8715"/>
                      <a:pt x="4276" y="9277"/>
                      <a:pt x="4468" y="9823"/>
                    </a:cubicBezTo>
                    <a:lnTo>
                      <a:pt x="4468" y="9823"/>
                    </a:lnTo>
                    <a:cubicBezTo>
                      <a:pt x="4397" y="10029"/>
                      <a:pt x="4344" y="10245"/>
                      <a:pt x="4311" y="10469"/>
                    </a:cubicBezTo>
                    <a:cubicBezTo>
                      <a:pt x="4270" y="10744"/>
                      <a:pt x="4264" y="11008"/>
                      <a:pt x="4288" y="11262"/>
                    </a:cubicBezTo>
                    <a:lnTo>
                      <a:pt x="4288" y="11262"/>
                    </a:lnTo>
                    <a:cubicBezTo>
                      <a:pt x="4049" y="10950"/>
                      <a:pt x="3825" y="10621"/>
                      <a:pt x="3619" y="10280"/>
                    </a:cubicBezTo>
                    <a:lnTo>
                      <a:pt x="3619" y="10280"/>
                    </a:lnTo>
                    <a:cubicBezTo>
                      <a:pt x="3658" y="9676"/>
                      <a:pt x="3772" y="9075"/>
                      <a:pt x="3966" y="8492"/>
                    </a:cubicBezTo>
                    <a:cubicBezTo>
                      <a:pt x="4005" y="8373"/>
                      <a:pt x="4047" y="8254"/>
                      <a:pt x="4093" y="8137"/>
                    </a:cubicBezTo>
                    <a:close/>
                    <a:moveTo>
                      <a:pt x="13266" y="3704"/>
                    </a:moveTo>
                    <a:lnTo>
                      <a:pt x="13266" y="3704"/>
                    </a:lnTo>
                    <a:cubicBezTo>
                      <a:pt x="14410" y="4352"/>
                      <a:pt x="15418" y="5279"/>
                      <a:pt x="16241" y="6254"/>
                    </a:cubicBezTo>
                    <a:cubicBezTo>
                      <a:pt x="16929" y="7067"/>
                      <a:pt x="17527" y="7988"/>
                      <a:pt x="17973" y="8974"/>
                    </a:cubicBezTo>
                    <a:lnTo>
                      <a:pt x="17973" y="8974"/>
                    </a:lnTo>
                    <a:cubicBezTo>
                      <a:pt x="17845" y="9844"/>
                      <a:pt x="17600" y="10700"/>
                      <a:pt x="17242" y="11500"/>
                    </a:cubicBezTo>
                    <a:lnTo>
                      <a:pt x="17242" y="11500"/>
                    </a:lnTo>
                    <a:cubicBezTo>
                      <a:pt x="17210" y="11549"/>
                      <a:pt x="17178" y="11598"/>
                      <a:pt x="17145" y="11646"/>
                    </a:cubicBezTo>
                    <a:lnTo>
                      <a:pt x="17145" y="11646"/>
                    </a:lnTo>
                    <a:cubicBezTo>
                      <a:pt x="17105" y="9944"/>
                      <a:pt x="16277" y="8358"/>
                      <a:pt x="14992" y="7187"/>
                    </a:cubicBezTo>
                    <a:lnTo>
                      <a:pt x="14992" y="7187"/>
                    </a:lnTo>
                    <a:cubicBezTo>
                      <a:pt x="14743" y="6390"/>
                      <a:pt x="14374" y="5669"/>
                      <a:pt x="13847" y="5133"/>
                    </a:cubicBezTo>
                    <a:lnTo>
                      <a:pt x="13847" y="5133"/>
                    </a:lnTo>
                    <a:cubicBezTo>
                      <a:pt x="13700" y="4643"/>
                      <a:pt x="13502" y="4166"/>
                      <a:pt x="13266" y="3704"/>
                    </a:cubicBezTo>
                    <a:close/>
                    <a:moveTo>
                      <a:pt x="19261" y="7291"/>
                    </a:moveTo>
                    <a:lnTo>
                      <a:pt x="19261" y="7291"/>
                    </a:lnTo>
                    <a:cubicBezTo>
                      <a:pt x="19549" y="8036"/>
                      <a:pt x="19741" y="8819"/>
                      <a:pt x="19849" y="9612"/>
                    </a:cubicBezTo>
                    <a:cubicBezTo>
                      <a:pt x="19925" y="10194"/>
                      <a:pt x="19971" y="10787"/>
                      <a:pt x="19965" y="11379"/>
                    </a:cubicBezTo>
                    <a:lnTo>
                      <a:pt x="19965" y="11379"/>
                    </a:lnTo>
                    <a:cubicBezTo>
                      <a:pt x="19763" y="11899"/>
                      <a:pt x="19465" y="12367"/>
                      <a:pt x="19098" y="12784"/>
                    </a:cubicBezTo>
                    <a:lnTo>
                      <a:pt x="19098" y="12784"/>
                    </a:lnTo>
                    <a:cubicBezTo>
                      <a:pt x="19103" y="12674"/>
                      <a:pt x="19104" y="12564"/>
                      <a:pt x="19103" y="12454"/>
                    </a:cubicBezTo>
                    <a:lnTo>
                      <a:pt x="19103" y="12454"/>
                    </a:lnTo>
                    <a:cubicBezTo>
                      <a:pt x="19648" y="10798"/>
                      <a:pt x="19713" y="8962"/>
                      <a:pt x="19261" y="7291"/>
                    </a:cubicBezTo>
                    <a:close/>
                    <a:moveTo>
                      <a:pt x="15171" y="7854"/>
                    </a:moveTo>
                    <a:cubicBezTo>
                      <a:pt x="16207" y="8955"/>
                      <a:pt x="16855" y="10372"/>
                      <a:pt x="16801" y="11969"/>
                    </a:cubicBezTo>
                    <a:cubicBezTo>
                      <a:pt x="16799" y="12014"/>
                      <a:pt x="16798" y="12058"/>
                      <a:pt x="16795" y="12102"/>
                    </a:cubicBezTo>
                    <a:lnTo>
                      <a:pt x="16795" y="12102"/>
                    </a:lnTo>
                    <a:cubicBezTo>
                      <a:pt x="16520" y="12426"/>
                      <a:pt x="16208" y="12721"/>
                      <a:pt x="15870" y="12985"/>
                    </a:cubicBezTo>
                    <a:lnTo>
                      <a:pt x="15870" y="12985"/>
                    </a:lnTo>
                    <a:cubicBezTo>
                      <a:pt x="16173" y="11819"/>
                      <a:pt x="16071" y="10597"/>
                      <a:pt x="15408" y="9493"/>
                    </a:cubicBezTo>
                    <a:lnTo>
                      <a:pt x="15408" y="9493"/>
                    </a:lnTo>
                    <a:cubicBezTo>
                      <a:pt x="15368" y="8948"/>
                      <a:pt x="15292" y="8392"/>
                      <a:pt x="15171" y="7854"/>
                    </a:cubicBezTo>
                    <a:close/>
                    <a:moveTo>
                      <a:pt x="15444" y="10286"/>
                    </a:moveTo>
                    <a:cubicBezTo>
                      <a:pt x="15812" y="11246"/>
                      <a:pt x="15790" y="12295"/>
                      <a:pt x="15449" y="13290"/>
                    </a:cubicBezTo>
                    <a:lnTo>
                      <a:pt x="15449" y="13290"/>
                    </a:lnTo>
                    <a:cubicBezTo>
                      <a:pt x="15363" y="13347"/>
                      <a:pt x="15276" y="13402"/>
                      <a:pt x="15188" y="13456"/>
                    </a:cubicBezTo>
                    <a:lnTo>
                      <a:pt x="15188" y="13456"/>
                    </a:lnTo>
                    <a:cubicBezTo>
                      <a:pt x="15296" y="12822"/>
                      <a:pt x="15362" y="12184"/>
                      <a:pt x="15408" y="11564"/>
                    </a:cubicBezTo>
                    <a:cubicBezTo>
                      <a:pt x="15437" y="11170"/>
                      <a:pt x="15452" y="10737"/>
                      <a:pt x="15444" y="10286"/>
                    </a:cubicBezTo>
                    <a:close/>
                    <a:moveTo>
                      <a:pt x="18428" y="10171"/>
                    </a:moveTo>
                    <a:cubicBezTo>
                      <a:pt x="18600" y="10731"/>
                      <a:pt x="18720" y="11305"/>
                      <a:pt x="18778" y="11885"/>
                    </a:cubicBezTo>
                    <a:lnTo>
                      <a:pt x="18778" y="11885"/>
                    </a:lnTo>
                    <a:cubicBezTo>
                      <a:pt x="18752" y="12137"/>
                      <a:pt x="18717" y="12387"/>
                      <a:pt x="18674" y="12635"/>
                    </a:cubicBezTo>
                    <a:lnTo>
                      <a:pt x="18674" y="12635"/>
                    </a:lnTo>
                    <a:cubicBezTo>
                      <a:pt x="18561" y="12949"/>
                      <a:pt x="18431" y="13254"/>
                      <a:pt x="18285" y="13548"/>
                    </a:cubicBezTo>
                    <a:lnTo>
                      <a:pt x="18285" y="13548"/>
                    </a:lnTo>
                    <a:cubicBezTo>
                      <a:pt x="18225" y="13595"/>
                      <a:pt x="18165" y="13641"/>
                      <a:pt x="18103" y="13686"/>
                    </a:cubicBezTo>
                    <a:lnTo>
                      <a:pt x="18103" y="13686"/>
                    </a:lnTo>
                    <a:cubicBezTo>
                      <a:pt x="18173" y="13379"/>
                      <a:pt x="18231" y="13072"/>
                      <a:pt x="18277" y="12767"/>
                    </a:cubicBezTo>
                    <a:cubicBezTo>
                      <a:pt x="18414" y="11918"/>
                      <a:pt x="18465" y="11044"/>
                      <a:pt x="18428" y="10171"/>
                    </a:cubicBezTo>
                    <a:close/>
                    <a:moveTo>
                      <a:pt x="9835" y="6968"/>
                    </a:moveTo>
                    <a:cubicBezTo>
                      <a:pt x="11203" y="6968"/>
                      <a:pt x="12582" y="7398"/>
                      <a:pt x="13703" y="8176"/>
                    </a:cubicBezTo>
                    <a:lnTo>
                      <a:pt x="13703" y="8176"/>
                    </a:lnTo>
                    <a:cubicBezTo>
                      <a:pt x="13634" y="8521"/>
                      <a:pt x="13532" y="8869"/>
                      <a:pt x="13395" y="9219"/>
                    </a:cubicBezTo>
                    <a:cubicBezTo>
                      <a:pt x="12788" y="10766"/>
                      <a:pt x="11538" y="12159"/>
                      <a:pt x="10157" y="13052"/>
                    </a:cubicBezTo>
                    <a:cubicBezTo>
                      <a:pt x="9574" y="13432"/>
                      <a:pt x="8891" y="13703"/>
                      <a:pt x="8224" y="13703"/>
                    </a:cubicBezTo>
                    <a:cubicBezTo>
                      <a:pt x="8150" y="13703"/>
                      <a:pt x="8075" y="13700"/>
                      <a:pt x="8001" y="13693"/>
                    </a:cubicBezTo>
                    <a:lnTo>
                      <a:pt x="8001" y="13693"/>
                    </a:lnTo>
                    <a:cubicBezTo>
                      <a:pt x="7362" y="13304"/>
                      <a:pt x="6801" y="12789"/>
                      <a:pt x="6371" y="12148"/>
                    </a:cubicBezTo>
                    <a:cubicBezTo>
                      <a:pt x="5503" y="10856"/>
                      <a:pt x="5630" y="9394"/>
                      <a:pt x="6259" y="8114"/>
                    </a:cubicBezTo>
                    <a:lnTo>
                      <a:pt x="6259" y="8114"/>
                    </a:lnTo>
                    <a:cubicBezTo>
                      <a:pt x="6681" y="7808"/>
                      <a:pt x="7146" y="7563"/>
                      <a:pt x="7597" y="7385"/>
                    </a:cubicBezTo>
                    <a:cubicBezTo>
                      <a:pt x="8308" y="7102"/>
                      <a:pt x="9070" y="6968"/>
                      <a:pt x="9835" y="6968"/>
                    </a:cubicBezTo>
                    <a:close/>
                    <a:moveTo>
                      <a:pt x="4710" y="10435"/>
                    </a:moveTo>
                    <a:cubicBezTo>
                      <a:pt x="4921" y="10915"/>
                      <a:pt x="5175" y="11381"/>
                      <a:pt x="5457" y="11832"/>
                    </a:cubicBezTo>
                    <a:lnTo>
                      <a:pt x="5457" y="11832"/>
                    </a:lnTo>
                    <a:cubicBezTo>
                      <a:pt x="5765" y="12596"/>
                      <a:pt x="6212" y="13294"/>
                      <a:pt x="6832" y="13711"/>
                    </a:cubicBezTo>
                    <a:lnTo>
                      <a:pt x="6832" y="13711"/>
                    </a:lnTo>
                    <a:cubicBezTo>
                      <a:pt x="6858" y="13741"/>
                      <a:pt x="6885" y="13771"/>
                      <a:pt x="6911" y="13801"/>
                    </a:cubicBezTo>
                    <a:lnTo>
                      <a:pt x="6911" y="13801"/>
                    </a:lnTo>
                    <a:cubicBezTo>
                      <a:pt x="6194" y="13292"/>
                      <a:pt x="5536" y="12695"/>
                      <a:pt x="4955" y="12058"/>
                    </a:cubicBezTo>
                    <a:lnTo>
                      <a:pt x="4955" y="12058"/>
                    </a:lnTo>
                    <a:cubicBezTo>
                      <a:pt x="4770" y="11622"/>
                      <a:pt x="4671" y="11151"/>
                      <a:pt x="4692" y="10659"/>
                    </a:cubicBezTo>
                    <a:cubicBezTo>
                      <a:pt x="4695" y="10583"/>
                      <a:pt x="4701" y="10508"/>
                      <a:pt x="4710" y="10435"/>
                    </a:cubicBezTo>
                    <a:close/>
                    <a:moveTo>
                      <a:pt x="6393" y="13828"/>
                    </a:moveTo>
                    <a:cubicBezTo>
                      <a:pt x="6427" y="13853"/>
                      <a:pt x="6461" y="13877"/>
                      <a:pt x="6495" y="13902"/>
                    </a:cubicBezTo>
                    <a:lnTo>
                      <a:pt x="6495" y="13902"/>
                    </a:lnTo>
                    <a:cubicBezTo>
                      <a:pt x="6461" y="13878"/>
                      <a:pt x="6427" y="13853"/>
                      <a:pt x="6393" y="13828"/>
                    </a:cubicBezTo>
                    <a:close/>
                    <a:moveTo>
                      <a:pt x="16384" y="13001"/>
                    </a:moveTo>
                    <a:lnTo>
                      <a:pt x="16384" y="13001"/>
                    </a:lnTo>
                    <a:cubicBezTo>
                      <a:pt x="16121" y="13369"/>
                      <a:pt x="15827" y="13697"/>
                      <a:pt x="15506" y="13984"/>
                    </a:cubicBezTo>
                    <a:lnTo>
                      <a:pt x="15506" y="13984"/>
                    </a:lnTo>
                    <a:cubicBezTo>
                      <a:pt x="15574" y="13841"/>
                      <a:pt x="15636" y="13695"/>
                      <a:pt x="15691" y="13549"/>
                    </a:cubicBezTo>
                    <a:lnTo>
                      <a:pt x="15691" y="13549"/>
                    </a:lnTo>
                    <a:cubicBezTo>
                      <a:pt x="15933" y="13380"/>
                      <a:pt x="16165" y="13197"/>
                      <a:pt x="16384" y="13001"/>
                    </a:cubicBezTo>
                    <a:close/>
                    <a:moveTo>
                      <a:pt x="15220" y="13851"/>
                    </a:moveTo>
                    <a:cubicBezTo>
                      <a:pt x="15165" y="13967"/>
                      <a:pt x="15106" y="14081"/>
                      <a:pt x="15043" y="14194"/>
                    </a:cubicBezTo>
                    <a:lnTo>
                      <a:pt x="15043" y="14194"/>
                    </a:lnTo>
                    <a:cubicBezTo>
                      <a:pt x="15063" y="14103"/>
                      <a:pt x="15083" y="14011"/>
                      <a:pt x="15102" y="13919"/>
                    </a:cubicBezTo>
                    <a:lnTo>
                      <a:pt x="15102" y="13919"/>
                    </a:lnTo>
                    <a:cubicBezTo>
                      <a:pt x="15142" y="13897"/>
                      <a:pt x="15181" y="13874"/>
                      <a:pt x="15220" y="13851"/>
                    </a:cubicBezTo>
                    <a:close/>
                    <a:moveTo>
                      <a:pt x="13981" y="8380"/>
                    </a:moveTo>
                    <a:cubicBezTo>
                      <a:pt x="14086" y="8462"/>
                      <a:pt x="14189" y="8547"/>
                      <a:pt x="14288" y="8635"/>
                    </a:cubicBezTo>
                    <a:cubicBezTo>
                      <a:pt x="14618" y="8932"/>
                      <a:pt x="14887" y="9254"/>
                      <a:pt x="15098" y="9593"/>
                    </a:cubicBezTo>
                    <a:lnTo>
                      <a:pt x="15098" y="9593"/>
                    </a:lnTo>
                    <a:cubicBezTo>
                      <a:pt x="15120" y="9991"/>
                      <a:pt x="15124" y="10383"/>
                      <a:pt x="15122" y="10755"/>
                    </a:cubicBezTo>
                    <a:cubicBezTo>
                      <a:pt x="15109" y="11707"/>
                      <a:pt x="15022" y="12698"/>
                      <a:pt x="14828" y="13662"/>
                    </a:cubicBezTo>
                    <a:lnTo>
                      <a:pt x="14828" y="13662"/>
                    </a:lnTo>
                    <a:cubicBezTo>
                      <a:pt x="14148" y="14028"/>
                      <a:pt x="13413" y="14291"/>
                      <a:pt x="12681" y="14445"/>
                    </a:cubicBezTo>
                    <a:cubicBezTo>
                      <a:pt x="12233" y="14541"/>
                      <a:pt x="11771" y="14588"/>
                      <a:pt x="11308" y="14588"/>
                    </a:cubicBezTo>
                    <a:cubicBezTo>
                      <a:pt x="10413" y="14588"/>
                      <a:pt x="9512" y="14410"/>
                      <a:pt x="8696" y="14053"/>
                    </a:cubicBezTo>
                    <a:lnTo>
                      <a:pt x="8696" y="14053"/>
                    </a:lnTo>
                    <a:cubicBezTo>
                      <a:pt x="9888" y="13827"/>
                      <a:pt x="10902" y="13033"/>
                      <a:pt x="11729" y="12207"/>
                    </a:cubicBezTo>
                    <a:cubicBezTo>
                      <a:pt x="12741" y="11195"/>
                      <a:pt x="13550" y="9957"/>
                      <a:pt x="13931" y="8576"/>
                    </a:cubicBezTo>
                    <a:cubicBezTo>
                      <a:pt x="13949" y="8511"/>
                      <a:pt x="13966" y="8445"/>
                      <a:pt x="13981" y="8380"/>
                    </a:cubicBezTo>
                    <a:close/>
                    <a:moveTo>
                      <a:pt x="1999" y="7897"/>
                    </a:moveTo>
                    <a:cubicBezTo>
                      <a:pt x="1665" y="10178"/>
                      <a:pt x="2308" y="12589"/>
                      <a:pt x="3567" y="14629"/>
                    </a:cubicBezTo>
                    <a:lnTo>
                      <a:pt x="3567" y="14629"/>
                    </a:lnTo>
                    <a:cubicBezTo>
                      <a:pt x="3231" y="14346"/>
                      <a:pt x="2911" y="14046"/>
                      <a:pt x="2608" y="13731"/>
                    </a:cubicBezTo>
                    <a:cubicBezTo>
                      <a:pt x="2015" y="13112"/>
                      <a:pt x="1506" y="12379"/>
                      <a:pt x="1149" y="11583"/>
                    </a:cubicBezTo>
                    <a:lnTo>
                      <a:pt x="1149" y="11583"/>
                    </a:lnTo>
                    <a:cubicBezTo>
                      <a:pt x="990" y="10628"/>
                      <a:pt x="1062" y="9653"/>
                      <a:pt x="1477" y="8754"/>
                    </a:cubicBezTo>
                    <a:cubicBezTo>
                      <a:pt x="1621" y="8444"/>
                      <a:pt x="1797" y="8159"/>
                      <a:pt x="1999" y="7897"/>
                    </a:cubicBezTo>
                    <a:close/>
                    <a:moveTo>
                      <a:pt x="18083" y="10544"/>
                    </a:moveTo>
                    <a:lnTo>
                      <a:pt x="18083" y="10544"/>
                    </a:lnTo>
                    <a:cubicBezTo>
                      <a:pt x="18085" y="10663"/>
                      <a:pt x="18086" y="10781"/>
                      <a:pt x="18086" y="10897"/>
                    </a:cubicBezTo>
                    <a:cubicBezTo>
                      <a:pt x="18086" y="11913"/>
                      <a:pt x="17971" y="12957"/>
                      <a:pt x="17710" y="13956"/>
                    </a:cubicBezTo>
                    <a:lnTo>
                      <a:pt x="17710" y="13956"/>
                    </a:lnTo>
                    <a:cubicBezTo>
                      <a:pt x="17302" y="14218"/>
                      <a:pt x="16866" y="14445"/>
                      <a:pt x="16419" y="14639"/>
                    </a:cubicBezTo>
                    <a:lnTo>
                      <a:pt x="16419" y="14639"/>
                    </a:lnTo>
                    <a:cubicBezTo>
                      <a:pt x="16645" y="14184"/>
                      <a:pt x="16825" y="13706"/>
                      <a:pt x="16955" y="13219"/>
                    </a:cubicBezTo>
                    <a:cubicBezTo>
                      <a:pt x="17012" y="13008"/>
                      <a:pt x="17056" y="12798"/>
                      <a:pt x="17087" y="12588"/>
                    </a:cubicBezTo>
                    <a:lnTo>
                      <a:pt x="17087" y="12588"/>
                    </a:lnTo>
                    <a:cubicBezTo>
                      <a:pt x="17322" y="12205"/>
                      <a:pt x="17527" y="11800"/>
                      <a:pt x="17701" y="11380"/>
                    </a:cubicBezTo>
                    <a:lnTo>
                      <a:pt x="17701" y="11380"/>
                    </a:lnTo>
                    <a:cubicBezTo>
                      <a:pt x="17727" y="11334"/>
                      <a:pt x="17752" y="11289"/>
                      <a:pt x="17777" y="11243"/>
                    </a:cubicBezTo>
                    <a:cubicBezTo>
                      <a:pt x="17900" y="11009"/>
                      <a:pt x="18001" y="10776"/>
                      <a:pt x="18083" y="10544"/>
                    </a:cubicBezTo>
                    <a:close/>
                    <a:moveTo>
                      <a:pt x="16613" y="13276"/>
                    </a:moveTo>
                    <a:cubicBezTo>
                      <a:pt x="16473" y="13814"/>
                      <a:pt x="16258" y="14332"/>
                      <a:pt x="15982" y="14816"/>
                    </a:cubicBezTo>
                    <a:lnTo>
                      <a:pt x="15982" y="14816"/>
                    </a:lnTo>
                    <a:cubicBezTo>
                      <a:pt x="15577" y="14969"/>
                      <a:pt x="15168" y="15096"/>
                      <a:pt x="14765" y="15196"/>
                    </a:cubicBezTo>
                    <a:lnTo>
                      <a:pt x="14765" y="15196"/>
                    </a:lnTo>
                    <a:cubicBezTo>
                      <a:pt x="14765" y="15196"/>
                      <a:pt x="14766" y="15195"/>
                      <a:pt x="14766" y="15194"/>
                    </a:cubicBezTo>
                    <a:lnTo>
                      <a:pt x="14766" y="15194"/>
                    </a:lnTo>
                    <a:cubicBezTo>
                      <a:pt x="14878" y="15047"/>
                      <a:pt x="14984" y="14897"/>
                      <a:pt x="15083" y="14744"/>
                    </a:cubicBezTo>
                    <a:lnTo>
                      <a:pt x="15083" y="14744"/>
                    </a:lnTo>
                    <a:cubicBezTo>
                      <a:pt x="15454" y="14491"/>
                      <a:pt x="15810" y="14187"/>
                      <a:pt x="16146" y="13826"/>
                    </a:cubicBezTo>
                    <a:cubicBezTo>
                      <a:pt x="16310" y="13651"/>
                      <a:pt x="16466" y="13467"/>
                      <a:pt x="16613" y="13276"/>
                    </a:cubicBezTo>
                    <a:close/>
                    <a:moveTo>
                      <a:pt x="14368" y="15160"/>
                    </a:moveTo>
                    <a:lnTo>
                      <a:pt x="14368" y="15160"/>
                    </a:lnTo>
                    <a:cubicBezTo>
                      <a:pt x="14362" y="15168"/>
                      <a:pt x="14355" y="15176"/>
                      <a:pt x="14348" y="15184"/>
                    </a:cubicBezTo>
                    <a:cubicBezTo>
                      <a:pt x="14309" y="15229"/>
                      <a:pt x="14270" y="15273"/>
                      <a:pt x="14231" y="15316"/>
                    </a:cubicBezTo>
                    <a:lnTo>
                      <a:pt x="14231" y="15316"/>
                    </a:lnTo>
                    <a:cubicBezTo>
                      <a:pt x="14146" y="15332"/>
                      <a:pt x="14062" y="15348"/>
                      <a:pt x="13979" y="15362"/>
                    </a:cubicBezTo>
                    <a:cubicBezTo>
                      <a:pt x="13934" y="15370"/>
                      <a:pt x="13889" y="15377"/>
                      <a:pt x="13843" y="15384"/>
                    </a:cubicBezTo>
                    <a:lnTo>
                      <a:pt x="13843" y="15384"/>
                    </a:lnTo>
                    <a:cubicBezTo>
                      <a:pt x="14021" y="15319"/>
                      <a:pt x="14196" y="15244"/>
                      <a:pt x="14368" y="15160"/>
                    </a:cubicBezTo>
                    <a:close/>
                    <a:moveTo>
                      <a:pt x="7676" y="14064"/>
                    </a:moveTo>
                    <a:cubicBezTo>
                      <a:pt x="7765" y="14082"/>
                      <a:pt x="7857" y="14094"/>
                      <a:pt x="7951" y="14102"/>
                    </a:cubicBezTo>
                    <a:lnTo>
                      <a:pt x="7951" y="14102"/>
                    </a:lnTo>
                    <a:cubicBezTo>
                      <a:pt x="8950" y="14679"/>
                      <a:pt x="10088" y="14947"/>
                      <a:pt x="11238" y="14947"/>
                    </a:cubicBezTo>
                    <a:cubicBezTo>
                      <a:pt x="12437" y="14947"/>
                      <a:pt x="13648" y="14655"/>
                      <a:pt x="14728" y="14118"/>
                    </a:cubicBezTo>
                    <a:lnTo>
                      <a:pt x="14728" y="14118"/>
                    </a:lnTo>
                    <a:cubicBezTo>
                      <a:pt x="14685" y="14299"/>
                      <a:pt x="14638" y="14479"/>
                      <a:pt x="14586" y="14657"/>
                    </a:cubicBezTo>
                    <a:lnTo>
                      <a:pt x="14586" y="14657"/>
                    </a:lnTo>
                    <a:cubicBezTo>
                      <a:pt x="13699" y="15178"/>
                      <a:pt x="12681" y="15448"/>
                      <a:pt x="11610" y="15448"/>
                    </a:cubicBezTo>
                    <a:cubicBezTo>
                      <a:pt x="11378" y="15448"/>
                      <a:pt x="11143" y="15435"/>
                      <a:pt x="10907" y="15410"/>
                    </a:cubicBezTo>
                    <a:cubicBezTo>
                      <a:pt x="9990" y="15312"/>
                      <a:pt x="9108" y="15032"/>
                      <a:pt x="8281" y="14623"/>
                    </a:cubicBezTo>
                    <a:lnTo>
                      <a:pt x="8281" y="14623"/>
                    </a:lnTo>
                    <a:cubicBezTo>
                      <a:pt x="8078" y="14449"/>
                      <a:pt x="7876" y="14262"/>
                      <a:pt x="7676" y="14064"/>
                    </a:cubicBezTo>
                    <a:close/>
                    <a:moveTo>
                      <a:pt x="2346" y="8368"/>
                    </a:moveTo>
                    <a:cubicBezTo>
                      <a:pt x="2367" y="8432"/>
                      <a:pt x="2389" y="8496"/>
                      <a:pt x="2412" y="8560"/>
                    </a:cubicBezTo>
                    <a:lnTo>
                      <a:pt x="2412" y="8560"/>
                    </a:lnTo>
                    <a:cubicBezTo>
                      <a:pt x="2448" y="8765"/>
                      <a:pt x="2490" y="8969"/>
                      <a:pt x="2537" y="9171"/>
                    </a:cubicBezTo>
                    <a:cubicBezTo>
                      <a:pt x="2670" y="9736"/>
                      <a:pt x="2848" y="10291"/>
                      <a:pt x="3063" y="10833"/>
                    </a:cubicBezTo>
                    <a:lnTo>
                      <a:pt x="3063" y="10833"/>
                    </a:lnTo>
                    <a:cubicBezTo>
                      <a:pt x="3115" y="11011"/>
                      <a:pt x="3174" y="11188"/>
                      <a:pt x="3238" y="11362"/>
                    </a:cubicBezTo>
                    <a:lnTo>
                      <a:pt x="3238" y="11362"/>
                    </a:lnTo>
                    <a:cubicBezTo>
                      <a:pt x="3382" y="13120"/>
                      <a:pt x="4208" y="14737"/>
                      <a:pt x="5457" y="15965"/>
                    </a:cubicBezTo>
                    <a:lnTo>
                      <a:pt x="5457" y="15965"/>
                    </a:lnTo>
                    <a:cubicBezTo>
                      <a:pt x="5093" y="15750"/>
                      <a:pt x="4739" y="15520"/>
                      <a:pt x="4397" y="15274"/>
                    </a:cubicBezTo>
                    <a:lnTo>
                      <a:pt x="4397" y="15274"/>
                    </a:lnTo>
                    <a:cubicBezTo>
                      <a:pt x="2953" y="13262"/>
                      <a:pt x="2150" y="10749"/>
                      <a:pt x="2346" y="8368"/>
                    </a:cubicBezTo>
                    <a:close/>
                    <a:moveTo>
                      <a:pt x="9578" y="15564"/>
                    </a:moveTo>
                    <a:cubicBezTo>
                      <a:pt x="10430" y="15752"/>
                      <a:pt x="11309" y="15849"/>
                      <a:pt x="12187" y="15849"/>
                    </a:cubicBezTo>
                    <a:cubicBezTo>
                      <a:pt x="12712" y="15849"/>
                      <a:pt x="13236" y="15814"/>
                      <a:pt x="13754" y="15743"/>
                    </a:cubicBezTo>
                    <a:lnTo>
                      <a:pt x="13754" y="15743"/>
                    </a:lnTo>
                    <a:cubicBezTo>
                      <a:pt x="13213" y="16139"/>
                      <a:pt x="12615" y="16306"/>
                      <a:pt x="12002" y="16306"/>
                    </a:cubicBezTo>
                    <a:cubicBezTo>
                      <a:pt x="11187" y="16306"/>
                      <a:pt x="10346" y="16011"/>
                      <a:pt x="9578" y="15564"/>
                    </a:cubicBezTo>
                    <a:close/>
                    <a:moveTo>
                      <a:pt x="19930" y="12114"/>
                    </a:moveTo>
                    <a:lnTo>
                      <a:pt x="19930" y="12114"/>
                    </a:lnTo>
                    <a:cubicBezTo>
                      <a:pt x="19875" y="12750"/>
                      <a:pt x="19749" y="13378"/>
                      <a:pt x="19527" y="13981"/>
                    </a:cubicBezTo>
                    <a:cubicBezTo>
                      <a:pt x="19168" y="14964"/>
                      <a:pt x="18527" y="15750"/>
                      <a:pt x="17749" y="16412"/>
                    </a:cubicBezTo>
                    <a:lnTo>
                      <a:pt x="17749" y="16412"/>
                    </a:lnTo>
                    <a:cubicBezTo>
                      <a:pt x="18506" y="15530"/>
                      <a:pt x="18940" y="14415"/>
                      <a:pt x="19065" y="13248"/>
                    </a:cubicBezTo>
                    <a:lnTo>
                      <a:pt x="19065" y="13248"/>
                    </a:lnTo>
                    <a:cubicBezTo>
                      <a:pt x="19399" y="12904"/>
                      <a:pt x="19693" y="12526"/>
                      <a:pt x="19930" y="12114"/>
                    </a:cubicBezTo>
                    <a:close/>
                    <a:moveTo>
                      <a:pt x="3902" y="12777"/>
                    </a:moveTo>
                    <a:lnTo>
                      <a:pt x="3902" y="12777"/>
                    </a:lnTo>
                    <a:cubicBezTo>
                      <a:pt x="4193" y="13283"/>
                      <a:pt x="4531" y="13765"/>
                      <a:pt x="4904" y="14214"/>
                    </a:cubicBezTo>
                    <a:lnTo>
                      <a:pt x="4904" y="14214"/>
                    </a:lnTo>
                    <a:cubicBezTo>
                      <a:pt x="5177" y="14611"/>
                      <a:pt x="5461" y="14998"/>
                      <a:pt x="5752" y="15374"/>
                    </a:cubicBezTo>
                    <a:cubicBezTo>
                      <a:pt x="6073" y="15791"/>
                      <a:pt x="6415" y="16204"/>
                      <a:pt x="6777" y="16601"/>
                    </a:cubicBezTo>
                    <a:lnTo>
                      <a:pt x="6777" y="16601"/>
                    </a:lnTo>
                    <a:cubicBezTo>
                      <a:pt x="6356" y="16318"/>
                      <a:pt x="5963" y="15997"/>
                      <a:pt x="5609" y="15648"/>
                    </a:cubicBezTo>
                    <a:cubicBezTo>
                      <a:pt x="4794" y="14838"/>
                      <a:pt x="4221" y="13845"/>
                      <a:pt x="3902" y="12777"/>
                    </a:cubicBezTo>
                    <a:close/>
                    <a:moveTo>
                      <a:pt x="18272" y="14248"/>
                    </a:moveTo>
                    <a:cubicBezTo>
                      <a:pt x="18030" y="14979"/>
                      <a:pt x="17714" y="15678"/>
                      <a:pt x="17324" y="16327"/>
                    </a:cubicBezTo>
                    <a:cubicBezTo>
                      <a:pt x="17301" y="16366"/>
                      <a:pt x="17277" y="16404"/>
                      <a:pt x="17253" y="16443"/>
                    </a:cubicBezTo>
                    <a:lnTo>
                      <a:pt x="17253" y="16443"/>
                    </a:lnTo>
                    <a:cubicBezTo>
                      <a:pt x="17105" y="16591"/>
                      <a:pt x="16947" y="16730"/>
                      <a:pt x="16780" y="16861"/>
                    </a:cubicBezTo>
                    <a:lnTo>
                      <a:pt x="16780" y="16861"/>
                    </a:lnTo>
                    <a:cubicBezTo>
                      <a:pt x="17157" y="16306"/>
                      <a:pt x="17459" y="15695"/>
                      <a:pt x="17695" y="15060"/>
                    </a:cubicBezTo>
                    <a:lnTo>
                      <a:pt x="17695" y="15060"/>
                    </a:lnTo>
                    <a:cubicBezTo>
                      <a:pt x="17904" y="14802"/>
                      <a:pt x="18097" y="14531"/>
                      <a:pt x="18272" y="14248"/>
                    </a:cubicBezTo>
                    <a:close/>
                    <a:moveTo>
                      <a:pt x="17579" y="14416"/>
                    </a:moveTo>
                    <a:lnTo>
                      <a:pt x="17579" y="14416"/>
                    </a:lnTo>
                    <a:cubicBezTo>
                      <a:pt x="17525" y="14589"/>
                      <a:pt x="17466" y="14760"/>
                      <a:pt x="17403" y="14930"/>
                    </a:cubicBezTo>
                    <a:lnTo>
                      <a:pt x="17403" y="14930"/>
                    </a:lnTo>
                    <a:cubicBezTo>
                      <a:pt x="16664" y="15827"/>
                      <a:pt x="15712" y="16492"/>
                      <a:pt x="14651" y="16907"/>
                    </a:cubicBezTo>
                    <a:lnTo>
                      <a:pt x="14651" y="16907"/>
                    </a:lnTo>
                    <a:cubicBezTo>
                      <a:pt x="15250" y="16409"/>
                      <a:pt x="15758" y="15796"/>
                      <a:pt x="16159" y="15118"/>
                    </a:cubicBezTo>
                    <a:lnTo>
                      <a:pt x="16159" y="15118"/>
                    </a:lnTo>
                    <a:cubicBezTo>
                      <a:pt x="16646" y="14926"/>
                      <a:pt x="17125" y="14691"/>
                      <a:pt x="17579" y="14416"/>
                    </a:cubicBezTo>
                    <a:close/>
                    <a:moveTo>
                      <a:pt x="15681" y="15293"/>
                    </a:moveTo>
                    <a:lnTo>
                      <a:pt x="15681" y="15293"/>
                    </a:lnTo>
                    <a:cubicBezTo>
                      <a:pt x="15195" y="15993"/>
                      <a:pt x="14574" y="16598"/>
                      <a:pt x="13860" y="17050"/>
                    </a:cubicBezTo>
                    <a:lnTo>
                      <a:pt x="13860" y="17050"/>
                    </a:lnTo>
                    <a:cubicBezTo>
                      <a:pt x="14009" y="16840"/>
                      <a:pt x="14144" y="16618"/>
                      <a:pt x="14265" y="16386"/>
                    </a:cubicBezTo>
                    <a:cubicBezTo>
                      <a:pt x="14400" y="16128"/>
                      <a:pt x="14519" y="15861"/>
                      <a:pt x="14625" y="15587"/>
                    </a:cubicBezTo>
                    <a:lnTo>
                      <a:pt x="14625" y="15587"/>
                    </a:lnTo>
                    <a:cubicBezTo>
                      <a:pt x="14828" y="15542"/>
                      <a:pt x="15030" y="15491"/>
                      <a:pt x="15229" y="15434"/>
                    </a:cubicBezTo>
                    <a:cubicBezTo>
                      <a:pt x="15379" y="15391"/>
                      <a:pt x="15530" y="15344"/>
                      <a:pt x="15681" y="15293"/>
                    </a:cubicBezTo>
                    <a:close/>
                    <a:moveTo>
                      <a:pt x="3606" y="10887"/>
                    </a:moveTo>
                    <a:lnTo>
                      <a:pt x="3606" y="10887"/>
                    </a:lnTo>
                    <a:cubicBezTo>
                      <a:pt x="3869" y="11276"/>
                      <a:pt x="4153" y="11650"/>
                      <a:pt x="4453" y="12006"/>
                    </a:cubicBezTo>
                    <a:lnTo>
                      <a:pt x="4453" y="12006"/>
                    </a:lnTo>
                    <a:cubicBezTo>
                      <a:pt x="5024" y="13624"/>
                      <a:pt x="6847" y="14727"/>
                      <a:pt x="8407" y="15243"/>
                    </a:cubicBezTo>
                    <a:cubicBezTo>
                      <a:pt x="8419" y="15247"/>
                      <a:pt x="8431" y="15251"/>
                      <a:pt x="8443" y="15255"/>
                    </a:cubicBezTo>
                    <a:lnTo>
                      <a:pt x="8443" y="15255"/>
                    </a:lnTo>
                    <a:cubicBezTo>
                      <a:pt x="8973" y="15669"/>
                      <a:pt x="9541" y="16026"/>
                      <a:pt x="10145" y="16303"/>
                    </a:cubicBezTo>
                    <a:cubicBezTo>
                      <a:pt x="10715" y="16556"/>
                      <a:pt x="11295" y="16683"/>
                      <a:pt x="11858" y="16683"/>
                    </a:cubicBezTo>
                    <a:cubicBezTo>
                      <a:pt x="12699" y="16683"/>
                      <a:pt x="13502" y="16399"/>
                      <a:pt x="14171" y="15827"/>
                    </a:cubicBezTo>
                    <a:lnTo>
                      <a:pt x="14171" y="15827"/>
                    </a:lnTo>
                    <a:cubicBezTo>
                      <a:pt x="14147" y="15883"/>
                      <a:pt x="14123" y="15938"/>
                      <a:pt x="14098" y="15993"/>
                    </a:cubicBezTo>
                    <a:cubicBezTo>
                      <a:pt x="13874" y="16483"/>
                      <a:pt x="13591" y="16919"/>
                      <a:pt x="13259" y="17296"/>
                    </a:cubicBezTo>
                    <a:lnTo>
                      <a:pt x="13259" y="17296"/>
                    </a:lnTo>
                    <a:cubicBezTo>
                      <a:pt x="12839" y="17369"/>
                      <a:pt x="12411" y="17408"/>
                      <a:pt x="11979" y="17410"/>
                    </a:cubicBezTo>
                    <a:cubicBezTo>
                      <a:pt x="9303" y="17410"/>
                      <a:pt x="6792" y="15927"/>
                      <a:pt x="5101" y="13908"/>
                    </a:cubicBezTo>
                    <a:lnTo>
                      <a:pt x="5101" y="13908"/>
                    </a:lnTo>
                    <a:cubicBezTo>
                      <a:pt x="4560" y="13081"/>
                      <a:pt x="4043" y="12157"/>
                      <a:pt x="3619" y="11189"/>
                    </a:cubicBezTo>
                    <a:lnTo>
                      <a:pt x="3619" y="11189"/>
                    </a:lnTo>
                    <a:cubicBezTo>
                      <a:pt x="3613" y="11088"/>
                      <a:pt x="3609" y="10987"/>
                      <a:pt x="3606" y="10887"/>
                    </a:cubicBezTo>
                    <a:close/>
                    <a:moveTo>
                      <a:pt x="6412" y="15686"/>
                    </a:moveTo>
                    <a:cubicBezTo>
                      <a:pt x="8044" y="16962"/>
                      <a:pt x="10082" y="17694"/>
                      <a:pt x="12077" y="17694"/>
                    </a:cubicBezTo>
                    <a:cubicBezTo>
                      <a:pt x="12215" y="17694"/>
                      <a:pt x="12354" y="17691"/>
                      <a:pt x="12493" y="17683"/>
                    </a:cubicBezTo>
                    <a:lnTo>
                      <a:pt x="12493" y="17683"/>
                    </a:lnTo>
                    <a:cubicBezTo>
                      <a:pt x="12359" y="17725"/>
                      <a:pt x="12223" y="17761"/>
                      <a:pt x="12086" y="17791"/>
                    </a:cubicBezTo>
                    <a:cubicBezTo>
                      <a:pt x="11681" y="17878"/>
                      <a:pt x="11271" y="17920"/>
                      <a:pt x="10861" y="17920"/>
                    </a:cubicBezTo>
                    <a:cubicBezTo>
                      <a:pt x="10800" y="17920"/>
                      <a:pt x="10738" y="17919"/>
                      <a:pt x="10677" y="17917"/>
                    </a:cubicBezTo>
                    <a:lnTo>
                      <a:pt x="10677" y="17917"/>
                    </a:lnTo>
                    <a:cubicBezTo>
                      <a:pt x="10048" y="17801"/>
                      <a:pt x="9432" y="17641"/>
                      <a:pt x="8847" y="17458"/>
                    </a:cubicBezTo>
                    <a:cubicBezTo>
                      <a:pt x="8436" y="17331"/>
                      <a:pt x="8028" y="17188"/>
                      <a:pt x="7625" y="17027"/>
                    </a:cubicBezTo>
                    <a:lnTo>
                      <a:pt x="7625" y="17027"/>
                    </a:lnTo>
                    <a:cubicBezTo>
                      <a:pt x="7192" y="16600"/>
                      <a:pt x="6788" y="16145"/>
                      <a:pt x="6412" y="15686"/>
                    </a:cubicBezTo>
                    <a:close/>
                    <a:moveTo>
                      <a:pt x="12411" y="18057"/>
                    </a:moveTo>
                    <a:cubicBezTo>
                      <a:pt x="12387" y="18074"/>
                      <a:pt x="12362" y="18091"/>
                      <a:pt x="12338" y="18108"/>
                    </a:cubicBezTo>
                    <a:lnTo>
                      <a:pt x="12338" y="18108"/>
                    </a:lnTo>
                    <a:cubicBezTo>
                      <a:pt x="12295" y="18106"/>
                      <a:pt x="12253" y="18104"/>
                      <a:pt x="12211" y="18102"/>
                    </a:cubicBezTo>
                    <a:lnTo>
                      <a:pt x="12211" y="18102"/>
                    </a:lnTo>
                    <a:cubicBezTo>
                      <a:pt x="12233" y="18098"/>
                      <a:pt x="12255" y="18093"/>
                      <a:pt x="12276" y="18089"/>
                    </a:cubicBezTo>
                    <a:cubicBezTo>
                      <a:pt x="12321" y="18079"/>
                      <a:pt x="12366" y="18068"/>
                      <a:pt x="12411" y="18057"/>
                    </a:cubicBezTo>
                    <a:close/>
                    <a:moveTo>
                      <a:pt x="17036" y="15774"/>
                    </a:moveTo>
                    <a:cubicBezTo>
                      <a:pt x="16794" y="16257"/>
                      <a:pt x="16507" y="16714"/>
                      <a:pt x="16170" y="17136"/>
                    </a:cubicBezTo>
                    <a:cubicBezTo>
                      <a:pt x="16097" y="17226"/>
                      <a:pt x="16023" y="17313"/>
                      <a:pt x="15947" y="17397"/>
                    </a:cubicBezTo>
                    <a:lnTo>
                      <a:pt x="15947" y="17397"/>
                    </a:lnTo>
                    <a:cubicBezTo>
                      <a:pt x="15875" y="17435"/>
                      <a:pt x="15803" y="17471"/>
                      <a:pt x="15729" y="17505"/>
                    </a:cubicBezTo>
                    <a:cubicBezTo>
                      <a:pt x="14841" y="17919"/>
                      <a:pt x="13870" y="18097"/>
                      <a:pt x="12881" y="18114"/>
                    </a:cubicBezTo>
                    <a:lnTo>
                      <a:pt x="12881" y="18114"/>
                    </a:lnTo>
                    <a:cubicBezTo>
                      <a:pt x="13011" y="18006"/>
                      <a:pt x="13136" y="17891"/>
                      <a:pt x="13256" y="17771"/>
                    </a:cubicBezTo>
                    <a:lnTo>
                      <a:pt x="13256" y="17771"/>
                    </a:lnTo>
                    <a:cubicBezTo>
                      <a:pt x="13438" y="17692"/>
                      <a:pt x="13615" y="17603"/>
                      <a:pt x="13786" y="17506"/>
                    </a:cubicBezTo>
                    <a:lnTo>
                      <a:pt x="13786" y="17506"/>
                    </a:lnTo>
                    <a:cubicBezTo>
                      <a:pt x="14969" y="17237"/>
                      <a:pt x="16086" y="16674"/>
                      <a:pt x="17036" y="15774"/>
                    </a:cubicBezTo>
                    <a:close/>
                    <a:moveTo>
                      <a:pt x="1621" y="13171"/>
                    </a:moveTo>
                    <a:cubicBezTo>
                      <a:pt x="2330" y="14116"/>
                      <a:pt x="3245" y="14922"/>
                      <a:pt x="4204" y="15612"/>
                    </a:cubicBezTo>
                    <a:cubicBezTo>
                      <a:pt x="4233" y="15633"/>
                      <a:pt x="4262" y="15654"/>
                      <a:pt x="4292" y="15675"/>
                    </a:cubicBezTo>
                    <a:lnTo>
                      <a:pt x="4292" y="15675"/>
                    </a:lnTo>
                    <a:cubicBezTo>
                      <a:pt x="5256" y="16919"/>
                      <a:pt x="6458" y="17965"/>
                      <a:pt x="7797" y="18668"/>
                    </a:cubicBezTo>
                    <a:lnTo>
                      <a:pt x="7797" y="18668"/>
                    </a:lnTo>
                    <a:cubicBezTo>
                      <a:pt x="5744" y="18063"/>
                      <a:pt x="3892" y="16580"/>
                      <a:pt x="2632" y="14922"/>
                    </a:cubicBezTo>
                    <a:cubicBezTo>
                      <a:pt x="2239" y="14396"/>
                      <a:pt x="1889" y="13802"/>
                      <a:pt x="1621" y="13171"/>
                    </a:cubicBezTo>
                    <a:close/>
                    <a:moveTo>
                      <a:pt x="8548" y="17856"/>
                    </a:moveTo>
                    <a:cubicBezTo>
                      <a:pt x="9104" y="18038"/>
                      <a:pt x="9680" y="18157"/>
                      <a:pt x="10260" y="18206"/>
                    </a:cubicBezTo>
                    <a:lnTo>
                      <a:pt x="10260" y="18206"/>
                    </a:lnTo>
                    <a:cubicBezTo>
                      <a:pt x="10444" y="18242"/>
                      <a:pt x="10628" y="18274"/>
                      <a:pt x="10812" y="18303"/>
                    </a:cubicBezTo>
                    <a:cubicBezTo>
                      <a:pt x="11137" y="18357"/>
                      <a:pt x="11467" y="18398"/>
                      <a:pt x="11800" y="18424"/>
                    </a:cubicBezTo>
                    <a:lnTo>
                      <a:pt x="11800" y="18424"/>
                    </a:lnTo>
                    <a:cubicBezTo>
                      <a:pt x="11295" y="18677"/>
                      <a:pt x="10746" y="18842"/>
                      <a:pt x="10171" y="18910"/>
                    </a:cubicBezTo>
                    <a:lnTo>
                      <a:pt x="10171" y="18910"/>
                    </a:lnTo>
                    <a:cubicBezTo>
                      <a:pt x="9598" y="18628"/>
                      <a:pt x="9057" y="18267"/>
                      <a:pt x="8548" y="17856"/>
                    </a:cubicBezTo>
                    <a:close/>
                    <a:moveTo>
                      <a:pt x="5196" y="16263"/>
                    </a:moveTo>
                    <a:cubicBezTo>
                      <a:pt x="5849" y="16656"/>
                      <a:pt x="6536" y="17001"/>
                      <a:pt x="7245" y="17295"/>
                    </a:cubicBezTo>
                    <a:lnTo>
                      <a:pt x="7245" y="17295"/>
                    </a:lnTo>
                    <a:cubicBezTo>
                      <a:pt x="7389" y="17374"/>
                      <a:pt x="7536" y="17448"/>
                      <a:pt x="7686" y="17517"/>
                    </a:cubicBezTo>
                    <a:lnTo>
                      <a:pt x="7686" y="17517"/>
                    </a:lnTo>
                    <a:cubicBezTo>
                      <a:pt x="8275" y="18060"/>
                      <a:pt x="8912" y="18549"/>
                      <a:pt x="9596" y="18945"/>
                    </a:cubicBezTo>
                    <a:lnTo>
                      <a:pt x="9596" y="18945"/>
                    </a:lnTo>
                    <a:cubicBezTo>
                      <a:pt x="9587" y="18945"/>
                      <a:pt x="9578" y="18945"/>
                      <a:pt x="9569" y="18945"/>
                    </a:cubicBezTo>
                    <a:cubicBezTo>
                      <a:pt x="9472" y="18945"/>
                      <a:pt x="9375" y="18942"/>
                      <a:pt x="9277" y="18937"/>
                    </a:cubicBezTo>
                    <a:lnTo>
                      <a:pt x="9277" y="18937"/>
                    </a:lnTo>
                    <a:cubicBezTo>
                      <a:pt x="7723" y="18465"/>
                      <a:pt x="6324" y="17507"/>
                      <a:pt x="5196" y="16263"/>
                    </a:cubicBezTo>
                    <a:close/>
                    <a:moveTo>
                      <a:pt x="15213" y="18063"/>
                    </a:moveTo>
                    <a:lnTo>
                      <a:pt x="15213" y="18063"/>
                    </a:lnTo>
                    <a:cubicBezTo>
                      <a:pt x="14717" y="18329"/>
                      <a:pt x="14223" y="18580"/>
                      <a:pt x="13753" y="18827"/>
                    </a:cubicBezTo>
                    <a:cubicBezTo>
                      <a:pt x="13716" y="18846"/>
                      <a:pt x="13692" y="18872"/>
                      <a:pt x="13678" y="18901"/>
                    </a:cubicBezTo>
                    <a:lnTo>
                      <a:pt x="13678" y="18901"/>
                    </a:lnTo>
                    <a:cubicBezTo>
                      <a:pt x="12981" y="19150"/>
                      <a:pt x="12236" y="19270"/>
                      <a:pt x="11480" y="19270"/>
                    </a:cubicBezTo>
                    <a:cubicBezTo>
                      <a:pt x="11323" y="19270"/>
                      <a:pt x="11166" y="19265"/>
                      <a:pt x="11009" y="19255"/>
                    </a:cubicBezTo>
                    <a:lnTo>
                      <a:pt x="11009" y="19255"/>
                    </a:lnTo>
                    <a:cubicBezTo>
                      <a:pt x="10935" y="19230"/>
                      <a:pt x="10862" y="19204"/>
                      <a:pt x="10789" y="19177"/>
                    </a:cubicBezTo>
                    <a:lnTo>
                      <a:pt x="10789" y="19177"/>
                    </a:lnTo>
                    <a:cubicBezTo>
                      <a:pt x="11376" y="19036"/>
                      <a:pt x="11929" y="18788"/>
                      <a:pt x="12428" y="18454"/>
                    </a:cubicBezTo>
                    <a:lnTo>
                      <a:pt x="12428" y="18454"/>
                    </a:lnTo>
                    <a:cubicBezTo>
                      <a:pt x="12492" y="18456"/>
                      <a:pt x="12557" y="18456"/>
                      <a:pt x="12622" y="18456"/>
                    </a:cubicBezTo>
                    <a:cubicBezTo>
                      <a:pt x="13504" y="18456"/>
                      <a:pt x="14385" y="18339"/>
                      <a:pt x="15213" y="18063"/>
                    </a:cubicBezTo>
                    <a:close/>
                    <a:moveTo>
                      <a:pt x="15970" y="18028"/>
                    </a:moveTo>
                    <a:cubicBezTo>
                      <a:pt x="15035" y="18908"/>
                      <a:pt x="13888" y="19496"/>
                      <a:pt x="12609" y="19517"/>
                    </a:cubicBezTo>
                    <a:lnTo>
                      <a:pt x="12609" y="19517"/>
                    </a:lnTo>
                    <a:cubicBezTo>
                      <a:pt x="13591" y="19353"/>
                      <a:pt x="14530" y="18977"/>
                      <a:pt x="15335" y="18381"/>
                    </a:cubicBezTo>
                    <a:lnTo>
                      <a:pt x="15335" y="18381"/>
                    </a:lnTo>
                    <a:cubicBezTo>
                      <a:pt x="15548" y="18266"/>
                      <a:pt x="15760" y="18148"/>
                      <a:pt x="15970" y="18028"/>
                    </a:cubicBezTo>
                    <a:close/>
                    <a:moveTo>
                      <a:pt x="7690" y="0"/>
                    </a:moveTo>
                    <a:cubicBezTo>
                      <a:pt x="6346" y="0"/>
                      <a:pt x="5056" y="340"/>
                      <a:pt x="3989" y="1182"/>
                    </a:cubicBezTo>
                    <a:cubicBezTo>
                      <a:pt x="2692" y="2214"/>
                      <a:pt x="2035" y="3831"/>
                      <a:pt x="1940" y="5463"/>
                    </a:cubicBezTo>
                    <a:lnTo>
                      <a:pt x="1940" y="5463"/>
                    </a:lnTo>
                    <a:cubicBezTo>
                      <a:pt x="1687" y="5682"/>
                      <a:pt x="1452" y="5921"/>
                      <a:pt x="1239" y="6183"/>
                    </a:cubicBezTo>
                    <a:cubicBezTo>
                      <a:pt x="120" y="7516"/>
                      <a:pt x="1" y="9254"/>
                      <a:pt x="465" y="10886"/>
                    </a:cubicBezTo>
                    <a:cubicBezTo>
                      <a:pt x="553" y="11199"/>
                      <a:pt x="664" y="11501"/>
                      <a:pt x="796" y="11793"/>
                    </a:cubicBezTo>
                    <a:lnTo>
                      <a:pt x="796" y="11793"/>
                    </a:lnTo>
                    <a:cubicBezTo>
                      <a:pt x="1128" y="13549"/>
                      <a:pt x="2202" y="15158"/>
                      <a:pt x="3430" y="16386"/>
                    </a:cubicBezTo>
                    <a:cubicBezTo>
                      <a:pt x="4990" y="17946"/>
                      <a:pt x="7109" y="19160"/>
                      <a:pt x="9335" y="19303"/>
                    </a:cubicBezTo>
                    <a:cubicBezTo>
                      <a:pt x="9337" y="19303"/>
                      <a:pt x="9338" y="19303"/>
                      <a:pt x="9340" y="19303"/>
                    </a:cubicBezTo>
                    <a:lnTo>
                      <a:pt x="9340" y="19303"/>
                    </a:lnTo>
                    <a:cubicBezTo>
                      <a:pt x="9889" y="19469"/>
                      <a:pt x="10457" y="19569"/>
                      <a:pt x="11027" y="19602"/>
                    </a:cubicBezTo>
                    <a:lnTo>
                      <a:pt x="11027" y="19602"/>
                    </a:lnTo>
                    <a:cubicBezTo>
                      <a:pt x="11585" y="19787"/>
                      <a:pt x="12119" y="19872"/>
                      <a:pt x="12629" y="19872"/>
                    </a:cubicBezTo>
                    <a:cubicBezTo>
                      <a:pt x="14382" y="19872"/>
                      <a:pt x="15840" y="18862"/>
                      <a:pt x="16933" y="17435"/>
                    </a:cubicBezTo>
                    <a:lnTo>
                      <a:pt x="16933" y="17435"/>
                    </a:lnTo>
                    <a:cubicBezTo>
                      <a:pt x="17815" y="16848"/>
                      <a:pt x="18619" y="16164"/>
                      <a:pt x="19229" y="15291"/>
                    </a:cubicBezTo>
                    <a:cubicBezTo>
                      <a:pt x="20049" y="14129"/>
                      <a:pt x="20335" y="12687"/>
                      <a:pt x="20329" y="11241"/>
                    </a:cubicBezTo>
                    <a:lnTo>
                      <a:pt x="20329" y="11241"/>
                    </a:lnTo>
                    <a:cubicBezTo>
                      <a:pt x="20367" y="11128"/>
                      <a:pt x="20402" y="11014"/>
                      <a:pt x="20432" y="10897"/>
                    </a:cubicBezTo>
                    <a:cubicBezTo>
                      <a:pt x="20806" y="9482"/>
                      <a:pt x="20372" y="8169"/>
                      <a:pt x="19568" y="7057"/>
                    </a:cubicBezTo>
                    <a:lnTo>
                      <a:pt x="19568" y="7057"/>
                    </a:lnTo>
                    <a:cubicBezTo>
                      <a:pt x="19170" y="6069"/>
                      <a:pt x="18606" y="5172"/>
                      <a:pt x="17916" y="4380"/>
                    </a:cubicBezTo>
                    <a:lnTo>
                      <a:pt x="17916" y="4380"/>
                    </a:lnTo>
                    <a:cubicBezTo>
                      <a:pt x="17781" y="3999"/>
                      <a:pt x="17619" y="3629"/>
                      <a:pt x="17432" y="3277"/>
                    </a:cubicBezTo>
                    <a:cubicBezTo>
                      <a:pt x="16251" y="1053"/>
                      <a:pt x="14113" y="134"/>
                      <a:pt x="11864" y="134"/>
                    </a:cubicBezTo>
                    <a:cubicBezTo>
                      <a:pt x="11271" y="134"/>
                      <a:pt x="10671" y="198"/>
                      <a:pt x="10078" y="319"/>
                    </a:cubicBezTo>
                    <a:lnTo>
                      <a:pt x="10078" y="319"/>
                    </a:lnTo>
                    <a:cubicBezTo>
                      <a:pt x="9286" y="117"/>
                      <a:pt x="8479" y="0"/>
                      <a:pt x="76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4"/>
              <p:cNvSpPr/>
              <p:nvPr/>
            </p:nvSpPr>
            <p:spPr>
              <a:xfrm>
                <a:off x="-1424530" y="1995575"/>
                <a:ext cx="759898" cy="828583"/>
              </a:xfrm>
              <a:custGeom>
                <a:avLst/>
                <a:gdLst/>
                <a:ahLst/>
                <a:cxnLst/>
                <a:rect l="l" t="t" r="r" b="b"/>
                <a:pathLst>
                  <a:path w="21120" h="23029" extrusionOk="0">
                    <a:moveTo>
                      <a:pt x="11861" y="398"/>
                    </a:moveTo>
                    <a:cubicBezTo>
                      <a:pt x="13577" y="398"/>
                      <a:pt x="15018" y="1466"/>
                      <a:pt x="16124" y="2744"/>
                    </a:cubicBezTo>
                    <a:lnTo>
                      <a:pt x="16124" y="2744"/>
                    </a:lnTo>
                    <a:cubicBezTo>
                      <a:pt x="15657" y="2600"/>
                      <a:pt x="15178" y="2492"/>
                      <a:pt x="14690" y="2420"/>
                    </a:cubicBezTo>
                    <a:lnTo>
                      <a:pt x="14690" y="2420"/>
                    </a:lnTo>
                    <a:cubicBezTo>
                      <a:pt x="13548" y="1454"/>
                      <a:pt x="12238" y="738"/>
                      <a:pt x="10831" y="512"/>
                    </a:cubicBezTo>
                    <a:lnTo>
                      <a:pt x="10831" y="512"/>
                    </a:lnTo>
                    <a:cubicBezTo>
                      <a:pt x="11103" y="451"/>
                      <a:pt x="11382" y="414"/>
                      <a:pt x="11669" y="403"/>
                    </a:cubicBezTo>
                    <a:cubicBezTo>
                      <a:pt x="11733" y="400"/>
                      <a:pt x="11797" y="398"/>
                      <a:pt x="11861" y="398"/>
                    </a:cubicBezTo>
                    <a:close/>
                    <a:moveTo>
                      <a:pt x="10083" y="822"/>
                    </a:moveTo>
                    <a:cubicBezTo>
                      <a:pt x="10562" y="822"/>
                      <a:pt x="11051" y="885"/>
                      <a:pt x="11550" y="1022"/>
                    </a:cubicBezTo>
                    <a:cubicBezTo>
                      <a:pt x="12491" y="1282"/>
                      <a:pt x="13348" y="1755"/>
                      <a:pt x="14118" y="2351"/>
                    </a:cubicBezTo>
                    <a:lnTo>
                      <a:pt x="14118" y="2351"/>
                    </a:lnTo>
                    <a:cubicBezTo>
                      <a:pt x="13788" y="2321"/>
                      <a:pt x="13456" y="2306"/>
                      <a:pt x="13121" y="2306"/>
                    </a:cubicBezTo>
                    <a:cubicBezTo>
                      <a:pt x="10758" y="2306"/>
                      <a:pt x="8320" y="3052"/>
                      <a:pt x="6284" y="4371"/>
                    </a:cubicBezTo>
                    <a:lnTo>
                      <a:pt x="6284" y="4371"/>
                    </a:lnTo>
                    <a:cubicBezTo>
                      <a:pt x="7131" y="2928"/>
                      <a:pt x="8364" y="1511"/>
                      <a:pt x="9897" y="826"/>
                    </a:cubicBezTo>
                    <a:lnTo>
                      <a:pt x="9897" y="826"/>
                    </a:lnTo>
                    <a:cubicBezTo>
                      <a:pt x="9959" y="823"/>
                      <a:pt x="10021" y="822"/>
                      <a:pt x="10083" y="822"/>
                    </a:cubicBezTo>
                    <a:close/>
                    <a:moveTo>
                      <a:pt x="15130" y="2812"/>
                    </a:moveTo>
                    <a:lnTo>
                      <a:pt x="15130" y="2812"/>
                    </a:lnTo>
                    <a:cubicBezTo>
                      <a:pt x="15594" y="2903"/>
                      <a:pt x="16049" y="3028"/>
                      <a:pt x="16491" y="3190"/>
                    </a:cubicBezTo>
                    <a:lnTo>
                      <a:pt x="16491" y="3190"/>
                    </a:lnTo>
                    <a:cubicBezTo>
                      <a:pt x="16681" y="3433"/>
                      <a:pt x="16860" y="3681"/>
                      <a:pt x="17027" y="3927"/>
                    </a:cubicBezTo>
                    <a:cubicBezTo>
                      <a:pt x="18456" y="6023"/>
                      <a:pt x="19384" y="8499"/>
                      <a:pt x="19837" y="10987"/>
                    </a:cubicBezTo>
                    <a:cubicBezTo>
                      <a:pt x="19951" y="11599"/>
                      <a:pt x="20033" y="12221"/>
                      <a:pt x="20061" y="12839"/>
                    </a:cubicBezTo>
                    <a:lnTo>
                      <a:pt x="20061" y="12839"/>
                    </a:lnTo>
                    <a:cubicBezTo>
                      <a:pt x="20020" y="12552"/>
                      <a:pt x="19973" y="12268"/>
                      <a:pt x="19920" y="11988"/>
                    </a:cubicBezTo>
                    <a:cubicBezTo>
                      <a:pt x="19491" y="9749"/>
                      <a:pt x="18610" y="7559"/>
                      <a:pt x="17408" y="5606"/>
                    </a:cubicBezTo>
                    <a:cubicBezTo>
                      <a:pt x="16789" y="4616"/>
                      <a:pt x="16017" y="3642"/>
                      <a:pt x="15130" y="2812"/>
                    </a:cubicBezTo>
                    <a:close/>
                    <a:moveTo>
                      <a:pt x="8914" y="946"/>
                    </a:moveTo>
                    <a:cubicBezTo>
                      <a:pt x="7837" y="1652"/>
                      <a:pt x="6915" y="2671"/>
                      <a:pt x="6228" y="3713"/>
                    </a:cubicBezTo>
                    <a:cubicBezTo>
                      <a:pt x="5982" y="4082"/>
                      <a:pt x="5746" y="4481"/>
                      <a:pt x="5528" y="4901"/>
                    </a:cubicBezTo>
                    <a:lnTo>
                      <a:pt x="5528" y="4901"/>
                    </a:lnTo>
                    <a:cubicBezTo>
                      <a:pt x="3907" y="6130"/>
                      <a:pt x="2613" y="7749"/>
                      <a:pt x="1930" y="9654"/>
                    </a:cubicBezTo>
                    <a:cubicBezTo>
                      <a:pt x="1543" y="10730"/>
                      <a:pt x="1425" y="11808"/>
                      <a:pt x="1518" y="12859"/>
                    </a:cubicBezTo>
                    <a:lnTo>
                      <a:pt x="1518" y="12859"/>
                    </a:lnTo>
                    <a:cubicBezTo>
                      <a:pt x="941" y="12000"/>
                      <a:pt x="487" y="11037"/>
                      <a:pt x="572" y="9987"/>
                    </a:cubicBezTo>
                    <a:cubicBezTo>
                      <a:pt x="668" y="8618"/>
                      <a:pt x="1418" y="7320"/>
                      <a:pt x="2180" y="6213"/>
                    </a:cubicBezTo>
                    <a:cubicBezTo>
                      <a:pt x="3025" y="4963"/>
                      <a:pt x="4097" y="3856"/>
                      <a:pt x="5252" y="2867"/>
                    </a:cubicBezTo>
                    <a:cubicBezTo>
                      <a:pt x="6358" y="1951"/>
                      <a:pt x="7588" y="1225"/>
                      <a:pt x="8914" y="946"/>
                    </a:cubicBezTo>
                    <a:close/>
                    <a:moveTo>
                      <a:pt x="13206" y="2629"/>
                    </a:moveTo>
                    <a:cubicBezTo>
                      <a:pt x="13662" y="2629"/>
                      <a:pt x="14116" y="2659"/>
                      <a:pt x="14563" y="2719"/>
                    </a:cubicBezTo>
                    <a:lnTo>
                      <a:pt x="14563" y="2719"/>
                    </a:lnTo>
                    <a:cubicBezTo>
                      <a:pt x="15301" y="3363"/>
                      <a:pt x="15949" y="4114"/>
                      <a:pt x="16503" y="4880"/>
                    </a:cubicBezTo>
                    <a:cubicBezTo>
                      <a:pt x="17896" y="6773"/>
                      <a:pt x="18848" y="8987"/>
                      <a:pt x="19408" y="11261"/>
                    </a:cubicBezTo>
                    <a:cubicBezTo>
                      <a:pt x="19711" y="12494"/>
                      <a:pt x="19897" y="13789"/>
                      <a:pt x="19871" y="15073"/>
                    </a:cubicBezTo>
                    <a:lnTo>
                      <a:pt x="19871" y="15073"/>
                    </a:lnTo>
                    <a:cubicBezTo>
                      <a:pt x="19666" y="15911"/>
                      <a:pt x="19289" y="16702"/>
                      <a:pt x="18670" y="17405"/>
                    </a:cubicBezTo>
                    <a:cubicBezTo>
                      <a:pt x="17212" y="19055"/>
                      <a:pt x="14951" y="19615"/>
                      <a:pt x="12795" y="19615"/>
                    </a:cubicBezTo>
                    <a:cubicBezTo>
                      <a:pt x="12274" y="19615"/>
                      <a:pt x="11760" y="19582"/>
                      <a:pt x="11264" y="19524"/>
                    </a:cubicBezTo>
                    <a:cubicBezTo>
                      <a:pt x="8645" y="19215"/>
                      <a:pt x="6585" y="17965"/>
                      <a:pt x="4632" y="16262"/>
                    </a:cubicBezTo>
                    <a:cubicBezTo>
                      <a:pt x="3708" y="15450"/>
                      <a:pt x="2828" y="14577"/>
                      <a:pt x="2068" y="13611"/>
                    </a:cubicBezTo>
                    <a:lnTo>
                      <a:pt x="2068" y="13611"/>
                    </a:lnTo>
                    <a:cubicBezTo>
                      <a:pt x="2031" y="13417"/>
                      <a:pt x="2000" y="13221"/>
                      <a:pt x="1977" y="13023"/>
                    </a:cubicBezTo>
                    <a:cubicBezTo>
                      <a:pt x="1643" y="10167"/>
                      <a:pt x="3042" y="7656"/>
                      <a:pt x="5095" y="5825"/>
                    </a:cubicBezTo>
                    <a:lnTo>
                      <a:pt x="5095" y="5825"/>
                    </a:lnTo>
                    <a:cubicBezTo>
                      <a:pt x="4236" y="7871"/>
                      <a:pt x="3888" y="10248"/>
                      <a:pt x="4859" y="12190"/>
                    </a:cubicBezTo>
                    <a:cubicBezTo>
                      <a:pt x="4896" y="12260"/>
                      <a:pt x="4952" y="12289"/>
                      <a:pt x="5009" y="12289"/>
                    </a:cubicBezTo>
                    <a:cubicBezTo>
                      <a:pt x="5136" y="12289"/>
                      <a:pt x="5266" y="12147"/>
                      <a:pt x="5192" y="12000"/>
                    </a:cubicBezTo>
                    <a:cubicBezTo>
                      <a:pt x="4149" y="9890"/>
                      <a:pt x="4839" y="7241"/>
                      <a:pt x="5829" y="5219"/>
                    </a:cubicBezTo>
                    <a:lnTo>
                      <a:pt x="5829" y="5219"/>
                    </a:lnTo>
                    <a:cubicBezTo>
                      <a:pt x="6663" y="4583"/>
                      <a:pt x="7574" y="4051"/>
                      <a:pt x="8502" y="3641"/>
                    </a:cubicBezTo>
                    <a:cubicBezTo>
                      <a:pt x="9981" y="2989"/>
                      <a:pt x="11606" y="2629"/>
                      <a:pt x="13206" y="2629"/>
                    </a:cubicBezTo>
                    <a:close/>
                    <a:moveTo>
                      <a:pt x="2352" y="14680"/>
                    </a:moveTo>
                    <a:lnTo>
                      <a:pt x="2352" y="14680"/>
                    </a:lnTo>
                    <a:cubicBezTo>
                      <a:pt x="3490" y="15965"/>
                      <a:pt x="4865" y="17084"/>
                      <a:pt x="6204" y="18036"/>
                    </a:cubicBezTo>
                    <a:cubicBezTo>
                      <a:pt x="8157" y="19405"/>
                      <a:pt x="10455" y="20012"/>
                      <a:pt x="12812" y="20012"/>
                    </a:cubicBezTo>
                    <a:cubicBezTo>
                      <a:pt x="15169" y="20012"/>
                      <a:pt x="17753" y="19262"/>
                      <a:pt x="19229" y="17310"/>
                    </a:cubicBezTo>
                    <a:cubicBezTo>
                      <a:pt x="19433" y="17039"/>
                      <a:pt x="19606" y="16760"/>
                      <a:pt x="19751" y="16473"/>
                    </a:cubicBezTo>
                    <a:lnTo>
                      <a:pt x="19751" y="16473"/>
                    </a:lnTo>
                    <a:cubicBezTo>
                      <a:pt x="19688" y="16884"/>
                      <a:pt x="19598" y="17290"/>
                      <a:pt x="19480" y="17691"/>
                    </a:cubicBezTo>
                    <a:cubicBezTo>
                      <a:pt x="18741" y="20191"/>
                      <a:pt x="16384" y="22072"/>
                      <a:pt x="13860" y="22525"/>
                    </a:cubicBezTo>
                    <a:cubicBezTo>
                      <a:pt x="13452" y="22598"/>
                      <a:pt x="13043" y="22633"/>
                      <a:pt x="12636" y="22633"/>
                    </a:cubicBezTo>
                    <a:cubicBezTo>
                      <a:pt x="10088" y="22633"/>
                      <a:pt x="7612" y="21271"/>
                      <a:pt x="5764" y="19608"/>
                    </a:cubicBezTo>
                    <a:cubicBezTo>
                      <a:pt x="4287" y="18289"/>
                      <a:pt x="2991" y="16586"/>
                      <a:pt x="2352" y="14680"/>
                    </a:cubicBezTo>
                    <a:close/>
                    <a:moveTo>
                      <a:pt x="11820" y="1"/>
                    </a:moveTo>
                    <a:cubicBezTo>
                      <a:pt x="11131" y="1"/>
                      <a:pt x="10467" y="162"/>
                      <a:pt x="9843" y="437"/>
                    </a:cubicBezTo>
                    <a:lnTo>
                      <a:pt x="9843" y="437"/>
                    </a:lnTo>
                    <a:cubicBezTo>
                      <a:pt x="9112" y="444"/>
                      <a:pt x="8360" y="589"/>
                      <a:pt x="7597" y="903"/>
                    </a:cubicBezTo>
                    <a:cubicBezTo>
                      <a:pt x="5180" y="1903"/>
                      <a:pt x="3132" y="4046"/>
                      <a:pt x="1680" y="6177"/>
                    </a:cubicBezTo>
                    <a:cubicBezTo>
                      <a:pt x="977" y="7213"/>
                      <a:pt x="382" y="8404"/>
                      <a:pt x="168" y="9666"/>
                    </a:cubicBezTo>
                    <a:cubicBezTo>
                      <a:pt x="1" y="10678"/>
                      <a:pt x="275" y="11595"/>
                      <a:pt x="763" y="12464"/>
                    </a:cubicBezTo>
                    <a:cubicBezTo>
                      <a:pt x="1027" y="12944"/>
                      <a:pt x="1332" y="13405"/>
                      <a:pt x="1668" y="13849"/>
                    </a:cubicBezTo>
                    <a:lnTo>
                      <a:pt x="1668" y="13849"/>
                    </a:lnTo>
                    <a:cubicBezTo>
                      <a:pt x="2325" y="16907"/>
                      <a:pt x="4683" y="19648"/>
                      <a:pt x="7264" y="21322"/>
                    </a:cubicBezTo>
                    <a:cubicBezTo>
                      <a:pt x="8864" y="22361"/>
                      <a:pt x="10733" y="23028"/>
                      <a:pt x="12621" y="23028"/>
                    </a:cubicBezTo>
                    <a:cubicBezTo>
                      <a:pt x="13373" y="23028"/>
                      <a:pt x="14129" y="22922"/>
                      <a:pt x="14872" y="22691"/>
                    </a:cubicBezTo>
                    <a:cubicBezTo>
                      <a:pt x="17074" y="22025"/>
                      <a:pt x="18979" y="20215"/>
                      <a:pt x="19741" y="18036"/>
                    </a:cubicBezTo>
                    <a:cubicBezTo>
                      <a:pt x="20055" y="17134"/>
                      <a:pt x="20195" y="16178"/>
                      <a:pt x="20216" y="15213"/>
                    </a:cubicBezTo>
                    <a:lnTo>
                      <a:pt x="20216" y="15213"/>
                    </a:lnTo>
                    <a:cubicBezTo>
                      <a:pt x="20515" y="14007"/>
                      <a:pt x="20467" y="12719"/>
                      <a:pt x="20289" y="11440"/>
                    </a:cubicBezTo>
                    <a:cubicBezTo>
                      <a:pt x="19944" y="8999"/>
                      <a:pt x="19051" y="6606"/>
                      <a:pt x="17813" y="4475"/>
                    </a:cubicBezTo>
                    <a:cubicBezTo>
                      <a:pt x="17616" y="4139"/>
                      <a:pt x="17403" y="3803"/>
                      <a:pt x="17174" y="3475"/>
                    </a:cubicBezTo>
                    <a:lnTo>
                      <a:pt x="17174" y="3475"/>
                    </a:lnTo>
                    <a:cubicBezTo>
                      <a:pt x="18217" y="3965"/>
                      <a:pt x="19167" y="4678"/>
                      <a:pt x="19956" y="5642"/>
                    </a:cubicBezTo>
                    <a:cubicBezTo>
                      <a:pt x="20253" y="6011"/>
                      <a:pt x="20527" y="6416"/>
                      <a:pt x="20765" y="6832"/>
                    </a:cubicBezTo>
                    <a:cubicBezTo>
                      <a:pt x="20781" y="6914"/>
                      <a:pt x="20829" y="6948"/>
                      <a:pt x="20882" y="6948"/>
                    </a:cubicBezTo>
                    <a:cubicBezTo>
                      <a:pt x="20990" y="6948"/>
                      <a:pt x="21119" y="6809"/>
                      <a:pt x="21039" y="6666"/>
                    </a:cubicBezTo>
                    <a:cubicBezTo>
                      <a:pt x="19993" y="4862"/>
                      <a:pt x="18509" y="3665"/>
                      <a:pt x="16819" y="2989"/>
                    </a:cubicBezTo>
                    <a:lnTo>
                      <a:pt x="16819" y="2989"/>
                    </a:lnTo>
                    <a:cubicBezTo>
                      <a:pt x="15883" y="1771"/>
                      <a:pt x="14706" y="715"/>
                      <a:pt x="13253" y="236"/>
                    </a:cubicBezTo>
                    <a:cubicBezTo>
                      <a:pt x="12766" y="75"/>
                      <a:pt x="12287" y="1"/>
                      <a:pt x="11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4"/>
              <p:cNvSpPr/>
              <p:nvPr/>
            </p:nvSpPr>
            <p:spPr>
              <a:xfrm>
                <a:off x="-1062527" y="2025043"/>
                <a:ext cx="523941" cy="675237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18767" extrusionOk="0">
                    <a:moveTo>
                      <a:pt x="263" y="1"/>
                    </a:moveTo>
                    <a:cubicBezTo>
                      <a:pt x="1" y="12"/>
                      <a:pt x="1" y="405"/>
                      <a:pt x="263" y="405"/>
                    </a:cubicBezTo>
                    <a:cubicBezTo>
                      <a:pt x="593" y="415"/>
                      <a:pt x="925" y="418"/>
                      <a:pt x="1259" y="418"/>
                    </a:cubicBezTo>
                    <a:cubicBezTo>
                      <a:pt x="1883" y="418"/>
                      <a:pt x="2512" y="407"/>
                      <a:pt x="3141" y="407"/>
                    </a:cubicBezTo>
                    <a:cubicBezTo>
                      <a:pt x="5094" y="407"/>
                      <a:pt x="7042" y="513"/>
                      <a:pt x="8835" y="1382"/>
                    </a:cubicBezTo>
                    <a:cubicBezTo>
                      <a:pt x="11062" y="2453"/>
                      <a:pt x="12586" y="4525"/>
                      <a:pt x="13181" y="6894"/>
                    </a:cubicBezTo>
                    <a:cubicBezTo>
                      <a:pt x="14205" y="11061"/>
                      <a:pt x="12383" y="16193"/>
                      <a:pt x="8633" y="18396"/>
                    </a:cubicBezTo>
                    <a:cubicBezTo>
                      <a:pt x="8450" y="18507"/>
                      <a:pt x="8570" y="18766"/>
                      <a:pt x="8742" y="18766"/>
                    </a:cubicBezTo>
                    <a:cubicBezTo>
                      <a:pt x="8772" y="18766"/>
                      <a:pt x="8804" y="18759"/>
                      <a:pt x="8835" y="18741"/>
                    </a:cubicBezTo>
                    <a:cubicBezTo>
                      <a:pt x="12788" y="16419"/>
                      <a:pt x="14562" y="11145"/>
                      <a:pt x="13550" y="6787"/>
                    </a:cubicBezTo>
                    <a:cubicBezTo>
                      <a:pt x="12978" y="4346"/>
                      <a:pt x="11407" y="2334"/>
                      <a:pt x="9216" y="1132"/>
                    </a:cubicBezTo>
                    <a:cubicBezTo>
                      <a:pt x="7355" y="120"/>
                      <a:pt x="5268" y="11"/>
                      <a:pt x="3183" y="11"/>
                    </a:cubicBezTo>
                    <a:cubicBezTo>
                      <a:pt x="2608" y="11"/>
                      <a:pt x="2032" y="19"/>
                      <a:pt x="1462" y="19"/>
                    </a:cubicBezTo>
                    <a:cubicBezTo>
                      <a:pt x="1059" y="19"/>
                      <a:pt x="659" y="15"/>
                      <a:pt x="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4"/>
              <p:cNvSpPr/>
              <p:nvPr/>
            </p:nvSpPr>
            <p:spPr>
              <a:xfrm>
                <a:off x="-1358973" y="2178717"/>
                <a:ext cx="667033" cy="714167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19849" extrusionOk="0">
                    <a:moveTo>
                      <a:pt x="2460" y="1"/>
                    </a:moveTo>
                    <a:cubicBezTo>
                      <a:pt x="2404" y="1"/>
                      <a:pt x="2347" y="30"/>
                      <a:pt x="2310" y="99"/>
                    </a:cubicBezTo>
                    <a:cubicBezTo>
                      <a:pt x="1036" y="2635"/>
                      <a:pt x="1" y="5314"/>
                      <a:pt x="72" y="8183"/>
                    </a:cubicBezTo>
                    <a:cubicBezTo>
                      <a:pt x="155" y="11422"/>
                      <a:pt x="1798" y="14649"/>
                      <a:pt x="3763" y="17161"/>
                    </a:cubicBezTo>
                    <a:cubicBezTo>
                      <a:pt x="5228" y="19022"/>
                      <a:pt x="7630" y="19849"/>
                      <a:pt x="9963" y="19849"/>
                    </a:cubicBezTo>
                    <a:cubicBezTo>
                      <a:pt x="10570" y="19849"/>
                      <a:pt x="11172" y="19793"/>
                      <a:pt x="11752" y="19685"/>
                    </a:cubicBezTo>
                    <a:cubicBezTo>
                      <a:pt x="14098" y="19256"/>
                      <a:pt x="16193" y="17030"/>
                      <a:pt x="17217" y="15006"/>
                    </a:cubicBezTo>
                    <a:cubicBezTo>
                      <a:pt x="17884" y="13684"/>
                      <a:pt x="18146" y="12101"/>
                      <a:pt x="17265" y="10827"/>
                    </a:cubicBezTo>
                    <a:cubicBezTo>
                      <a:pt x="17218" y="10766"/>
                      <a:pt x="17157" y="10741"/>
                      <a:pt x="17096" y="10741"/>
                    </a:cubicBezTo>
                    <a:cubicBezTo>
                      <a:pt x="16953" y="10741"/>
                      <a:pt x="16819" y="10882"/>
                      <a:pt x="16919" y="11041"/>
                    </a:cubicBezTo>
                    <a:cubicBezTo>
                      <a:pt x="18539" y="13398"/>
                      <a:pt x="16098" y="16411"/>
                      <a:pt x="14336" y="17887"/>
                    </a:cubicBezTo>
                    <a:cubicBezTo>
                      <a:pt x="13037" y="18968"/>
                      <a:pt x="11456" y="19472"/>
                      <a:pt x="9854" y="19472"/>
                    </a:cubicBezTo>
                    <a:cubicBezTo>
                      <a:pt x="8475" y="19472"/>
                      <a:pt x="7080" y="19099"/>
                      <a:pt x="5835" y="18399"/>
                    </a:cubicBezTo>
                    <a:cubicBezTo>
                      <a:pt x="4156" y="17458"/>
                      <a:pt x="3156" y="15732"/>
                      <a:pt x="2251" y="14113"/>
                    </a:cubicBezTo>
                    <a:cubicBezTo>
                      <a:pt x="1429" y="12613"/>
                      <a:pt x="822" y="11005"/>
                      <a:pt x="548" y="9326"/>
                    </a:cubicBezTo>
                    <a:cubicBezTo>
                      <a:pt x="72" y="6290"/>
                      <a:pt x="1132" y="3350"/>
                      <a:pt x="2441" y="659"/>
                    </a:cubicBezTo>
                    <a:cubicBezTo>
                      <a:pt x="2501" y="540"/>
                      <a:pt x="2560" y="433"/>
                      <a:pt x="2608" y="313"/>
                    </a:cubicBezTo>
                    <a:cubicBezTo>
                      <a:pt x="2715" y="148"/>
                      <a:pt x="2588" y="1"/>
                      <a:pt x="24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34"/>
            <p:cNvGrpSpPr/>
            <p:nvPr/>
          </p:nvGrpSpPr>
          <p:grpSpPr>
            <a:xfrm>
              <a:off x="6814034" y="2399460"/>
              <a:ext cx="660450" cy="659361"/>
              <a:chOff x="900778" y="296381"/>
              <a:chExt cx="1477846" cy="1475412"/>
            </a:xfrm>
          </p:grpSpPr>
          <p:sp>
            <p:nvSpPr>
              <p:cNvPr id="1187" name="Google Shape;1187;p34"/>
              <p:cNvSpPr/>
              <p:nvPr/>
            </p:nvSpPr>
            <p:spPr>
              <a:xfrm>
                <a:off x="1061167" y="1145841"/>
                <a:ext cx="138808" cy="58015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726" extrusionOk="0">
                    <a:moveTo>
                      <a:pt x="335" y="0"/>
                    </a:moveTo>
                    <a:cubicBezTo>
                      <a:pt x="199" y="0"/>
                      <a:pt x="18" y="308"/>
                      <a:pt x="2" y="308"/>
                    </a:cubicBezTo>
                    <a:cubicBezTo>
                      <a:pt x="1" y="308"/>
                      <a:pt x="1" y="308"/>
                      <a:pt x="1" y="308"/>
                    </a:cubicBezTo>
                    <a:lnTo>
                      <a:pt x="1" y="308"/>
                    </a:lnTo>
                    <a:cubicBezTo>
                      <a:pt x="1" y="844"/>
                      <a:pt x="203" y="1725"/>
                      <a:pt x="548" y="2856"/>
                    </a:cubicBezTo>
                    <a:cubicBezTo>
                      <a:pt x="894" y="3987"/>
                      <a:pt x="822" y="5273"/>
                      <a:pt x="822" y="5273"/>
                    </a:cubicBezTo>
                    <a:lnTo>
                      <a:pt x="775" y="5725"/>
                    </a:lnTo>
                    <a:cubicBezTo>
                      <a:pt x="1072" y="5725"/>
                      <a:pt x="1298" y="5225"/>
                      <a:pt x="1298" y="5225"/>
                    </a:cubicBezTo>
                    <a:cubicBezTo>
                      <a:pt x="1298" y="5225"/>
                      <a:pt x="1370" y="3939"/>
                      <a:pt x="1025" y="2808"/>
                    </a:cubicBezTo>
                    <a:cubicBezTo>
                      <a:pt x="679" y="1677"/>
                      <a:pt x="536" y="784"/>
                      <a:pt x="477" y="272"/>
                    </a:cubicBezTo>
                    <a:cubicBezTo>
                      <a:pt x="454" y="69"/>
                      <a:pt x="400" y="0"/>
                      <a:pt x="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4"/>
              <p:cNvSpPr/>
              <p:nvPr/>
            </p:nvSpPr>
            <p:spPr>
              <a:xfrm>
                <a:off x="1214361" y="1656590"/>
                <a:ext cx="623827" cy="103448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1021" extrusionOk="0">
                    <a:moveTo>
                      <a:pt x="5315" y="0"/>
                    </a:moveTo>
                    <a:cubicBezTo>
                      <a:pt x="4773" y="0"/>
                      <a:pt x="3961" y="150"/>
                      <a:pt x="2906" y="387"/>
                    </a:cubicBezTo>
                    <a:cubicBezTo>
                      <a:pt x="2385" y="510"/>
                      <a:pt x="1840" y="544"/>
                      <a:pt x="1398" y="544"/>
                    </a:cubicBezTo>
                    <a:cubicBezTo>
                      <a:pt x="861" y="544"/>
                      <a:pt x="477" y="494"/>
                      <a:pt x="477" y="494"/>
                    </a:cubicBezTo>
                    <a:lnTo>
                      <a:pt x="25" y="422"/>
                    </a:lnTo>
                    <a:lnTo>
                      <a:pt x="25" y="422"/>
                    </a:lnTo>
                    <a:cubicBezTo>
                      <a:pt x="1" y="720"/>
                      <a:pt x="489" y="970"/>
                      <a:pt x="489" y="970"/>
                    </a:cubicBezTo>
                    <a:cubicBezTo>
                      <a:pt x="489" y="970"/>
                      <a:pt x="873" y="1020"/>
                      <a:pt x="1410" y="1020"/>
                    </a:cubicBezTo>
                    <a:cubicBezTo>
                      <a:pt x="1852" y="1020"/>
                      <a:pt x="2397" y="986"/>
                      <a:pt x="2918" y="863"/>
                    </a:cubicBezTo>
                    <a:cubicBezTo>
                      <a:pt x="4085" y="601"/>
                      <a:pt x="4966" y="506"/>
                      <a:pt x="5501" y="482"/>
                    </a:cubicBezTo>
                    <a:cubicBezTo>
                      <a:pt x="6156" y="446"/>
                      <a:pt x="5478" y="6"/>
                      <a:pt x="5478" y="6"/>
                    </a:cubicBezTo>
                    <a:cubicBezTo>
                      <a:pt x="5426" y="2"/>
                      <a:pt x="5372" y="0"/>
                      <a:pt x="5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900778" y="1091331"/>
                <a:ext cx="214798" cy="563542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5562" extrusionOk="0">
                    <a:moveTo>
                      <a:pt x="441" y="1"/>
                    </a:moveTo>
                    <a:cubicBezTo>
                      <a:pt x="143" y="48"/>
                      <a:pt x="0" y="584"/>
                      <a:pt x="0" y="584"/>
                    </a:cubicBezTo>
                    <a:cubicBezTo>
                      <a:pt x="0" y="584"/>
                      <a:pt x="143" y="1846"/>
                      <a:pt x="679" y="2906"/>
                    </a:cubicBezTo>
                    <a:cubicBezTo>
                      <a:pt x="1215" y="3965"/>
                      <a:pt x="1512" y="4811"/>
                      <a:pt x="1655" y="5311"/>
                    </a:cubicBezTo>
                    <a:cubicBezTo>
                      <a:pt x="1707" y="5496"/>
                      <a:pt x="1768" y="5561"/>
                      <a:pt x="1828" y="5561"/>
                    </a:cubicBezTo>
                    <a:cubicBezTo>
                      <a:pt x="1970" y="5561"/>
                      <a:pt x="2108" y="5192"/>
                      <a:pt x="2119" y="5192"/>
                    </a:cubicBezTo>
                    <a:cubicBezTo>
                      <a:pt x="2119" y="5192"/>
                      <a:pt x="2119" y="5192"/>
                      <a:pt x="2119" y="5192"/>
                    </a:cubicBezTo>
                    <a:cubicBezTo>
                      <a:pt x="2012" y="4668"/>
                      <a:pt x="1667" y="3846"/>
                      <a:pt x="1131" y="2787"/>
                    </a:cubicBezTo>
                    <a:cubicBezTo>
                      <a:pt x="595" y="1727"/>
                      <a:pt x="464" y="465"/>
                      <a:pt x="464" y="465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1371609" y="371154"/>
                <a:ext cx="590797" cy="244992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2418" extrusionOk="0">
                    <a:moveTo>
                      <a:pt x="5223" y="1"/>
                    </a:moveTo>
                    <a:cubicBezTo>
                      <a:pt x="5223" y="1"/>
                      <a:pt x="3961" y="215"/>
                      <a:pt x="2949" y="834"/>
                    </a:cubicBezTo>
                    <a:cubicBezTo>
                      <a:pt x="1925" y="1441"/>
                      <a:pt x="1116" y="1798"/>
                      <a:pt x="616" y="1977"/>
                    </a:cubicBezTo>
                    <a:cubicBezTo>
                      <a:pt x="1" y="2202"/>
                      <a:pt x="759" y="2414"/>
                      <a:pt x="759" y="2417"/>
                    </a:cubicBezTo>
                    <a:lnTo>
                      <a:pt x="759" y="2417"/>
                    </a:lnTo>
                    <a:cubicBezTo>
                      <a:pt x="1283" y="2286"/>
                      <a:pt x="2080" y="1882"/>
                      <a:pt x="3092" y="1274"/>
                    </a:cubicBezTo>
                    <a:cubicBezTo>
                      <a:pt x="4128" y="667"/>
                      <a:pt x="5378" y="441"/>
                      <a:pt x="5378" y="441"/>
                    </a:cubicBezTo>
                    <a:lnTo>
                      <a:pt x="5831" y="382"/>
                    </a:lnTo>
                    <a:cubicBezTo>
                      <a:pt x="5771" y="84"/>
                      <a:pt x="5223" y="1"/>
                      <a:pt x="5223" y="1"/>
                    </a:cubicBezTo>
                    <a:close/>
                    <a:moveTo>
                      <a:pt x="759" y="2417"/>
                    </a:moveTo>
                    <a:cubicBezTo>
                      <a:pt x="759" y="2417"/>
                      <a:pt x="759" y="2417"/>
                      <a:pt x="759" y="2417"/>
                    </a:cubicBezTo>
                    <a:cubicBezTo>
                      <a:pt x="759" y="2417"/>
                      <a:pt x="759" y="2417"/>
                      <a:pt x="759" y="2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1759661" y="631747"/>
                <a:ext cx="590797" cy="242560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2394" extrusionOk="0">
                    <a:moveTo>
                      <a:pt x="5072" y="0"/>
                    </a:moveTo>
                    <a:lnTo>
                      <a:pt x="5072" y="0"/>
                    </a:lnTo>
                    <a:cubicBezTo>
                      <a:pt x="5072" y="0"/>
                      <a:pt x="5072" y="0"/>
                      <a:pt x="5072" y="0"/>
                    </a:cubicBezTo>
                    <a:lnTo>
                      <a:pt x="5072" y="0"/>
                    </a:lnTo>
                    <a:cubicBezTo>
                      <a:pt x="5072" y="0"/>
                      <a:pt x="5072" y="0"/>
                      <a:pt x="5072" y="0"/>
                    </a:cubicBezTo>
                    <a:close/>
                    <a:moveTo>
                      <a:pt x="5072" y="0"/>
                    </a:moveTo>
                    <a:cubicBezTo>
                      <a:pt x="4560" y="131"/>
                      <a:pt x="3763" y="524"/>
                      <a:pt x="2739" y="1131"/>
                    </a:cubicBezTo>
                    <a:cubicBezTo>
                      <a:pt x="1703" y="1727"/>
                      <a:pt x="453" y="1953"/>
                      <a:pt x="453" y="1953"/>
                    </a:cubicBezTo>
                    <a:lnTo>
                      <a:pt x="0" y="2012"/>
                    </a:lnTo>
                    <a:cubicBezTo>
                      <a:pt x="60" y="2286"/>
                      <a:pt x="608" y="2393"/>
                      <a:pt x="608" y="2393"/>
                    </a:cubicBezTo>
                    <a:cubicBezTo>
                      <a:pt x="608" y="2393"/>
                      <a:pt x="1858" y="2167"/>
                      <a:pt x="2882" y="1572"/>
                    </a:cubicBezTo>
                    <a:cubicBezTo>
                      <a:pt x="3894" y="977"/>
                      <a:pt x="4715" y="619"/>
                      <a:pt x="5215" y="441"/>
                    </a:cubicBezTo>
                    <a:cubicBezTo>
                      <a:pt x="5830" y="240"/>
                      <a:pt x="5071" y="4"/>
                      <a:pt x="5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1017701" y="1260230"/>
                <a:ext cx="532335" cy="299705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958" extrusionOk="0">
                    <a:moveTo>
                      <a:pt x="156" y="0"/>
                    </a:moveTo>
                    <a:cubicBezTo>
                      <a:pt x="1" y="239"/>
                      <a:pt x="275" y="715"/>
                      <a:pt x="275" y="715"/>
                    </a:cubicBezTo>
                    <a:cubicBezTo>
                      <a:pt x="275" y="715"/>
                      <a:pt x="1275" y="1501"/>
                      <a:pt x="2406" y="1882"/>
                    </a:cubicBezTo>
                    <a:cubicBezTo>
                      <a:pt x="3537" y="2239"/>
                      <a:pt x="4347" y="2620"/>
                      <a:pt x="4799" y="2870"/>
                    </a:cubicBezTo>
                    <a:cubicBezTo>
                      <a:pt x="4906" y="2932"/>
                      <a:pt x="4981" y="2957"/>
                      <a:pt x="5032" y="2957"/>
                    </a:cubicBezTo>
                    <a:cubicBezTo>
                      <a:pt x="5254" y="2957"/>
                      <a:pt x="5025" y="2477"/>
                      <a:pt x="5025" y="2477"/>
                    </a:cubicBezTo>
                    <a:cubicBezTo>
                      <a:pt x="4597" y="2155"/>
                      <a:pt x="3763" y="1834"/>
                      <a:pt x="2632" y="1465"/>
                    </a:cubicBezTo>
                    <a:cubicBezTo>
                      <a:pt x="1501" y="1084"/>
                      <a:pt x="501" y="298"/>
                      <a:pt x="501" y="298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1464113" y="1452027"/>
                <a:ext cx="573370" cy="220371"/>
              </a:xfrm>
              <a:custGeom>
                <a:avLst/>
                <a:gdLst/>
                <a:ahLst/>
                <a:cxnLst/>
                <a:rect l="l" t="t" r="r" b="b"/>
                <a:pathLst>
                  <a:path w="5659" h="2175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0" y="251"/>
                      <a:pt x="357" y="679"/>
                      <a:pt x="357" y="679"/>
                    </a:cubicBezTo>
                    <a:cubicBezTo>
                      <a:pt x="357" y="679"/>
                      <a:pt x="1453" y="1310"/>
                      <a:pt x="2632" y="1501"/>
                    </a:cubicBezTo>
                    <a:cubicBezTo>
                      <a:pt x="3810" y="1691"/>
                      <a:pt x="4668" y="1953"/>
                      <a:pt x="5156" y="2132"/>
                    </a:cubicBezTo>
                    <a:cubicBezTo>
                      <a:pt x="5241" y="2161"/>
                      <a:pt x="5307" y="2174"/>
                      <a:pt x="5355" y="2174"/>
                    </a:cubicBezTo>
                    <a:cubicBezTo>
                      <a:pt x="5658" y="2174"/>
                      <a:pt x="5322" y="1679"/>
                      <a:pt x="5322" y="1679"/>
                    </a:cubicBezTo>
                    <a:cubicBezTo>
                      <a:pt x="4834" y="1453"/>
                      <a:pt x="3965" y="1251"/>
                      <a:pt x="2798" y="1060"/>
                    </a:cubicBezTo>
                    <a:cubicBezTo>
                      <a:pt x="1620" y="882"/>
                      <a:pt x="512" y="239"/>
                      <a:pt x="512" y="239"/>
                    </a:cubicBez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1881852" y="1142598"/>
                <a:ext cx="289269" cy="533956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270" extrusionOk="0">
                    <a:moveTo>
                      <a:pt x="225" y="0"/>
                    </a:moveTo>
                    <a:cubicBezTo>
                      <a:pt x="74" y="0"/>
                      <a:pt x="0" y="426"/>
                      <a:pt x="9" y="435"/>
                    </a:cubicBezTo>
                    <a:cubicBezTo>
                      <a:pt x="187" y="935"/>
                      <a:pt x="676" y="1697"/>
                      <a:pt x="1378" y="2650"/>
                    </a:cubicBezTo>
                    <a:cubicBezTo>
                      <a:pt x="2080" y="3602"/>
                      <a:pt x="2438" y="4829"/>
                      <a:pt x="2438" y="4829"/>
                    </a:cubicBezTo>
                    <a:lnTo>
                      <a:pt x="2533" y="5269"/>
                    </a:lnTo>
                    <a:cubicBezTo>
                      <a:pt x="2807" y="5162"/>
                      <a:pt x="2854" y="4614"/>
                      <a:pt x="2854" y="4614"/>
                    </a:cubicBezTo>
                    <a:cubicBezTo>
                      <a:pt x="2854" y="4614"/>
                      <a:pt x="2497" y="3400"/>
                      <a:pt x="1795" y="2447"/>
                    </a:cubicBezTo>
                    <a:cubicBezTo>
                      <a:pt x="1092" y="1495"/>
                      <a:pt x="652" y="697"/>
                      <a:pt x="425" y="221"/>
                    </a:cubicBezTo>
                    <a:cubicBezTo>
                      <a:pt x="348" y="59"/>
                      <a:pt x="281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2041632" y="894062"/>
                <a:ext cx="240432" cy="554423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5472" extrusionOk="0">
                    <a:moveTo>
                      <a:pt x="267" y="0"/>
                    </a:moveTo>
                    <a:cubicBezTo>
                      <a:pt x="118" y="0"/>
                      <a:pt x="1" y="388"/>
                      <a:pt x="15" y="388"/>
                    </a:cubicBezTo>
                    <a:cubicBezTo>
                      <a:pt x="15" y="388"/>
                      <a:pt x="15" y="388"/>
                      <a:pt x="15" y="388"/>
                    </a:cubicBezTo>
                    <a:cubicBezTo>
                      <a:pt x="146" y="912"/>
                      <a:pt x="527" y="1709"/>
                      <a:pt x="1123" y="2733"/>
                    </a:cubicBezTo>
                    <a:cubicBezTo>
                      <a:pt x="1718" y="3745"/>
                      <a:pt x="1932" y="5019"/>
                      <a:pt x="1932" y="5019"/>
                    </a:cubicBezTo>
                    <a:lnTo>
                      <a:pt x="1992" y="5472"/>
                    </a:lnTo>
                    <a:cubicBezTo>
                      <a:pt x="2277" y="5412"/>
                      <a:pt x="2373" y="4865"/>
                      <a:pt x="2373" y="4865"/>
                    </a:cubicBezTo>
                    <a:cubicBezTo>
                      <a:pt x="2373" y="4865"/>
                      <a:pt x="2170" y="3614"/>
                      <a:pt x="1575" y="2590"/>
                    </a:cubicBezTo>
                    <a:cubicBezTo>
                      <a:pt x="980" y="1567"/>
                      <a:pt x="634" y="745"/>
                      <a:pt x="456" y="233"/>
                    </a:cubicBezTo>
                    <a:cubicBezTo>
                      <a:pt x="392" y="62"/>
                      <a:pt x="327" y="0"/>
                      <a:pt x="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1273836" y="850090"/>
                <a:ext cx="530512" cy="3050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3011" extrusionOk="0">
                    <a:moveTo>
                      <a:pt x="5057" y="0"/>
                    </a:moveTo>
                    <a:lnTo>
                      <a:pt x="4712" y="310"/>
                    </a:lnTo>
                    <a:cubicBezTo>
                      <a:pt x="4712" y="310"/>
                      <a:pt x="3736" y="1119"/>
                      <a:pt x="2605" y="1500"/>
                    </a:cubicBezTo>
                    <a:cubicBezTo>
                      <a:pt x="1473" y="1870"/>
                      <a:pt x="652" y="2227"/>
                      <a:pt x="223" y="2524"/>
                    </a:cubicBezTo>
                    <a:cubicBezTo>
                      <a:pt x="223" y="2524"/>
                      <a:pt x="223" y="2524"/>
                      <a:pt x="223" y="2524"/>
                    </a:cubicBezTo>
                    <a:lnTo>
                      <a:pt x="223" y="2524"/>
                    </a:lnTo>
                    <a:cubicBezTo>
                      <a:pt x="219" y="2524"/>
                      <a:pt x="1" y="3010"/>
                      <a:pt x="234" y="3010"/>
                    </a:cubicBezTo>
                    <a:cubicBezTo>
                      <a:pt x="286" y="3010"/>
                      <a:pt x="359" y="2987"/>
                      <a:pt x="461" y="2929"/>
                    </a:cubicBezTo>
                    <a:cubicBezTo>
                      <a:pt x="926" y="2667"/>
                      <a:pt x="1724" y="2274"/>
                      <a:pt x="2843" y="1905"/>
                    </a:cubicBezTo>
                    <a:cubicBezTo>
                      <a:pt x="3974" y="1536"/>
                      <a:pt x="4950" y="715"/>
                      <a:pt x="4950" y="715"/>
                    </a:cubicBezTo>
                    <a:cubicBezTo>
                      <a:pt x="4950" y="715"/>
                      <a:pt x="5236" y="238"/>
                      <a:pt x="50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1606466" y="591219"/>
                <a:ext cx="249754" cy="549661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5425" extrusionOk="0">
                    <a:moveTo>
                      <a:pt x="2204" y="1"/>
                    </a:moveTo>
                    <a:cubicBezTo>
                      <a:pt x="2145" y="1"/>
                      <a:pt x="2080" y="62"/>
                      <a:pt x="2012" y="234"/>
                    </a:cubicBezTo>
                    <a:cubicBezTo>
                      <a:pt x="1834" y="722"/>
                      <a:pt x="1465" y="1543"/>
                      <a:pt x="857" y="2555"/>
                    </a:cubicBezTo>
                    <a:cubicBezTo>
                      <a:pt x="238" y="3567"/>
                      <a:pt x="0" y="4817"/>
                      <a:pt x="0" y="4817"/>
                    </a:cubicBezTo>
                    <a:cubicBezTo>
                      <a:pt x="0" y="4817"/>
                      <a:pt x="95" y="5365"/>
                      <a:pt x="381" y="5425"/>
                    </a:cubicBezTo>
                    <a:lnTo>
                      <a:pt x="453" y="4972"/>
                    </a:lnTo>
                    <a:cubicBezTo>
                      <a:pt x="453" y="4972"/>
                      <a:pt x="691" y="3722"/>
                      <a:pt x="1298" y="2710"/>
                    </a:cubicBezTo>
                    <a:cubicBezTo>
                      <a:pt x="1905" y="1698"/>
                      <a:pt x="2322" y="889"/>
                      <a:pt x="2465" y="388"/>
                    </a:cubicBezTo>
                    <a:lnTo>
                      <a:pt x="2465" y="388"/>
                    </a:lnTo>
                    <a:cubicBezTo>
                      <a:pt x="2465" y="388"/>
                      <a:pt x="2465" y="388"/>
                      <a:pt x="2465" y="388"/>
                    </a:cubicBezTo>
                    <a:cubicBezTo>
                      <a:pt x="2465" y="388"/>
                      <a:pt x="2465" y="388"/>
                      <a:pt x="2465" y="388"/>
                    </a:cubicBezTo>
                    <a:lnTo>
                      <a:pt x="2465" y="388"/>
                    </a:lnTo>
                    <a:cubicBezTo>
                      <a:pt x="2465" y="388"/>
                      <a:pt x="2465" y="388"/>
                      <a:pt x="2465" y="388"/>
                    </a:cubicBezTo>
                    <a:lnTo>
                      <a:pt x="2465" y="388"/>
                    </a:lnTo>
                    <a:cubicBezTo>
                      <a:pt x="2462" y="388"/>
                      <a:pt x="2353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1075655" y="1407345"/>
                <a:ext cx="581577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645" extrusionOk="0">
                    <a:moveTo>
                      <a:pt x="632" y="1"/>
                    </a:moveTo>
                    <a:cubicBezTo>
                      <a:pt x="632" y="1"/>
                      <a:pt x="84" y="84"/>
                      <a:pt x="0" y="358"/>
                    </a:cubicBezTo>
                    <a:lnTo>
                      <a:pt x="453" y="453"/>
                    </a:lnTo>
                    <a:cubicBezTo>
                      <a:pt x="453" y="453"/>
                      <a:pt x="1703" y="739"/>
                      <a:pt x="2679" y="1394"/>
                    </a:cubicBezTo>
                    <a:cubicBezTo>
                      <a:pt x="3668" y="2049"/>
                      <a:pt x="4453" y="2489"/>
                      <a:pt x="4965" y="2644"/>
                    </a:cubicBezTo>
                    <a:cubicBezTo>
                      <a:pt x="4965" y="2644"/>
                      <a:pt x="5739" y="2454"/>
                      <a:pt x="5144" y="2192"/>
                    </a:cubicBezTo>
                    <a:cubicBezTo>
                      <a:pt x="4644" y="1989"/>
                      <a:pt x="3846" y="1596"/>
                      <a:pt x="2858" y="942"/>
                    </a:cubicBezTo>
                    <a:cubicBezTo>
                      <a:pt x="1882" y="287"/>
                      <a:pt x="632" y="1"/>
                      <a:pt x="6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1091360" y="372370"/>
                <a:ext cx="138808" cy="58096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734" extrusionOk="0">
                    <a:moveTo>
                      <a:pt x="774" y="0"/>
                    </a:moveTo>
                    <a:lnTo>
                      <a:pt x="822" y="465"/>
                    </a:lnTo>
                    <a:cubicBezTo>
                      <a:pt x="822" y="465"/>
                      <a:pt x="893" y="1739"/>
                      <a:pt x="548" y="2870"/>
                    </a:cubicBezTo>
                    <a:cubicBezTo>
                      <a:pt x="203" y="4001"/>
                      <a:pt x="0" y="4882"/>
                      <a:pt x="0" y="5418"/>
                    </a:cubicBezTo>
                    <a:cubicBezTo>
                      <a:pt x="0" y="5418"/>
                      <a:pt x="189" y="5734"/>
                      <a:pt x="331" y="5734"/>
                    </a:cubicBezTo>
                    <a:cubicBezTo>
                      <a:pt x="398" y="5734"/>
                      <a:pt x="454" y="5666"/>
                      <a:pt x="477" y="5465"/>
                    </a:cubicBezTo>
                    <a:cubicBezTo>
                      <a:pt x="536" y="4942"/>
                      <a:pt x="679" y="4049"/>
                      <a:pt x="1024" y="2917"/>
                    </a:cubicBezTo>
                    <a:cubicBezTo>
                      <a:pt x="1369" y="1786"/>
                      <a:pt x="1298" y="500"/>
                      <a:pt x="1298" y="500"/>
                    </a:cubicBezTo>
                    <a:cubicBezTo>
                      <a:pt x="1298" y="500"/>
                      <a:pt x="1072" y="0"/>
                      <a:pt x="7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1709001" y="296381"/>
                <a:ext cx="576713" cy="279947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2763" extrusionOk="0">
                    <a:moveTo>
                      <a:pt x="643" y="0"/>
                    </a:moveTo>
                    <a:cubicBezTo>
                      <a:pt x="643" y="0"/>
                      <a:pt x="96" y="60"/>
                      <a:pt x="0" y="346"/>
                    </a:cubicBezTo>
                    <a:lnTo>
                      <a:pt x="453" y="453"/>
                    </a:lnTo>
                    <a:cubicBezTo>
                      <a:pt x="453" y="453"/>
                      <a:pt x="1691" y="774"/>
                      <a:pt x="2655" y="1453"/>
                    </a:cubicBezTo>
                    <a:cubicBezTo>
                      <a:pt x="3620" y="2132"/>
                      <a:pt x="4394" y="2596"/>
                      <a:pt x="4906" y="2763"/>
                    </a:cubicBezTo>
                    <a:cubicBezTo>
                      <a:pt x="4906" y="2739"/>
                      <a:pt x="5691" y="2584"/>
                      <a:pt x="5096" y="2310"/>
                    </a:cubicBezTo>
                    <a:cubicBezTo>
                      <a:pt x="4620" y="2084"/>
                      <a:pt x="3810" y="1667"/>
                      <a:pt x="2846" y="1000"/>
                    </a:cubicBezTo>
                    <a:cubicBezTo>
                      <a:pt x="1881" y="322"/>
                      <a:pt x="643" y="0"/>
                      <a:pt x="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1243339" y="338327"/>
                <a:ext cx="622611" cy="103448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021" extrusionOk="0">
                    <a:moveTo>
                      <a:pt x="1410" y="0"/>
                    </a:moveTo>
                    <a:cubicBezTo>
                      <a:pt x="873" y="0"/>
                      <a:pt x="489" y="51"/>
                      <a:pt x="489" y="51"/>
                    </a:cubicBezTo>
                    <a:cubicBezTo>
                      <a:pt x="489" y="51"/>
                      <a:pt x="0" y="301"/>
                      <a:pt x="12" y="598"/>
                    </a:cubicBezTo>
                    <a:lnTo>
                      <a:pt x="477" y="527"/>
                    </a:lnTo>
                    <a:cubicBezTo>
                      <a:pt x="477" y="527"/>
                      <a:pt x="857" y="477"/>
                      <a:pt x="1393" y="477"/>
                    </a:cubicBezTo>
                    <a:cubicBezTo>
                      <a:pt x="1834" y="477"/>
                      <a:pt x="2379" y="511"/>
                      <a:pt x="2906" y="634"/>
                    </a:cubicBezTo>
                    <a:cubicBezTo>
                      <a:pt x="3950" y="871"/>
                      <a:pt x="4770" y="1020"/>
                      <a:pt x="5314" y="1020"/>
                    </a:cubicBezTo>
                    <a:cubicBezTo>
                      <a:pt x="5372" y="1020"/>
                      <a:pt x="5426" y="1018"/>
                      <a:pt x="5477" y="1015"/>
                    </a:cubicBezTo>
                    <a:cubicBezTo>
                      <a:pt x="5477" y="1015"/>
                      <a:pt x="6144" y="575"/>
                      <a:pt x="5489" y="539"/>
                    </a:cubicBezTo>
                    <a:cubicBezTo>
                      <a:pt x="4953" y="515"/>
                      <a:pt x="4084" y="420"/>
                      <a:pt x="2917" y="158"/>
                    </a:cubicBezTo>
                    <a:cubicBezTo>
                      <a:pt x="2397" y="34"/>
                      <a:pt x="1852" y="0"/>
                      <a:pt x="14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929654" y="445016"/>
                <a:ext cx="214900" cy="563137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5558" extrusionOk="0">
                    <a:moveTo>
                      <a:pt x="1832" y="0"/>
                    </a:moveTo>
                    <a:cubicBezTo>
                      <a:pt x="1771" y="0"/>
                      <a:pt x="1709" y="65"/>
                      <a:pt x="1656" y="248"/>
                    </a:cubicBezTo>
                    <a:cubicBezTo>
                      <a:pt x="1501" y="760"/>
                      <a:pt x="1203" y="1605"/>
                      <a:pt x="668" y="2665"/>
                    </a:cubicBezTo>
                    <a:cubicBezTo>
                      <a:pt x="132" y="3713"/>
                      <a:pt x="1" y="4987"/>
                      <a:pt x="1" y="4987"/>
                    </a:cubicBezTo>
                    <a:cubicBezTo>
                      <a:pt x="1" y="4987"/>
                      <a:pt x="132" y="5522"/>
                      <a:pt x="429" y="5558"/>
                    </a:cubicBezTo>
                    <a:lnTo>
                      <a:pt x="465" y="5106"/>
                    </a:lnTo>
                    <a:cubicBezTo>
                      <a:pt x="465" y="5106"/>
                      <a:pt x="596" y="3832"/>
                      <a:pt x="1132" y="2784"/>
                    </a:cubicBezTo>
                    <a:cubicBezTo>
                      <a:pt x="1668" y="1724"/>
                      <a:pt x="2013" y="891"/>
                      <a:pt x="2120" y="367"/>
                    </a:cubicBezTo>
                    <a:cubicBezTo>
                      <a:pt x="2120" y="367"/>
                      <a:pt x="1978" y="0"/>
                      <a:pt x="18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4"/>
              <p:cNvSpPr/>
              <p:nvPr/>
            </p:nvSpPr>
            <p:spPr>
              <a:xfrm>
                <a:off x="1663104" y="1551117"/>
                <a:ext cx="573066" cy="220675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2178" extrusionOk="0">
                    <a:moveTo>
                      <a:pt x="5360" y="0"/>
                    </a:moveTo>
                    <a:cubicBezTo>
                      <a:pt x="5311" y="0"/>
                      <a:pt x="5245" y="14"/>
                      <a:pt x="5156" y="46"/>
                    </a:cubicBezTo>
                    <a:cubicBezTo>
                      <a:pt x="4668" y="225"/>
                      <a:pt x="3811" y="475"/>
                      <a:pt x="2632" y="677"/>
                    </a:cubicBezTo>
                    <a:cubicBezTo>
                      <a:pt x="1453" y="868"/>
                      <a:pt x="358" y="1487"/>
                      <a:pt x="358" y="1487"/>
                    </a:cubicBezTo>
                    <a:cubicBezTo>
                      <a:pt x="358" y="1487"/>
                      <a:pt x="1" y="1928"/>
                      <a:pt x="132" y="2178"/>
                    </a:cubicBezTo>
                    <a:lnTo>
                      <a:pt x="513" y="1940"/>
                    </a:lnTo>
                    <a:cubicBezTo>
                      <a:pt x="513" y="1940"/>
                      <a:pt x="1620" y="1297"/>
                      <a:pt x="2799" y="1118"/>
                    </a:cubicBezTo>
                    <a:cubicBezTo>
                      <a:pt x="3966" y="927"/>
                      <a:pt x="4835" y="713"/>
                      <a:pt x="5323" y="499"/>
                    </a:cubicBezTo>
                    <a:cubicBezTo>
                      <a:pt x="5323" y="499"/>
                      <a:pt x="5655" y="0"/>
                      <a:pt x="5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4"/>
              <p:cNvSpPr/>
              <p:nvPr/>
            </p:nvSpPr>
            <p:spPr>
              <a:xfrm>
                <a:off x="1787423" y="1224059"/>
                <a:ext cx="591202" cy="242560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394" extrusionOk="0">
                    <a:moveTo>
                      <a:pt x="619" y="0"/>
                    </a:moveTo>
                    <a:cubicBezTo>
                      <a:pt x="619" y="0"/>
                      <a:pt x="60" y="107"/>
                      <a:pt x="0" y="393"/>
                    </a:cubicBezTo>
                    <a:lnTo>
                      <a:pt x="465" y="453"/>
                    </a:lnTo>
                    <a:cubicBezTo>
                      <a:pt x="465" y="453"/>
                      <a:pt x="1715" y="667"/>
                      <a:pt x="2739" y="1262"/>
                    </a:cubicBezTo>
                    <a:cubicBezTo>
                      <a:pt x="3774" y="1881"/>
                      <a:pt x="4572" y="2262"/>
                      <a:pt x="5084" y="2393"/>
                    </a:cubicBezTo>
                    <a:cubicBezTo>
                      <a:pt x="5084" y="2393"/>
                      <a:pt x="5834" y="2179"/>
                      <a:pt x="5227" y="1953"/>
                    </a:cubicBezTo>
                    <a:cubicBezTo>
                      <a:pt x="4727" y="1774"/>
                      <a:pt x="3905" y="1417"/>
                      <a:pt x="2893" y="822"/>
                    </a:cubicBezTo>
                    <a:cubicBezTo>
                      <a:pt x="1869" y="226"/>
                      <a:pt x="619" y="0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4"/>
              <p:cNvSpPr/>
              <p:nvPr/>
            </p:nvSpPr>
            <p:spPr>
              <a:xfrm>
                <a:off x="1045462" y="539547"/>
                <a:ext cx="535375" cy="298590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947" extrusionOk="0">
                    <a:moveTo>
                      <a:pt x="5039" y="0"/>
                    </a:moveTo>
                    <a:cubicBezTo>
                      <a:pt x="4987" y="0"/>
                      <a:pt x="4913" y="22"/>
                      <a:pt x="4811" y="77"/>
                    </a:cubicBezTo>
                    <a:cubicBezTo>
                      <a:pt x="4347" y="327"/>
                      <a:pt x="3537" y="720"/>
                      <a:pt x="2418" y="1077"/>
                    </a:cubicBezTo>
                    <a:cubicBezTo>
                      <a:pt x="1287" y="1446"/>
                      <a:pt x="287" y="2232"/>
                      <a:pt x="287" y="2232"/>
                    </a:cubicBezTo>
                    <a:cubicBezTo>
                      <a:pt x="287" y="2232"/>
                      <a:pt x="1" y="2708"/>
                      <a:pt x="168" y="2946"/>
                    </a:cubicBezTo>
                    <a:lnTo>
                      <a:pt x="513" y="2649"/>
                    </a:lnTo>
                    <a:cubicBezTo>
                      <a:pt x="513" y="2649"/>
                      <a:pt x="1501" y="1863"/>
                      <a:pt x="2644" y="1494"/>
                    </a:cubicBezTo>
                    <a:cubicBezTo>
                      <a:pt x="3775" y="1113"/>
                      <a:pt x="4609" y="779"/>
                      <a:pt x="5037" y="494"/>
                    </a:cubicBezTo>
                    <a:cubicBezTo>
                      <a:pt x="5047" y="494"/>
                      <a:pt x="5283" y="0"/>
                      <a:pt x="5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4"/>
              <p:cNvSpPr/>
              <p:nvPr/>
            </p:nvSpPr>
            <p:spPr>
              <a:xfrm>
                <a:off x="1231282" y="359097"/>
                <a:ext cx="591202" cy="244992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418" extrusionOk="0">
                    <a:moveTo>
                      <a:pt x="762" y="0"/>
                    </a:moveTo>
                    <a:cubicBezTo>
                      <a:pt x="762" y="0"/>
                      <a:pt x="0" y="215"/>
                      <a:pt x="608" y="441"/>
                    </a:cubicBezTo>
                    <a:cubicBezTo>
                      <a:pt x="1108" y="620"/>
                      <a:pt x="1941" y="977"/>
                      <a:pt x="2953" y="1584"/>
                    </a:cubicBezTo>
                    <a:cubicBezTo>
                      <a:pt x="3965" y="2203"/>
                      <a:pt x="5227" y="2417"/>
                      <a:pt x="5227" y="2417"/>
                    </a:cubicBezTo>
                    <a:cubicBezTo>
                      <a:pt x="5227" y="2417"/>
                      <a:pt x="5775" y="2334"/>
                      <a:pt x="5834" y="2036"/>
                    </a:cubicBezTo>
                    <a:lnTo>
                      <a:pt x="5370" y="1977"/>
                    </a:lnTo>
                    <a:cubicBezTo>
                      <a:pt x="5370" y="1977"/>
                      <a:pt x="4120" y="1751"/>
                      <a:pt x="3096" y="1143"/>
                    </a:cubicBezTo>
                    <a:cubicBezTo>
                      <a:pt x="2084" y="536"/>
                      <a:pt x="1286" y="131"/>
                      <a:pt x="7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4"/>
              <p:cNvSpPr/>
              <p:nvPr/>
            </p:nvSpPr>
            <p:spPr>
              <a:xfrm>
                <a:off x="903109" y="994368"/>
                <a:ext cx="466984" cy="400417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952" extrusionOk="0">
                    <a:moveTo>
                      <a:pt x="552" y="1"/>
                    </a:moveTo>
                    <a:cubicBezTo>
                      <a:pt x="354" y="1"/>
                      <a:pt x="1" y="41"/>
                      <a:pt x="358" y="362"/>
                    </a:cubicBezTo>
                    <a:cubicBezTo>
                      <a:pt x="739" y="719"/>
                      <a:pt x="1382" y="1362"/>
                      <a:pt x="2096" y="2303"/>
                    </a:cubicBezTo>
                    <a:cubicBezTo>
                      <a:pt x="2811" y="3232"/>
                      <a:pt x="3894" y="3922"/>
                      <a:pt x="3894" y="3922"/>
                    </a:cubicBezTo>
                    <a:cubicBezTo>
                      <a:pt x="3894" y="3922"/>
                      <a:pt x="4031" y="3952"/>
                      <a:pt x="4189" y="3952"/>
                    </a:cubicBezTo>
                    <a:cubicBezTo>
                      <a:pt x="4347" y="3952"/>
                      <a:pt x="4525" y="3922"/>
                      <a:pt x="4609" y="3803"/>
                    </a:cubicBezTo>
                    <a:lnTo>
                      <a:pt x="4204" y="3565"/>
                    </a:lnTo>
                    <a:cubicBezTo>
                      <a:pt x="4204" y="3565"/>
                      <a:pt x="3132" y="2874"/>
                      <a:pt x="2406" y="1946"/>
                    </a:cubicBezTo>
                    <a:cubicBezTo>
                      <a:pt x="1692" y="993"/>
                      <a:pt x="1096" y="315"/>
                      <a:pt x="668" y="5"/>
                    </a:cubicBezTo>
                    <a:cubicBezTo>
                      <a:pt x="668" y="5"/>
                      <a:pt x="619" y="1"/>
                      <a:pt x="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4"/>
              <p:cNvSpPr/>
              <p:nvPr/>
            </p:nvSpPr>
            <p:spPr>
              <a:xfrm>
                <a:off x="1651047" y="1161342"/>
                <a:ext cx="618964" cy="128879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272" extrusionOk="0">
                    <a:moveTo>
                      <a:pt x="691" y="0"/>
                    </a:moveTo>
                    <a:cubicBezTo>
                      <a:pt x="691" y="0"/>
                      <a:pt x="1" y="393"/>
                      <a:pt x="656" y="476"/>
                    </a:cubicBezTo>
                    <a:cubicBezTo>
                      <a:pt x="1168" y="536"/>
                      <a:pt x="2061" y="667"/>
                      <a:pt x="3192" y="1012"/>
                    </a:cubicBezTo>
                    <a:cubicBezTo>
                      <a:pt x="3946" y="1234"/>
                      <a:pt x="4769" y="1271"/>
                      <a:pt x="5233" y="1271"/>
                    </a:cubicBezTo>
                    <a:cubicBezTo>
                      <a:pt x="5466" y="1271"/>
                      <a:pt x="5609" y="1262"/>
                      <a:pt x="5609" y="1262"/>
                    </a:cubicBezTo>
                    <a:cubicBezTo>
                      <a:pt x="5609" y="1262"/>
                      <a:pt x="6109" y="1036"/>
                      <a:pt x="6109" y="738"/>
                    </a:cubicBezTo>
                    <a:lnTo>
                      <a:pt x="6109" y="738"/>
                    </a:lnTo>
                    <a:lnTo>
                      <a:pt x="5656" y="786"/>
                    </a:lnTo>
                    <a:cubicBezTo>
                      <a:pt x="5656" y="786"/>
                      <a:pt x="5513" y="795"/>
                      <a:pt x="5281" y="795"/>
                    </a:cubicBezTo>
                    <a:cubicBezTo>
                      <a:pt x="4816" y="795"/>
                      <a:pt x="3993" y="758"/>
                      <a:pt x="3239" y="536"/>
                    </a:cubicBezTo>
                    <a:cubicBezTo>
                      <a:pt x="2108" y="191"/>
                      <a:pt x="1227" y="0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4"/>
              <p:cNvSpPr/>
              <p:nvPr/>
            </p:nvSpPr>
            <p:spPr>
              <a:xfrm>
                <a:off x="2070914" y="649782"/>
                <a:ext cx="240128" cy="554828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5476" extrusionOk="0">
                    <a:moveTo>
                      <a:pt x="0" y="5108"/>
                    </a:moveTo>
                    <a:lnTo>
                      <a:pt x="0" y="5108"/>
                    </a:lnTo>
                    <a:cubicBezTo>
                      <a:pt x="0" y="5108"/>
                      <a:pt x="0" y="5108"/>
                      <a:pt x="0" y="5109"/>
                    </a:cubicBezTo>
                    <a:cubicBezTo>
                      <a:pt x="0" y="5108"/>
                      <a:pt x="0" y="5108"/>
                      <a:pt x="0" y="5108"/>
                    </a:cubicBezTo>
                    <a:close/>
                    <a:moveTo>
                      <a:pt x="1988" y="1"/>
                    </a:moveTo>
                    <a:lnTo>
                      <a:pt x="1929" y="465"/>
                    </a:lnTo>
                    <a:cubicBezTo>
                      <a:pt x="1929" y="465"/>
                      <a:pt x="1715" y="1727"/>
                      <a:pt x="1119" y="2751"/>
                    </a:cubicBezTo>
                    <a:cubicBezTo>
                      <a:pt x="524" y="3775"/>
                      <a:pt x="143" y="4584"/>
                      <a:pt x="0" y="5108"/>
                    </a:cubicBezTo>
                    <a:lnTo>
                      <a:pt x="0" y="5108"/>
                    </a:lnTo>
                    <a:cubicBezTo>
                      <a:pt x="0" y="5108"/>
                      <a:pt x="0" y="5108"/>
                      <a:pt x="0" y="5108"/>
                    </a:cubicBezTo>
                    <a:cubicBezTo>
                      <a:pt x="5" y="5108"/>
                      <a:pt x="119" y="5475"/>
                      <a:pt x="264" y="5475"/>
                    </a:cubicBezTo>
                    <a:cubicBezTo>
                      <a:pt x="323" y="5475"/>
                      <a:pt x="388" y="5413"/>
                      <a:pt x="453" y="5240"/>
                    </a:cubicBezTo>
                    <a:cubicBezTo>
                      <a:pt x="631" y="4728"/>
                      <a:pt x="976" y="3918"/>
                      <a:pt x="1572" y="2882"/>
                    </a:cubicBezTo>
                    <a:cubicBezTo>
                      <a:pt x="2167" y="1858"/>
                      <a:pt x="2369" y="608"/>
                      <a:pt x="2369" y="608"/>
                    </a:cubicBezTo>
                    <a:cubicBezTo>
                      <a:pt x="2369" y="608"/>
                      <a:pt x="2262" y="60"/>
                      <a:pt x="19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0" name="Google Shape;1210;p34"/>
            <p:cNvGrpSpPr/>
            <p:nvPr/>
          </p:nvGrpSpPr>
          <p:grpSpPr>
            <a:xfrm>
              <a:off x="6750416" y="2377816"/>
              <a:ext cx="763415" cy="686485"/>
              <a:chOff x="6750416" y="2377816"/>
              <a:chExt cx="763415" cy="686485"/>
            </a:xfrm>
          </p:grpSpPr>
          <p:grpSp>
            <p:nvGrpSpPr>
              <p:cNvPr id="1211" name="Google Shape;1211;p34"/>
              <p:cNvGrpSpPr/>
              <p:nvPr/>
            </p:nvGrpSpPr>
            <p:grpSpPr>
              <a:xfrm>
                <a:off x="6918584" y="2377816"/>
                <a:ext cx="595247" cy="686485"/>
                <a:chOff x="1134724" y="247950"/>
                <a:chExt cx="1331946" cy="1536104"/>
              </a:xfrm>
            </p:grpSpPr>
            <p:sp>
              <p:nvSpPr>
                <p:cNvPr id="1212" name="Google Shape;1212;p34"/>
                <p:cNvSpPr/>
                <p:nvPr/>
              </p:nvSpPr>
              <p:spPr>
                <a:xfrm>
                  <a:off x="1907992" y="947762"/>
                  <a:ext cx="558678" cy="513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5068" extrusionOk="0">
                      <a:moveTo>
                        <a:pt x="5359" y="1"/>
                      </a:moveTo>
                      <a:cubicBezTo>
                        <a:pt x="5061" y="834"/>
                        <a:pt x="4382" y="1227"/>
                        <a:pt x="3894" y="1406"/>
                      </a:cubicBezTo>
                      <a:cubicBezTo>
                        <a:pt x="3906" y="1525"/>
                        <a:pt x="3906" y="1656"/>
                        <a:pt x="3906" y="1787"/>
                      </a:cubicBezTo>
                      <a:cubicBezTo>
                        <a:pt x="3906" y="2180"/>
                        <a:pt x="3835" y="2644"/>
                        <a:pt x="3668" y="3203"/>
                      </a:cubicBezTo>
                      <a:lnTo>
                        <a:pt x="3418" y="3608"/>
                      </a:lnTo>
                      <a:cubicBezTo>
                        <a:pt x="3257" y="3606"/>
                        <a:pt x="3053" y="3603"/>
                        <a:pt x="2829" y="3603"/>
                      </a:cubicBezTo>
                      <a:cubicBezTo>
                        <a:pt x="1858" y="3603"/>
                        <a:pt x="494" y="3653"/>
                        <a:pt x="465" y="4001"/>
                      </a:cubicBezTo>
                      <a:cubicBezTo>
                        <a:pt x="465" y="4001"/>
                        <a:pt x="441" y="4096"/>
                        <a:pt x="572" y="4180"/>
                      </a:cubicBezTo>
                      <a:cubicBezTo>
                        <a:pt x="275" y="4287"/>
                        <a:pt x="60" y="4406"/>
                        <a:pt x="60" y="4561"/>
                      </a:cubicBezTo>
                      <a:cubicBezTo>
                        <a:pt x="60" y="4561"/>
                        <a:pt x="1" y="4858"/>
                        <a:pt x="858" y="4918"/>
                      </a:cubicBezTo>
                      <a:lnTo>
                        <a:pt x="918" y="4918"/>
                      </a:lnTo>
                      <a:cubicBezTo>
                        <a:pt x="948" y="4980"/>
                        <a:pt x="1068" y="5068"/>
                        <a:pt x="1422" y="5068"/>
                      </a:cubicBezTo>
                      <a:cubicBezTo>
                        <a:pt x="1478" y="5068"/>
                        <a:pt x="1540" y="5066"/>
                        <a:pt x="1608" y="5061"/>
                      </a:cubicBezTo>
                      <a:cubicBezTo>
                        <a:pt x="1608" y="5061"/>
                        <a:pt x="3239" y="4644"/>
                        <a:pt x="3989" y="3965"/>
                      </a:cubicBezTo>
                      <a:lnTo>
                        <a:pt x="4001" y="3965"/>
                      </a:lnTo>
                      <a:cubicBezTo>
                        <a:pt x="4049" y="3918"/>
                        <a:pt x="4085" y="3870"/>
                        <a:pt x="4132" y="3823"/>
                      </a:cubicBezTo>
                      <a:cubicBezTo>
                        <a:pt x="4156" y="3799"/>
                        <a:pt x="4168" y="3763"/>
                        <a:pt x="4192" y="3751"/>
                      </a:cubicBezTo>
                      <a:cubicBezTo>
                        <a:pt x="4632" y="3203"/>
                        <a:pt x="4930" y="2691"/>
                        <a:pt x="5144" y="2215"/>
                      </a:cubicBezTo>
                      <a:cubicBezTo>
                        <a:pt x="5513" y="1346"/>
                        <a:pt x="5513" y="584"/>
                        <a:pt x="5359" y="1"/>
                      </a:cubicBezTo>
                      <a:close/>
                    </a:path>
                  </a:pathLst>
                </a:custGeom>
                <a:solidFill>
                  <a:srgbClr val="CF4A4A">
                    <a:alpha val="8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4"/>
                <p:cNvSpPr/>
                <p:nvPr/>
              </p:nvSpPr>
              <p:spPr>
                <a:xfrm>
                  <a:off x="1611228" y="709256"/>
                  <a:ext cx="843388" cy="467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" h="4617" extrusionOk="0">
                      <a:moveTo>
                        <a:pt x="4977" y="0"/>
                      </a:moveTo>
                      <a:cubicBezTo>
                        <a:pt x="3944" y="0"/>
                        <a:pt x="2998" y="410"/>
                        <a:pt x="2477" y="962"/>
                      </a:cubicBezTo>
                      <a:cubicBezTo>
                        <a:pt x="1" y="3569"/>
                        <a:pt x="2156" y="4295"/>
                        <a:pt x="3025" y="4545"/>
                      </a:cubicBezTo>
                      <a:cubicBezTo>
                        <a:pt x="3197" y="4595"/>
                        <a:pt x="3347" y="4617"/>
                        <a:pt x="3478" y="4617"/>
                      </a:cubicBezTo>
                      <a:cubicBezTo>
                        <a:pt x="4485" y="4617"/>
                        <a:pt x="4382" y="3331"/>
                        <a:pt x="4382" y="3331"/>
                      </a:cubicBezTo>
                      <a:cubicBezTo>
                        <a:pt x="4306" y="2481"/>
                        <a:pt x="5255" y="2397"/>
                        <a:pt x="5635" y="2397"/>
                      </a:cubicBezTo>
                      <a:cubicBezTo>
                        <a:pt x="5728" y="2397"/>
                        <a:pt x="5787" y="2402"/>
                        <a:pt x="5787" y="2402"/>
                      </a:cubicBezTo>
                      <a:cubicBezTo>
                        <a:pt x="5787" y="2402"/>
                        <a:pt x="6680" y="2509"/>
                        <a:pt x="6835" y="3724"/>
                      </a:cubicBezTo>
                      <a:cubicBezTo>
                        <a:pt x="7323" y="3545"/>
                        <a:pt x="8014" y="3152"/>
                        <a:pt x="8323" y="2283"/>
                      </a:cubicBezTo>
                      <a:cubicBezTo>
                        <a:pt x="8169" y="1783"/>
                        <a:pt x="7930" y="1390"/>
                        <a:pt x="7728" y="1188"/>
                      </a:cubicBezTo>
                      <a:cubicBezTo>
                        <a:pt x="6905" y="331"/>
                        <a:pt x="5906" y="0"/>
                        <a:pt x="49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4"/>
                <p:cNvSpPr/>
                <p:nvPr/>
              </p:nvSpPr>
              <p:spPr>
                <a:xfrm>
                  <a:off x="1134724" y="1311599"/>
                  <a:ext cx="586440" cy="47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" h="4663" extrusionOk="0">
                      <a:moveTo>
                        <a:pt x="368" y="1"/>
                      </a:moveTo>
                      <a:cubicBezTo>
                        <a:pt x="357" y="1"/>
                        <a:pt x="345" y="2"/>
                        <a:pt x="334" y="5"/>
                      </a:cubicBezTo>
                      <a:cubicBezTo>
                        <a:pt x="334" y="5"/>
                        <a:pt x="37" y="5"/>
                        <a:pt x="120" y="851"/>
                      </a:cubicBezTo>
                      <a:cubicBezTo>
                        <a:pt x="120" y="851"/>
                        <a:pt x="120" y="863"/>
                        <a:pt x="132" y="910"/>
                      </a:cubicBezTo>
                      <a:cubicBezTo>
                        <a:pt x="72" y="970"/>
                        <a:pt x="1" y="1136"/>
                        <a:pt x="120" y="1625"/>
                      </a:cubicBezTo>
                      <a:cubicBezTo>
                        <a:pt x="120" y="1625"/>
                        <a:pt x="822" y="3137"/>
                        <a:pt x="1644" y="3768"/>
                      </a:cubicBezTo>
                      <a:lnTo>
                        <a:pt x="1644" y="3780"/>
                      </a:lnTo>
                      <a:cubicBezTo>
                        <a:pt x="1680" y="3815"/>
                        <a:pt x="1739" y="3839"/>
                        <a:pt x="1787" y="3875"/>
                      </a:cubicBezTo>
                      <a:lnTo>
                        <a:pt x="1870" y="3911"/>
                      </a:lnTo>
                      <a:cubicBezTo>
                        <a:pt x="2489" y="4256"/>
                        <a:pt x="3049" y="4470"/>
                        <a:pt x="3561" y="4565"/>
                      </a:cubicBezTo>
                      <a:cubicBezTo>
                        <a:pt x="3874" y="4633"/>
                        <a:pt x="4165" y="4662"/>
                        <a:pt x="4434" y="4662"/>
                      </a:cubicBezTo>
                      <a:cubicBezTo>
                        <a:pt x="4972" y="4662"/>
                        <a:pt x="5422" y="4546"/>
                        <a:pt x="5787" y="4387"/>
                      </a:cubicBezTo>
                      <a:cubicBezTo>
                        <a:pt x="4894" y="4244"/>
                        <a:pt x="4382" y="3637"/>
                        <a:pt x="4109" y="3184"/>
                      </a:cubicBezTo>
                      <a:cubicBezTo>
                        <a:pt x="3989" y="3220"/>
                        <a:pt x="3870" y="3244"/>
                        <a:pt x="3728" y="3280"/>
                      </a:cubicBezTo>
                      <a:cubicBezTo>
                        <a:pt x="3500" y="3315"/>
                        <a:pt x="3239" y="3338"/>
                        <a:pt x="2944" y="3338"/>
                      </a:cubicBezTo>
                      <a:cubicBezTo>
                        <a:pt x="2745" y="3338"/>
                        <a:pt x="2530" y="3327"/>
                        <a:pt x="2299" y="3303"/>
                      </a:cubicBezTo>
                      <a:lnTo>
                        <a:pt x="1858" y="3125"/>
                      </a:lnTo>
                      <a:cubicBezTo>
                        <a:pt x="1729" y="2301"/>
                        <a:pt x="1378" y="302"/>
                        <a:pt x="945" y="302"/>
                      </a:cubicBezTo>
                      <a:cubicBezTo>
                        <a:pt x="940" y="302"/>
                        <a:pt x="935" y="302"/>
                        <a:pt x="930" y="303"/>
                      </a:cubicBezTo>
                      <a:cubicBezTo>
                        <a:pt x="930" y="303"/>
                        <a:pt x="924" y="302"/>
                        <a:pt x="915" y="302"/>
                      </a:cubicBezTo>
                      <a:cubicBezTo>
                        <a:pt x="887" y="302"/>
                        <a:pt x="820" y="316"/>
                        <a:pt x="775" y="434"/>
                      </a:cubicBezTo>
                      <a:cubicBezTo>
                        <a:pt x="644" y="173"/>
                        <a:pt x="493" y="1"/>
                        <a:pt x="368" y="1"/>
                      </a:cubicBezTo>
                      <a:close/>
                    </a:path>
                  </a:pathLst>
                </a:custGeom>
                <a:solidFill>
                  <a:srgbClr val="CF4A4A">
                    <a:alpha val="8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4"/>
                <p:cNvSpPr/>
                <p:nvPr/>
              </p:nvSpPr>
              <p:spPr>
                <a:xfrm>
                  <a:off x="1391265" y="1072080"/>
                  <a:ext cx="581982" cy="684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4" h="6751" extrusionOk="0">
                      <a:moveTo>
                        <a:pt x="1562" y="0"/>
                      </a:moveTo>
                      <a:cubicBezTo>
                        <a:pt x="368" y="0"/>
                        <a:pt x="177" y="1331"/>
                        <a:pt x="100" y="1976"/>
                      </a:cubicBezTo>
                      <a:cubicBezTo>
                        <a:pt x="1" y="2962"/>
                        <a:pt x="627" y="3139"/>
                        <a:pt x="1089" y="3139"/>
                      </a:cubicBezTo>
                      <a:cubicBezTo>
                        <a:pt x="1346" y="3139"/>
                        <a:pt x="1553" y="3084"/>
                        <a:pt x="1553" y="3084"/>
                      </a:cubicBezTo>
                      <a:cubicBezTo>
                        <a:pt x="1639" y="3061"/>
                        <a:pt x="1719" y="3050"/>
                        <a:pt x="1793" y="3050"/>
                      </a:cubicBezTo>
                      <a:cubicBezTo>
                        <a:pt x="2598" y="3050"/>
                        <a:pt x="2708" y="4298"/>
                        <a:pt x="2708" y="4298"/>
                      </a:cubicBezTo>
                      <a:cubicBezTo>
                        <a:pt x="2708" y="4298"/>
                        <a:pt x="2767" y="5191"/>
                        <a:pt x="1588" y="5560"/>
                      </a:cubicBezTo>
                      <a:cubicBezTo>
                        <a:pt x="1862" y="6013"/>
                        <a:pt x="2362" y="6620"/>
                        <a:pt x="3291" y="6751"/>
                      </a:cubicBezTo>
                      <a:cubicBezTo>
                        <a:pt x="3779" y="6513"/>
                        <a:pt x="4124" y="6203"/>
                        <a:pt x="4291" y="5977"/>
                      </a:cubicBezTo>
                      <a:cubicBezTo>
                        <a:pt x="5744" y="3941"/>
                        <a:pt x="4744" y="1560"/>
                        <a:pt x="3541" y="774"/>
                      </a:cubicBezTo>
                      <a:cubicBezTo>
                        <a:pt x="2682" y="215"/>
                        <a:pt x="2041" y="0"/>
                        <a:pt x="1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4"/>
                <p:cNvSpPr/>
                <p:nvPr/>
              </p:nvSpPr>
              <p:spPr>
                <a:xfrm>
                  <a:off x="1447193" y="247950"/>
                  <a:ext cx="586440" cy="47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" h="4672" extrusionOk="0">
                      <a:moveTo>
                        <a:pt x="1359" y="1"/>
                      </a:moveTo>
                      <a:cubicBezTo>
                        <a:pt x="821" y="1"/>
                        <a:pt x="366" y="117"/>
                        <a:pt x="1" y="276"/>
                      </a:cubicBezTo>
                      <a:cubicBezTo>
                        <a:pt x="905" y="443"/>
                        <a:pt x="1417" y="1038"/>
                        <a:pt x="1679" y="1478"/>
                      </a:cubicBezTo>
                      <a:cubicBezTo>
                        <a:pt x="1798" y="1455"/>
                        <a:pt x="1918" y="1419"/>
                        <a:pt x="2072" y="1395"/>
                      </a:cubicBezTo>
                      <a:cubicBezTo>
                        <a:pt x="2308" y="1357"/>
                        <a:pt x="2587" y="1329"/>
                        <a:pt x="2910" y="1329"/>
                      </a:cubicBezTo>
                      <a:cubicBezTo>
                        <a:pt x="3093" y="1329"/>
                        <a:pt x="3290" y="1338"/>
                        <a:pt x="3501" y="1359"/>
                      </a:cubicBezTo>
                      <a:lnTo>
                        <a:pt x="3930" y="1538"/>
                      </a:lnTo>
                      <a:cubicBezTo>
                        <a:pt x="4059" y="2364"/>
                        <a:pt x="4412" y="4372"/>
                        <a:pt x="4858" y="4372"/>
                      </a:cubicBezTo>
                      <a:cubicBezTo>
                        <a:pt x="4862" y="4372"/>
                        <a:pt x="4866" y="4372"/>
                        <a:pt x="4870" y="4372"/>
                      </a:cubicBezTo>
                      <a:cubicBezTo>
                        <a:pt x="4870" y="4372"/>
                        <a:pt x="4872" y="4372"/>
                        <a:pt x="4874" y="4372"/>
                      </a:cubicBezTo>
                      <a:cubicBezTo>
                        <a:pt x="4892" y="4372"/>
                        <a:pt x="4962" y="4363"/>
                        <a:pt x="5013" y="4229"/>
                      </a:cubicBezTo>
                      <a:cubicBezTo>
                        <a:pt x="5159" y="4497"/>
                        <a:pt x="5304" y="4671"/>
                        <a:pt x="5440" y="4671"/>
                      </a:cubicBezTo>
                      <a:cubicBezTo>
                        <a:pt x="5448" y="4671"/>
                        <a:pt x="5457" y="4671"/>
                        <a:pt x="5466" y="4669"/>
                      </a:cubicBezTo>
                      <a:cubicBezTo>
                        <a:pt x="5466" y="4669"/>
                        <a:pt x="5763" y="4669"/>
                        <a:pt x="5668" y="3812"/>
                      </a:cubicBezTo>
                      <a:cubicBezTo>
                        <a:pt x="5668" y="3812"/>
                        <a:pt x="5668" y="3800"/>
                        <a:pt x="5656" y="3753"/>
                      </a:cubicBezTo>
                      <a:cubicBezTo>
                        <a:pt x="5716" y="3693"/>
                        <a:pt x="5787" y="3538"/>
                        <a:pt x="5668" y="3038"/>
                      </a:cubicBezTo>
                      <a:cubicBezTo>
                        <a:pt x="5668" y="3038"/>
                        <a:pt x="4966" y="1526"/>
                        <a:pt x="4156" y="895"/>
                      </a:cubicBezTo>
                      <a:lnTo>
                        <a:pt x="4156" y="883"/>
                      </a:lnTo>
                      <a:cubicBezTo>
                        <a:pt x="4108" y="859"/>
                        <a:pt x="4049" y="824"/>
                        <a:pt x="4001" y="800"/>
                      </a:cubicBezTo>
                      <a:lnTo>
                        <a:pt x="3918" y="752"/>
                      </a:lnTo>
                      <a:cubicBezTo>
                        <a:pt x="3299" y="407"/>
                        <a:pt x="2739" y="204"/>
                        <a:pt x="2227" y="97"/>
                      </a:cubicBezTo>
                      <a:cubicBezTo>
                        <a:pt x="1918" y="30"/>
                        <a:pt x="1628" y="1"/>
                        <a:pt x="1359" y="1"/>
                      </a:cubicBezTo>
                      <a:close/>
                    </a:path>
                  </a:pathLst>
                </a:custGeom>
                <a:solidFill>
                  <a:srgbClr val="CF4A4A">
                    <a:alpha val="8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4"/>
                <p:cNvSpPr/>
                <p:nvPr/>
              </p:nvSpPr>
              <p:spPr>
                <a:xfrm>
                  <a:off x="1196326" y="277029"/>
                  <a:ext cx="582691" cy="68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1" h="6758" extrusionOk="0">
                      <a:moveTo>
                        <a:pt x="2453" y="1"/>
                      </a:moveTo>
                      <a:cubicBezTo>
                        <a:pt x="1953" y="227"/>
                        <a:pt x="1631" y="537"/>
                        <a:pt x="1465" y="775"/>
                      </a:cubicBezTo>
                      <a:cubicBezTo>
                        <a:pt x="0" y="2811"/>
                        <a:pt x="1000" y="5192"/>
                        <a:pt x="2203" y="5990"/>
                      </a:cubicBezTo>
                      <a:cubicBezTo>
                        <a:pt x="3064" y="6545"/>
                        <a:pt x="3706" y="6758"/>
                        <a:pt x="4185" y="6758"/>
                      </a:cubicBezTo>
                      <a:cubicBezTo>
                        <a:pt x="5381" y="6758"/>
                        <a:pt x="5567" y="5430"/>
                        <a:pt x="5644" y="4775"/>
                      </a:cubicBezTo>
                      <a:cubicBezTo>
                        <a:pt x="5750" y="3800"/>
                        <a:pt x="5130" y="3624"/>
                        <a:pt x="4670" y="3624"/>
                      </a:cubicBezTo>
                      <a:cubicBezTo>
                        <a:pt x="4411" y="3624"/>
                        <a:pt x="4203" y="3680"/>
                        <a:pt x="4203" y="3680"/>
                      </a:cubicBezTo>
                      <a:cubicBezTo>
                        <a:pt x="4120" y="3701"/>
                        <a:pt x="4043" y="3711"/>
                        <a:pt x="3971" y="3711"/>
                      </a:cubicBezTo>
                      <a:cubicBezTo>
                        <a:pt x="3157" y="3711"/>
                        <a:pt x="3036" y="2454"/>
                        <a:pt x="3036" y="2454"/>
                      </a:cubicBezTo>
                      <a:cubicBezTo>
                        <a:pt x="3036" y="2454"/>
                        <a:pt x="2977" y="1561"/>
                        <a:pt x="4155" y="1191"/>
                      </a:cubicBezTo>
                      <a:cubicBezTo>
                        <a:pt x="3882" y="751"/>
                        <a:pt x="3381" y="132"/>
                        <a:pt x="24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" name="Google Shape;1218;p34"/>
              <p:cNvGrpSpPr/>
              <p:nvPr/>
            </p:nvGrpSpPr>
            <p:grpSpPr>
              <a:xfrm>
                <a:off x="6750416" y="2567356"/>
                <a:ext cx="379037" cy="264434"/>
                <a:chOff x="758425" y="672072"/>
                <a:chExt cx="848147" cy="591707"/>
              </a:xfrm>
            </p:grpSpPr>
            <p:sp>
              <p:nvSpPr>
                <p:cNvPr id="1219" name="Google Shape;1219;p34"/>
                <p:cNvSpPr/>
                <p:nvPr/>
              </p:nvSpPr>
              <p:spPr>
                <a:xfrm>
                  <a:off x="758425" y="672072"/>
                  <a:ext cx="424733" cy="3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3731" extrusionOk="0">
                      <a:moveTo>
                        <a:pt x="872" y="0"/>
                      </a:moveTo>
                      <a:cubicBezTo>
                        <a:pt x="730" y="0"/>
                        <a:pt x="615" y="32"/>
                        <a:pt x="536" y="102"/>
                      </a:cubicBezTo>
                      <a:cubicBezTo>
                        <a:pt x="0" y="579"/>
                        <a:pt x="1048" y="2960"/>
                        <a:pt x="2155" y="3496"/>
                      </a:cubicBezTo>
                      <a:cubicBezTo>
                        <a:pt x="2511" y="3672"/>
                        <a:pt x="2789" y="3731"/>
                        <a:pt x="3001" y="3731"/>
                      </a:cubicBezTo>
                      <a:cubicBezTo>
                        <a:pt x="3435" y="3731"/>
                        <a:pt x="3596" y="3484"/>
                        <a:pt x="3596" y="3484"/>
                      </a:cubicBezTo>
                      <a:cubicBezTo>
                        <a:pt x="3596" y="3484"/>
                        <a:pt x="4191" y="3186"/>
                        <a:pt x="3763" y="2043"/>
                      </a:cubicBezTo>
                      <a:cubicBezTo>
                        <a:pt x="3387" y="1078"/>
                        <a:pt x="1694" y="0"/>
                        <a:pt x="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4"/>
                <p:cNvSpPr/>
                <p:nvPr/>
              </p:nvSpPr>
              <p:spPr>
                <a:xfrm>
                  <a:off x="1069576" y="927396"/>
                  <a:ext cx="536996" cy="320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" h="3167" extrusionOk="0">
                      <a:moveTo>
                        <a:pt x="1682" y="0"/>
                      </a:moveTo>
                      <a:cubicBezTo>
                        <a:pt x="601" y="0"/>
                        <a:pt x="477" y="618"/>
                        <a:pt x="477" y="618"/>
                      </a:cubicBezTo>
                      <a:cubicBezTo>
                        <a:pt x="477" y="618"/>
                        <a:pt x="1" y="1154"/>
                        <a:pt x="894" y="2154"/>
                      </a:cubicBezTo>
                      <a:cubicBezTo>
                        <a:pt x="1474" y="2781"/>
                        <a:pt x="2875" y="3167"/>
                        <a:pt x="3879" y="3167"/>
                      </a:cubicBezTo>
                      <a:cubicBezTo>
                        <a:pt x="4419" y="3167"/>
                        <a:pt x="4845" y="3055"/>
                        <a:pt x="4966" y="2809"/>
                      </a:cubicBezTo>
                      <a:cubicBezTo>
                        <a:pt x="5299" y="2095"/>
                        <a:pt x="3275" y="118"/>
                        <a:pt x="1942" y="11"/>
                      </a:cubicBezTo>
                      <a:cubicBezTo>
                        <a:pt x="1849" y="4"/>
                        <a:pt x="1763" y="0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4"/>
                <p:cNvSpPr/>
                <p:nvPr/>
              </p:nvSpPr>
              <p:spPr>
                <a:xfrm>
                  <a:off x="774028" y="948471"/>
                  <a:ext cx="390994" cy="31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12" extrusionOk="0">
                      <a:moveTo>
                        <a:pt x="2775" y="0"/>
                      </a:moveTo>
                      <a:cubicBezTo>
                        <a:pt x="2601" y="0"/>
                        <a:pt x="2382" y="40"/>
                        <a:pt x="2108" y="148"/>
                      </a:cubicBezTo>
                      <a:cubicBezTo>
                        <a:pt x="1108" y="529"/>
                        <a:pt x="1" y="2530"/>
                        <a:pt x="441" y="2994"/>
                      </a:cubicBezTo>
                      <a:cubicBezTo>
                        <a:pt x="518" y="3075"/>
                        <a:pt x="648" y="3112"/>
                        <a:pt x="811" y="3112"/>
                      </a:cubicBezTo>
                      <a:cubicBezTo>
                        <a:pt x="1560" y="3112"/>
                        <a:pt x="3023" y="2341"/>
                        <a:pt x="3394" y="1530"/>
                      </a:cubicBezTo>
                      <a:cubicBezTo>
                        <a:pt x="3859" y="565"/>
                        <a:pt x="3370" y="268"/>
                        <a:pt x="3370" y="268"/>
                      </a:cubicBezTo>
                      <a:cubicBezTo>
                        <a:pt x="3370" y="268"/>
                        <a:pt x="3227" y="0"/>
                        <a:pt x="27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4"/>
                <p:cNvSpPr/>
                <p:nvPr/>
              </p:nvSpPr>
              <p:spPr>
                <a:xfrm>
                  <a:off x="1056303" y="696693"/>
                  <a:ext cx="390994" cy="314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3104" extrusionOk="0">
                      <a:moveTo>
                        <a:pt x="3054" y="0"/>
                      </a:moveTo>
                      <a:cubicBezTo>
                        <a:pt x="2300" y="0"/>
                        <a:pt x="846" y="783"/>
                        <a:pt x="465" y="1574"/>
                      </a:cubicBezTo>
                      <a:cubicBezTo>
                        <a:pt x="1" y="2538"/>
                        <a:pt x="489" y="2836"/>
                        <a:pt x="489" y="2836"/>
                      </a:cubicBezTo>
                      <a:cubicBezTo>
                        <a:pt x="489" y="2836"/>
                        <a:pt x="632" y="3103"/>
                        <a:pt x="1089" y="3103"/>
                      </a:cubicBezTo>
                      <a:cubicBezTo>
                        <a:pt x="1264" y="3103"/>
                        <a:pt x="1486" y="3064"/>
                        <a:pt x="1763" y="2955"/>
                      </a:cubicBezTo>
                      <a:cubicBezTo>
                        <a:pt x="2751" y="2574"/>
                        <a:pt x="3859" y="574"/>
                        <a:pt x="3430" y="121"/>
                      </a:cubicBezTo>
                      <a:cubicBezTo>
                        <a:pt x="3351" y="38"/>
                        <a:pt x="3219" y="0"/>
                        <a:pt x="30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4"/>
                <p:cNvSpPr/>
                <p:nvPr/>
              </p:nvSpPr>
              <p:spPr>
                <a:xfrm>
                  <a:off x="944143" y="904093"/>
                  <a:ext cx="176195" cy="10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005" extrusionOk="0">
                      <a:moveTo>
                        <a:pt x="512" y="0"/>
                      </a:moveTo>
                      <a:cubicBezTo>
                        <a:pt x="311" y="0"/>
                        <a:pt x="149" y="43"/>
                        <a:pt x="108" y="134"/>
                      </a:cubicBezTo>
                      <a:cubicBezTo>
                        <a:pt x="1" y="372"/>
                        <a:pt x="691" y="991"/>
                        <a:pt x="1120" y="1003"/>
                      </a:cubicBezTo>
                      <a:cubicBezTo>
                        <a:pt x="1141" y="1004"/>
                        <a:pt x="1161" y="1005"/>
                        <a:pt x="1180" y="1005"/>
                      </a:cubicBezTo>
                      <a:cubicBezTo>
                        <a:pt x="1563" y="1005"/>
                        <a:pt x="1584" y="789"/>
                        <a:pt x="1584" y="789"/>
                      </a:cubicBezTo>
                      <a:cubicBezTo>
                        <a:pt x="1584" y="789"/>
                        <a:pt x="1739" y="610"/>
                        <a:pt x="1441" y="301"/>
                      </a:cubicBezTo>
                      <a:cubicBezTo>
                        <a:pt x="1258" y="110"/>
                        <a:pt x="834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4"/>
                <p:cNvSpPr/>
                <p:nvPr/>
              </p:nvSpPr>
              <p:spPr>
                <a:xfrm>
                  <a:off x="1086496" y="960832"/>
                  <a:ext cx="175081" cy="10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009" extrusionOk="0">
                      <a:moveTo>
                        <a:pt x="549" y="1"/>
                      </a:moveTo>
                      <a:cubicBezTo>
                        <a:pt x="177" y="1"/>
                        <a:pt x="155" y="217"/>
                        <a:pt x="155" y="217"/>
                      </a:cubicBezTo>
                      <a:cubicBezTo>
                        <a:pt x="155" y="217"/>
                        <a:pt x="1" y="396"/>
                        <a:pt x="298" y="705"/>
                      </a:cubicBezTo>
                      <a:cubicBezTo>
                        <a:pt x="480" y="901"/>
                        <a:pt x="896" y="1009"/>
                        <a:pt x="1215" y="1009"/>
                      </a:cubicBezTo>
                      <a:cubicBezTo>
                        <a:pt x="1419" y="1009"/>
                        <a:pt x="1583" y="965"/>
                        <a:pt x="1620" y="872"/>
                      </a:cubicBezTo>
                      <a:cubicBezTo>
                        <a:pt x="1727" y="634"/>
                        <a:pt x="1048" y="26"/>
                        <a:pt x="608" y="3"/>
                      </a:cubicBezTo>
                      <a:cubicBezTo>
                        <a:pt x="587" y="2"/>
                        <a:pt x="568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363636">
                    <a:alpha val="18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9254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>
            <a:spLocks noGrp="1"/>
          </p:cNvSpPr>
          <p:nvPr>
            <p:ph type="subTitle" idx="1"/>
          </p:nvPr>
        </p:nvSpPr>
        <p:spPr>
          <a:xfrm>
            <a:off x="722584" y="1619235"/>
            <a:ext cx="7711581" cy="11239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dirty="0" smtClean="0"/>
              <a:t>Цель услуги Индивидуального блюда в отеле заключается в том, чтобы </a:t>
            </a:r>
            <a:r>
              <a:rPr lang="ru-RU" dirty="0" smtClean="0">
                <a:solidFill>
                  <a:srgbClr val="D27D00"/>
                </a:solidFill>
              </a:rPr>
              <a:t>удовлетворить особые потребности и предпочтения гостей</a:t>
            </a:r>
            <a:r>
              <a:rPr lang="ru-RU" dirty="0" smtClean="0"/>
              <a:t>, предлагая им возможность заказать блюдо, которое соответствует их диетическим ограничениям, пищевым аллергиям или личным вкусовым предпочтениям. </a:t>
            </a:r>
          </a:p>
          <a:p>
            <a:pPr marL="0" lvl="0" indent="0" algn="just"/>
            <a:endParaRPr lang="ru-RU" dirty="0" smtClean="0"/>
          </a:p>
        </p:txBody>
      </p:sp>
      <p:sp>
        <p:nvSpPr>
          <p:cNvPr id="1095" name="Google Shape;1095;p34"/>
          <p:cNvSpPr txBox="1">
            <a:spLocks noGrp="1"/>
          </p:cNvSpPr>
          <p:nvPr>
            <p:ph type="title"/>
          </p:nvPr>
        </p:nvSpPr>
        <p:spPr>
          <a:xfrm>
            <a:off x="722584" y="511951"/>
            <a:ext cx="3858900" cy="4983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Цель</a:t>
            </a:r>
            <a:endParaRPr sz="3500" dirty="0"/>
          </a:p>
        </p:txBody>
      </p:sp>
      <p:cxnSp>
        <p:nvCxnSpPr>
          <p:cNvPr id="1096" name="Google Shape;1096;p34"/>
          <p:cNvCxnSpPr/>
          <p:nvPr/>
        </p:nvCxnSpPr>
        <p:spPr>
          <a:xfrm>
            <a:off x="800659" y="1178244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41264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32"/>
          <p:cNvGrpSpPr/>
          <p:nvPr/>
        </p:nvGrpSpPr>
        <p:grpSpPr>
          <a:xfrm>
            <a:off x="711245" y="1435337"/>
            <a:ext cx="839429" cy="640193"/>
            <a:chOff x="783926" y="1442156"/>
            <a:chExt cx="1577544" cy="1203118"/>
          </a:xfrm>
        </p:grpSpPr>
        <p:grpSp>
          <p:nvGrpSpPr>
            <p:cNvPr id="762" name="Google Shape;762;p32"/>
            <p:cNvGrpSpPr/>
            <p:nvPr/>
          </p:nvGrpSpPr>
          <p:grpSpPr>
            <a:xfrm>
              <a:off x="783926" y="1442156"/>
              <a:ext cx="1577544" cy="1203118"/>
              <a:chOff x="5705886" y="2338761"/>
              <a:chExt cx="2850639" cy="2174441"/>
            </a:xfrm>
          </p:grpSpPr>
          <p:sp>
            <p:nvSpPr>
              <p:cNvPr id="763" name="Google Shape;763;p32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2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2"/>
            <p:cNvGrpSpPr/>
            <p:nvPr/>
          </p:nvGrpSpPr>
          <p:grpSpPr>
            <a:xfrm>
              <a:off x="915411" y="1515591"/>
              <a:ext cx="1116124" cy="1056428"/>
              <a:chOff x="-2601800" y="2850675"/>
              <a:chExt cx="1151950" cy="1090450"/>
            </a:xfrm>
          </p:grpSpPr>
          <p:sp>
            <p:nvSpPr>
              <p:cNvPr id="766" name="Google Shape;766;p32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2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2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2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2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1" name="Google Shape;771;p32"/>
            <p:cNvGrpSpPr/>
            <p:nvPr/>
          </p:nvGrpSpPr>
          <p:grpSpPr>
            <a:xfrm>
              <a:off x="2040271" y="1557962"/>
              <a:ext cx="228713" cy="971638"/>
              <a:chOff x="-1049900" y="1219025"/>
              <a:chExt cx="237550" cy="1009075"/>
            </a:xfrm>
          </p:grpSpPr>
          <p:sp>
            <p:nvSpPr>
              <p:cNvPr id="772" name="Google Shape;772;p32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2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2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2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2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2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2" name="Google Shape;812;p32"/>
          <p:cNvSpPr txBox="1">
            <a:spLocks noGrp="1"/>
          </p:cNvSpPr>
          <p:nvPr>
            <p:ph type="title" idx="15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Задачи</a:t>
            </a:r>
            <a:endParaRPr dirty="0"/>
          </a:p>
        </p:txBody>
      </p:sp>
      <p:sp>
        <p:nvSpPr>
          <p:cNvPr id="813" name="Google Shape;813;p32"/>
          <p:cNvSpPr txBox="1">
            <a:spLocks noGrp="1"/>
          </p:cNvSpPr>
          <p:nvPr>
            <p:ph type="title"/>
          </p:nvPr>
        </p:nvSpPr>
        <p:spPr>
          <a:xfrm>
            <a:off x="797970" y="1636496"/>
            <a:ext cx="591060" cy="287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814" name="Google Shape;814;p32"/>
          <p:cNvSpPr txBox="1">
            <a:spLocks noGrp="1"/>
          </p:cNvSpPr>
          <p:nvPr>
            <p:ph type="subTitle" idx="1"/>
          </p:nvPr>
        </p:nvSpPr>
        <p:spPr>
          <a:xfrm>
            <a:off x="1716469" y="1513033"/>
            <a:ext cx="211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Проанализировать рынок</a:t>
            </a:r>
            <a:endParaRPr dirty="0"/>
          </a:p>
        </p:txBody>
      </p:sp>
      <p:grpSp>
        <p:nvGrpSpPr>
          <p:cNvPr id="825" name="Google Shape;825;p32"/>
          <p:cNvGrpSpPr/>
          <p:nvPr/>
        </p:nvGrpSpPr>
        <p:grpSpPr>
          <a:xfrm>
            <a:off x="4935054" y="284925"/>
            <a:ext cx="3493897" cy="982753"/>
            <a:chOff x="4935054" y="284925"/>
            <a:chExt cx="3493897" cy="982753"/>
          </a:xfrm>
        </p:grpSpPr>
        <p:sp>
          <p:nvSpPr>
            <p:cNvPr id="826" name="Google Shape;826;p32"/>
            <p:cNvSpPr/>
            <p:nvPr/>
          </p:nvSpPr>
          <p:spPr>
            <a:xfrm>
              <a:off x="6380027" y="284925"/>
              <a:ext cx="2048924" cy="982753"/>
            </a:xfrm>
            <a:custGeom>
              <a:avLst/>
              <a:gdLst/>
              <a:ahLst/>
              <a:cxnLst/>
              <a:rect l="l" t="t" r="r" b="b"/>
              <a:pathLst>
                <a:path w="55829" h="26778" extrusionOk="0">
                  <a:moveTo>
                    <a:pt x="51150" y="10061"/>
                  </a:moveTo>
                  <a:cubicBezTo>
                    <a:pt x="52638" y="10061"/>
                    <a:pt x="53829" y="11383"/>
                    <a:pt x="53829" y="13026"/>
                  </a:cubicBezTo>
                  <a:cubicBezTo>
                    <a:pt x="53829" y="14657"/>
                    <a:pt x="52638" y="15990"/>
                    <a:pt x="51150" y="15990"/>
                  </a:cubicBezTo>
                  <a:cubicBezTo>
                    <a:pt x="49673" y="15990"/>
                    <a:pt x="48471" y="14657"/>
                    <a:pt x="48471" y="13026"/>
                  </a:cubicBezTo>
                  <a:cubicBezTo>
                    <a:pt x="48471" y="11383"/>
                    <a:pt x="49662" y="10061"/>
                    <a:pt x="51150" y="10061"/>
                  </a:cubicBezTo>
                  <a:close/>
                  <a:moveTo>
                    <a:pt x="2608" y="0"/>
                  </a:moveTo>
                  <a:cubicBezTo>
                    <a:pt x="1203" y="0"/>
                    <a:pt x="1" y="941"/>
                    <a:pt x="1" y="2489"/>
                  </a:cubicBezTo>
                  <a:lnTo>
                    <a:pt x="1" y="23634"/>
                  </a:lnTo>
                  <a:cubicBezTo>
                    <a:pt x="1" y="25194"/>
                    <a:pt x="1203" y="26777"/>
                    <a:pt x="2608" y="26777"/>
                  </a:cubicBezTo>
                  <a:lnTo>
                    <a:pt x="39005" y="26777"/>
                  </a:lnTo>
                  <a:cubicBezTo>
                    <a:pt x="40410" y="26777"/>
                    <a:pt x="41411" y="25194"/>
                    <a:pt x="41411" y="23634"/>
                  </a:cubicBezTo>
                  <a:lnTo>
                    <a:pt x="41411" y="19824"/>
                  </a:lnTo>
                  <a:cubicBezTo>
                    <a:pt x="41993" y="17699"/>
                    <a:pt x="43768" y="17132"/>
                    <a:pt x="45507" y="17132"/>
                  </a:cubicBezTo>
                  <a:cubicBezTo>
                    <a:pt x="47071" y="17132"/>
                    <a:pt x="48606" y="17591"/>
                    <a:pt x="49221" y="17788"/>
                  </a:cubicBezTo>
                  <a:cubicBezTo>
                    <a:pt x="49781" y="18074"/>
                    <a:pt x="50459" y="18217"/>
                    <a:pt x="51126" y="18217"/>
                  </a:cubicBezTo>
                  <a:cubicBezTo>
                    <a:pt x="53710" y="18217"/>
                    <a:pt x="55829" y="15895"/>
                    <a:pt x="55829" y="13026"/>
                  </a:cubicBezTo>
                  <a:cubicBezTo>
                    <a:pt x="55829" y="10156"/>
                    <a:pt x="53745" y="7835"/>
                    <a:pt x="51138" y="7835"/>
                  </a:cubicBezTo>
                  <a:cubicBezTo>
                    <a:pt x="50459" y="7835"/>
                    <a:pt x="49721" y="7989"/>
                    <a:pt x="49150" y="8287"/>
                  </a:cubicBezTo>
                  <a:cubicBezTo>
                    <a:pt x="48495" y="8498"/>
                    <a:pt x="47007" y="8931"/>
                    <a:pt x="45492" y="8931"/>
                  </a:cubicBezTo>
                  <a:cubicBezTo>
                    <a:pt x="43756" y="8931"/>
                    <a:pt x="41984" y="8363"/>
                    <a:pt x="41387" y="6239"/>
                  </a:cubicBezTo>
                  <a:lnTo>
                    <a:pt x="41387" y="2489"/>
                  </a:lnTo>
                  <a:cubicBezTo>
                    <a:pt x="41387" y="929"/>
                    <a:pt x="40410" y="0"/>
                    <a:pt x="38994" y="0"/>
                  </a:cubicBezTo>
                  <a:close/>
                </a:path>
              </a:pathLst>
            </a:custGeom>
            <a:solidFill>
              <a:srgbClr val="FFA333">
                <a:alpha val="7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7" name="Google Shape;827;p32"/>
            <p:cNvGrpSpPr/>
            <p:nvPr/>
          </p:nvGrpSpPr>
          <p:grpSpPr>
            <a:xfrm>
              <a:off x="6492107" y="388197"/>
              <a:ext cx="1375533" cy="814110"/>
              <a:chOff x="6492107" y="388197"/>
              <a:chExt cx="1375533" cy="814110"/>
            </a:xfrm>
          </p:grpSpPr>
          <p:sp>
            <p:nvSpPr>
              <p:cNvPr id="828" name="Google Shape;828;p32"/>
              <p:cNvSpPr/>
              <p:nvPr/>
            </p:nvSpPr>
            <p:spPr>
              <a:xfrm>
                <a:off x="7541892" y="926871"/>
                <a:ext cx="180935" cy="81806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2229" extrusionOk="0">
                    <a:moveTo>
                      <a:pt x="3373" y="0"/>
                    </a:moveTo>
                    <a:cubicBezTo>
                      <a:pt x="3121" y="0"/>
                      <a:pt x="2263" y="773"/>
                      <a:pt x="2263" y="773"/>
                    </a:cubicBezTo>
                    <a:lnTo>
                      <a:pt x="2489" y="320"/>
                    </a:lnTo>
                    <a:cubicBezTo>
                      <a:pt x="2557" y="152"/>
                      <a:pt x="2544" y="80"/>
                      <a:pt x="2473" y="80"/>
                    </a:cubicBezTo>
                    <a:cubicBezTo>
                      <a:pt x="2089" y="80"/>
                      <a:pt x="0" y="2177"/>
                      <a:pt x="0" y="2177"/>
                    </a:cubicBezTo>
                    <a:cubicBezTo>
                      <a:pt x="0" y="2177"/>
                      <a:pt x="932" y="2229"/>
                      <a:pt x="1799" y="2229"/>
                    </a:cubicBezTo>
                    <a:cubicBezTo>
                      <a:pt x="2757" y="2229"/>
                      <a:pt x="3634" y="2166"/>
                      <a:pt x="3084" y="1904"/>
                    </a:cubicBezTo>
                    <a:lnTo>
                      <a:pt x="2596" y="1713"/>
                    </a:lnTo>
                    <a:lnTo>
                      <a:pt x="2596" y="1713"/>
                    </a:lnTo>
                    <a:cubicBezTo>
                      <a:pt x="2596" y="1713"/>
                      <a:pt x="2605" y="1713"/>
                      <a:pt x="2623" y="1713"/>
                    </a:cubicBezTo>
                    <a:cubicBezTo>
                      <a:pt x="2832" y="1713"/>
                      <a:pt x="4183" y="1703"/>
                      <a:pt x="3941" y="1439"/>
                    </a:cubicBezTo>
                    <a:cubicBezTo>
                      <a:pt x="3767" y="1279"/>
                      <a:pt x="3565" y="1248"/>
                      <a:pt x="3435" y="1248"/>
                    </a:cubicBezTo>
                    <a:cubicBezTo>
                      <a:pt x="3352" y="1248"/>
                      <a:pt x="3298" y="1261"/>
                      <a:pt x="3298" y="1261"/>
                    </a:cubicBezTo>
                    <a:cubicBezTo>
                      <a:pt x="3298" y="1261"/>
                      <a:pt x="4930" y="439"/>
                      <a:pt x="4870" y="320"/>
                    </a:cubicBezTo>
                    <a:cubicBezTo>
                      <a:pt x="4831" y="230"/>
                      <a:pt x="4725" y="194"/>
                      <a:pt x="4584" y="194"/>
                    </a:cubicBezTo>
                    <a:cubicBezTo>
                      <a:pt x="4073" y="194"/>
                      <a:pt x="3096" y="653"/>
                      <a:pt x="3096" y="653"/>
                    </a:cubicBezTo>
                    <a:cubicBezTo>
                      <a:pt x="3096" y="653"/>
                      <a:pt x="3417" y="475"/>
                      <a:pt x="3441" y="82"/>
                    </a:cubicBezTo>
                    <a:cubicBezTo>
                      <a:pt x="3443" y="24"/>
                      <a:pt x="3417" y="0"/>
                      <a:pt x="3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7371461" y="440531"/>
                <a:ext cx="186624" cy="7813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129" extrusionOk="0">
                    <a:moveTo>
                      <a:pt x="2251" y="1"/>
                    </a:moveTo>
                    <a:cubicBezTo>
                      <a:pt x="1865" y="1"/>
                      <a:pt x="1690" y="68"/>
                      <a:pt x="1989" y="261"/>
                    </a:cubicBezTo>
                    <a:lnTo>
                      <a:pt x="2442" y="511"/>
                    </a:lnTo>
                    <a:cubicBezTo>
                      <a:pt x="2442" y="511"/>
                      <a:pt x="1921" y="441"/>
                      <a:pt x="1519" y="441"/>
                    </a:cubicBezTo>
                    <a:cubicBezTo>
                      <a:pt x="1217" y="441"/>
                      <a:pt x="982" y="480"/>
                      <a:pt x="1084" y="618"/>
                    </a:cubicBezTo>
                    <a:cubicBezTo>
                      <a:pt x="1256" y="842"/>
                      <a:pt x="1497" y="873"/>
                      <a:pt x="1617" y="873"/>
                    </a:cubicBezTo>
                    <a:cubicBezTo>
                      <a:pt x="1663" y="873"/>
                      <a:pt x="1692" y="868"/>
                      <a:pt x="1692" y="868"/>
                    </a:cubicBezTo>
                    <a:lnTo>
                      <a:pt x="1692" y="868"/>
                    </a:lnTo>
                    <a:cubicBezTo>
                      <a:pt x="1691" y="868"/>
                      <a:pt x="1" y="1487"/>
                      <a:pt x="49" y="1606"/>
                    </a:cubicBezTo>
                    <a:cubicBezTo>
                      <a:pt x="83" y="1727"/>
                      <a:pt x="249" y="1770"/>
                      <a:pt x="467" y="1770"/>
                    </a:cubicBezTo>
                    <a:cubicBezTo>
                      <a:pt x="1004" y="1770"/>
                      <a:pt x="1858" y="1511"/>
                      <a:pt x="1858" y="1511"/>
                    </a:cubicBezTo>
                    <a:lnTo>
                      <a:pt x="1858" y="1511"/>
                    </a:lnTo>
                    <a:cubicBezTo>
                      <a:pt x="1858" y="1511"/>
                      <a:pt x="1501" y="1642"/>
                      <a:pt x="1442" y="2023"/>
                    </a:cubicBezTo>
                    <a:cubicBezTo>
                      <a:pt x="1431" y="2088"/>
                      <a:pt x="1461" y="2115"/>
                      <a:pt x="1517" y="2115"/>
                    </a:cubicBezTo>
                    <a:cubicBezTo>
                      <a:pt x="1790" y="2115"/>
                      <a:pt x="2692" y="1476"/>
                      <a:pt x="2692" y="1475"/>
                    </a:cubicBezTo>
                    <a:lnTo>
                      <a:pt x="2692" y="1475"/>
                    </a:lnTo>
                    <a:lnTo>
                      <a:pt x="2406" y="1892"/>
                    </a:lnTo>
                    <a:cubicBezTo>
                      <a:pt x="2314" y="2059"/>
                      <a:pt x="2325" y="2129"/>
                      <a:pt x="2408" y="2129"/>
                    </a:cubicBezTo>
                    <a:cubicBezTo>
                      <a:pt x="2827" y="2129"/>
                      <a:pt x="5085" y="344"/>
                      <a:pt x="5085" y="344"/>
                    </a:cubicBezTo>
                    <a:cubicBezTo>
                      <a:pt x="5085" y="344"/>
                      <a:pt x="3126" y="1"/>
                      <a:pt x="2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7363607" y="825287"/>
                <a:ext cx="161263" cy="180862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4928" extrusionOk="0">
                    <a:moveTo>
                      <a:pt x="2408" y="1"/>
                    </a:moveTo>
                    <a:cubicBezTo>
                      <a:pt x="2110" y="1"/>
                      <a:pt x="1465" y="802"/>
                      <a:pt x="1465" y="802"/>
                    </a:cubicBezTo>
                    <a:cubicBezTo>
                      <a:pt x="1465" y="802"/>
                      <a:pt x="1608" y="576"/>
                      <a:pt x="1489" y="326"/>
                    </a:cubicBezTo>
                    <a:cubicBezTo>
                      <a:pt x="1476" y="297"/>
                      <a:pt x="1459" y="284"/>
                      <a:pt x="1440" y="284"/>
                    </a:cubicBezTo>
                    <a:cubicBezTo>
                      <a:pt x="1286" y="284"/>
                      <a:pt x="965" y="1124"/>
                      <a:pt x="965" y="1124"/>
                    </a:cubicBezTo>
                    <a:lnTo>
                      <a:pt x="965" y="766"/>
                    </a:lnTo>
                    <a:cubicBezTo>
                      <a:pt x="956" y="662"/>
                      <a:pt x="933" y="617"/>
                      <a:pt x="901" y="617"/>
                    </a:cubicBezTo>
                    <a:cubicBezTo>
                      <a:pt x="686" y="617"/>
                      <a:pt x="42" y="2627"/>
                      <a:pt x="1" y="2731"/>
                    </a:cubicBezTo>
                    <a:cubicBezTo>
                      <a:pt x="1" y="2731"/>
                      <a:pt x="12" y="2731"/>
                      <a:pt x="48" y="2755"/>
                    </a:cubicBezTo>
                    <a:lnTo>
                      <a:pt x="12" y="2755"/>
                    </a:lnTo>
                    <a:cubicBezTo>
                      <a:pt x="12" y="2755"/>
                      <a:pt x="1093" y="4641"/>
                      <a:pt x="1321" y="4641"/>
                    </a:cubicBezTo>
                    <a:cubicBezTo>
                      <a:pt x="1358" y="4641"/>
                      <a:pt x="1373" y="4593"/>
                      <a:pt x="1358" y="4481"/>
                    </a:cubicBezTo>
                    <a:lnTo>
                      <a:pt x="1298" y="4124"/>
                    </a:lnTo>
                    <a:lnTo>
                      <a:pt x="1298" y="4124"/>
                    </a:lnTo>
                    <a:cubicBezTo>
                      <a:pt x="1298" y="4124"/>
                      <a:pt x="1763" y="4852"/>
                      <a:pt x="1919" y="4852"/>
                    </a:cubicBezTo>
                    <a:cubicBezTo>
                      <a:pt x="1941" y="4852"/>
                      <a:pt x="1958" y="4837"/>
                      <a:pt x="1965" y="4803"/>
                    </a:cubicBezTo>
                    <a:cubicBezTo>
                      <a:pt x="2025" y="4541"/>
                      <a:pt x="1834" y="4362"/>
                      <a:pt x="1834" y="4362"/>
                    </a:cubicBezTo>
                    <a:lnTo>
                      <a:pt x="1834" y="4362"/>
                    </a:lnTo>
                    <a:cubicBezTo>
                      <a:pt x="1834" y="4362"/>
                      <a:pt x="2826" y="4927"/>
                      <a:pt x="2963" y="4927"/>
                    </a:cubicBezTo>
                    <a:cubicBezTo>
                      <a:pt x="2970" y="4927"/>
                      <a:pt x="2975" y="4925"/>
                      <a:pt x="2977" y="4922"/>
                    </a:cubicBezTo>
                    <a:cubicBezTo>
                      <a:pt x="3144" y="4672"/>
                      <a:pt x="2096" y="3981"/>
                      <a:pt x="2096" y="3981"/>
                    </a:cubicBezTo>
                    <a:lnTo>
                      <a:pt x="2096" y="3981"/>
                    </a:lnTo>
                    <a:cubicBezTo>
                      <a:pt x="2096" y="3981"/>
                      <a:pt x="2200" y="4031"/>
                      <a:pt x="2338" y="4031"/>
                    </a:cubicBezTo>
                    <a:cubicBezTo>
                      <a:pt x="2414" y="4031"/>
                      <a:pt x="2500" y="4016"/>
                      <a:pt x="2584" y="3969"/>
                    </a:cubicBezTo>
                    <a:cubicBezTo>
                      <a:pt x="2799" y="3838"/>
                      <a:pt x="1715" y="3541"/>
                      <a:pt x="1715" y="3541"/>
                    </a:cubicBezTo>
                    <a:lnTo>
                      <a:pt x="2072" y="3505"/>
                    </a:lnTo>
                    <a:cubicBezTo>
                      <a:pt x="2227" y="3481"/>
                      <a:pt x="2251" y="3433"/>
                      <a:pt x="2191" y="3386"/>
                    </a:cubicBezTo>
                    <a:lnTo>
                      <a:pt x="2191" y="3386"/>
                    </a:lnTo>
                    <a:cubicBezTo>
                      <a:pt x="2343" y="3421"/>
                      <a:pt x="2469" y="3442"/>
                      <a:pt x="2555" y="3442"/>
                    </a:cubicBezTo>
                    <a:cubicBezTo>
                      <a:pt x="2697" y="3442"/>
                      <a:pt x="2724" y="3384"/>
                      <a:pt x="2560" y="3243"/>
                    </a:cubicBezTo>
                    <a:lnTo>
                      <a:pt x="2227" y="2969"/>
                    </a:lnTo>
                    <a:lnTo>
                      <a:pt x="2227" y="2969"/>
                    </a:lnTo>
                    <a:cubicBezTo>
                      <a:pt x="2227" y="2969"/>
                      <a:pt x="2907" y="3171"/>
                      <a:pt x="3223" y="3171"/>
                    </a:cubicBezTo>
                    <a:cubicBezTo>
                      <a:pt x="3342" y="3171"/>
                      <a:pt x="3409" y="3142"/>
                      <a:pt x="3370" y="3064"/>
                    </a:cubicBezTo>
                    <a:cubicBezTo>
                      <a:pt x="3203" y="2767"/>
                      <a:pt x="2894" y="2767"/>
                      <a:pt x="2894" y="2767"/>
                    </a:cubicBezTo>
                    <a:cubicBezTo>
                      <a:pt x="2894" y="2767"/>
                      <a:pt x="4394" y="2469"/>
                      <a:pt x="4382" y="2362"/>
                    </a:cubicBezTo>
                    <a:cubicBezTo>
                      <a:pt x="4359" y="2186"/>
                      <a:pt x="4009" y="2140"/>
                      <a:pt x="3649" y="2140"/>
                    </a:cubicBezTo>
                    <a:cubicBezTo>
                      <a:pt x="3253" y="2140"/>
                      <a:pt x="2846" y="2195"/>
                      <a:pt x="2846" y="2195"/>
                    </a:cubicBezTo>
                    <a:cubicBezTo>
                      <a:pt x="2846" y="2195"/>
                      <a:pt x="3156" y="2124"/>
                      <a:pt x="3263" y="1814"/>
                    </a:cubicBezTo>
                    <a:cubicBezTo>
                      <a:pt x="3285" y="1750"/>
                      <a:pt x="3250" y="1725"/>
                      <a:pt x="3181" y="1725"/>
                    </a:cubicBezTo>
                    <a:cubicBezTo>
                      <a:pt x="2916" y="1725"/>
                      <a:pt x="2144" y="2100"/>
                      <a:pt x="2144" y="2100"/>
                    </a:cubicBezTo>
                    <a:lnTo>
                      <a:pt x="2429" y="1778"/>
                    </a:lnTo>
                    <a:cubicBezTo>
                      <a:pt x="2537" y="1643"/>
                      <a:pt x="2525" y="1589"/>
                      <a:pt x="2434" y="1589"/>
                    </a:cubicBezTo>
                    <a:cubicBezTo>
                      <a:pt x="2325" y="1589"/>
                      <a:pt x="2101" y="1668"/>
                      <a:pt x="1834" y="1778"/>
                    </a:cubicBezTo>
                    <a:cubicBezTo>
                      <a:pt x="2025" y="1647"/>
                      <a:pt x="2072" y="1564"/>
                      <a:pt x="1834" y="1564"/>
                    </a:cubicBezTo>
                    <a:lnTo>
                      <a:pt x="1477" y="1588"/>
                    </a:lnTo>
                    <a:cubicBezTo>
                      <a:pt x="1477" y="1588"/>
                      <a:pt x="2489" y="1088"/>
                      <a:pt x="2239" y="993"/>
                    </a:cubicBezTo>
                    <a:cubicBezTo>
                      <a:pt x="2187" y="977"/>
                      <a:pt x="2138" y="970"/>
                      <a:pt x="2093" y="970"/>
                    </a:cubicBezTo>
                    <a:cubicBezTo>
                      <a:pt x="1900" y="970"/>
                      <a:pt x="1775" y="1088"/>
                      <a:pt x="1775" y="1088"/>
                    </a:cubicBezTo>
                    <a:cubicBezTo>
                      <a:pt x="1775" y="1088"/>
                      <a:pt x="2525" y="40"/>
                      <a:pt x="2489" y="28"/>
                    </a:cubicBezTo>
                    <a:cubicBezTo>
                      <a:pt x="2467" y="9"/>
                      <a:pt x="2439" y="1"/>
                      <a:pt x="24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2"/>
              <p:cNvSpPr/>
              <p:nvPr/>
            </p:nvSpPr>
            <p:spPr>
              <a:xfrm>
                <a:off x="7338138" y="584686"/>
                <a:ext cx="99459" cy="178183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4855" extrusionOk="0">
                    <a:moveTo>
                      <a:pt x="2588" y="0"/>
                    </a:moveTo>
                    <a:lnTo>
                      <a:pt x="2588" y="0"/>
                    </a:lnTo>
                    <a:cubicBezTo>
                      <a:pt x="2587" y="0"/>
                      <a:pt x="0" y="2484"/>
                      <a:pt x="513" y="2484"/>
                    </a:cubicBezTo>
                    <a:cubicBezTo>
                      <a:pt x="552" y="2484"/>
                      <a:pt x="607" y="2471"/>
                      <a:pt x="683" y="2441"/>
                    </a:cubicBezTo>
                    <a:lnTo>
                      <a:pt x="1147" y="2238"/>
                    </a:lnTo>
                    <a:lnTo>
                      <a:pt x="1147" y="2238"/>
                    </a:lnTo>
                    <a:cubicBezTo>
                      <a:pt x="1147" y="2239"/>
                      <a:pt x="51" y="3393"/>
                      <a:pt x="427" y="3393"/>
                    </a:cubicBezTo>
                    <a:cubicBezTo>
                      <a:pt x="429" y="3393"/>
                      <a:pt x="431" y="3393"/>
                      <a:pt x="433" y="3393"/>
                    </a:cubicBezTo>
                    <a:cubicBezTo>
                      <a:pt x="814" y="3381"/>
                      <a:pt x="992" y="3060"/>
                      <a:pt x="992" y="3060"/>
                    </a:cubicBezTo>
                    <a:lnTo>
                      <a:pt x="992" y="3060"/>
                    </a:lnTo>
                    <a:cubicBezTo>
                      <a:pt x="992" y="3060"/>
                      <a:pt x="492" y="4810"/>
                      <a:pt x="611" y="4846"/>
                    </a:cubicBezTo>
                    <a:cubicBezTo>
                      <a:pt x="628" y="4852"/>
                      <a:pt x="646" y="4855"/>
                      <a:pt x="663" y="4855"/>
                    </a:cubicBezTo>
                    <a:cubicBezTo>
                      <a:pt x="1074" y="4855"/>
                      <a:pt x="1599" y="3311"/>
                      <a:pt x="1599" y="3310"/>
                    </a:cubicBezTo>
                    <a:lnTo>
                      <a:pt x="1599" y="3310"/>
                    </a:lnTo>
                    <a:cubicBezTo>
                      <a:pt x="1599" y="3310"/>
                      <a:pt x="1516" y="3667"/>
                      <a:pt x="1790" y="3953"/>
                    </a:cubicBezTo>
                    <a:cubicBezTo>
                      <a:pt x="1811" y="3974"/>
                      <a:pt x="1830" y="3984"/>
                      <a:pt x="1848" y="3984"/>
                    </a:cubicBezTo>
                    <a:cubicBezTo>
                      <a:pt x="2057" y="3984"/>
                      <a:pt x="2088" y="2619"/>
                      <a:pt x="2088" y="2619"/>
                    </a:cubicBezTo>
                    <a:lnTo>
                      <a:pt x="2242" y="3096"/>
                    </a:lnTo>
                    <a:cubicBezTo>
                      <a:pt x="2299" y="3218"/>
                      <a:pt x="2348" y="3272"/>
                      <a:pt x="2389" y="3272"/>
                    </a:cubicBezTo>
                    <a:cubicBezTo>
                      <a:pt x="2709" y="3272"/>
                      <a:pt x="2588" y="0"/>
                      <a:pt x="25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2"/>
              <p:cNvSpPr/>
              <p:nvPr/>
            </p:nvSpPr>
            <p:spPr>
              <a:xfrm>
                <a:off x="6976025" y="818608"/>
                <a:ext cx="183578" cy="80485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2193" extrusionOk="0">
                    <a:moveTo>
                      <a:pt x="3436" y="1"/>
                    </a:moveTo>
                    <a:cubicBezTo>
                      <a:pt x="3171" y="1"/>
                      <a:pt x="2311" y="710"/>
                      <a:pt x="2311" y="710"/>
                    </a:cubicBezTo>
                    <a:lnTo>
                      <a:pt x="2561" y="282"/>
                    </a:lnTo>
                    <a:cubicBezTo>
                      <a:pt x="2640" y="114"/>
                      <a:pt x="2630" y="44"/>
                      <a:pt x="2557" y="44"/>
                    </a:cubicBezTo>
                    <a:cubicBezTo>
                      <a:pt x="2170" y="44"/>
                      <a:pt x="1" y="2044"/>
                      <a:pt x="1" y="2044"/>
                    </a:cubicBezTo>
                    <a:cubicBezTo>
                      <a:pt x="1" y="2044"/>
                      <a:pt x="1475" y="2193"/>
                      <a:pt x="2441" y="2193"/>
                    </a:cubicBezTo>
                    <a:cubicBezTo>
                      <a:pt x="3089" y="2193"/>
                      <a:pt x="3508" y="2126"/>
                      <a:pt x="3096" y="1901"/>
                    </a:cubicBezTo>
                    <a:lnTo>
                      <a:pt x="2632" y="1687"/>
                    </a:lnTo>
                    <a:lnTo>
                      <a:pt x="2632" y="1687"/>
                    </a:lnTo>
                    <a:cubicBezTo>
                      <a:pt x="2632" y="1687"/>
                      <a:pt x="2809" y="1695"/>
                      <a:pt x="3036" y="1695"/>
                    </a:cubicBezTo>
                    <a:cubicBezTo>
                      <a:pt x="3491" y="1695"/>
                      <a:pt x="4144" y="1663"/>
                      <a:pt x="3977" y="1472"/>
                    </a:cubicBezTo>
                    <a:cubicBezTo>
                      <a:pt x="3812" y="1292"/>
                      <a:pt x="3604" y="1259"/>
                      <a:pt x="3473" y="1259"/>
                    </a:cubicBezTo>
                    <a:cubicBezTo>
                      <a:pt x="3396" y="1259"/>
                      <a:pt x="3346" y="1270"/>
                      <a:pt x="3346" y="1270"/>
                    </a:cubicBezTo>
                    <a:cubicBezTo>
                      <a:pt x="3346" y="1270"/>
                      <a:pt x="5001" y="520"/>
                      <a:pt x="4942" y="401"/>
                    </a:cubicBezTo>
                    <a:cubicBezTo>
                      <a:pt x="4905" y="304"/>
                      <a:pt x="4782" y="267"/>
                      <a:pt x="4618" y="267"/>
                    </a:cubicBezTo>
                    <a:cubicBezTo>
                      <a:pt x="4094" y="267"/>
                      <a:pt x="3144" y="639"/>
                      <a:pt x="3144" y="639"/>
                    </a:cubicBezTo>
                    <a:cubicBezTo>
                      <a:pt x="3144" y="639"/>
                      <a:pt x="3477" y="472"/>
                      <a:pt x="3513" y="91"/>
                    </a:cubicBezTo>
                    <a:cubicBezTo>
                      <a:pt x="3517" y="27"/>
                      <a:pt x="3488" y="1"/>
                      <a:pt x="3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2"/>
              <p:cNvSpPr/>
              <p:nvPr/>
            </p:nvSpPr>
            <p:spPr>
              <a:xfrm>
                <a:off x="7548425" y="522150"/>
                <a:ext cx="177779" cy="147794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4027" extrusionOk="0">
                    <a:moveTo>
                      <a:pt x="1551" y="0"/>
                    </a:moveTo>
                    <a:cubicBezTo>
                      <a:pt x="1357" y="0"/>
                      <a:pt x="1290" y="49"/>
                      <a:pt x="1465" y="180"/>
                    </a:cubicBezTo>
                    <a:lnTo>
                      <a:pt x="1763" y="371"/>
                    </a:lnTo>
                    <a:cubicBezTo>
                      <a:pt x="1763" y="371"/>
                      <a:pt x="1294" y="279"/>
                      <a:pt x="1010" y="279"/>
                    </a:cubicBezTo>
                    <a:cubicBezTo>
                      <a:pt x="860" y="279"/>
                      <a:pt x="761" y="304"/>
                      <a:pt x="811" y="382"/>
                    </a:cubicBezTo>
                    <a:cubicBezTo>
                      <a:pt x="951" y="587"/>
                      <a:pt x="1178" y="597"/>
                      <a:pt x="1220" y="597"/>
                    </a:cubicBezTo>
                    <a:cubicBezTo>
                      <a:pt x="1225" y="597"/>
                      <a:pt x="1227" y="597"/>
                      <a:pt x="1227" y="597"/>
                    </a:cubicBezTo>
                    <a:lnTo>
                      <a:pt x="1227" y="597"/>
                    </a:lnTo>
                    <a:cubicBezTo>
                      <a:pt x="1227" y="597"/>
                      <a:pt x="1" y="954"/>
                      <a:pt x="25" y="1037"/>
                    </a:cubicBezTo>
                    <a:cubicBezTo>
                      <a:pt x="45" y="1143"/>
                      <a:pt x="202" y="1178"/>
                      <a:pt x="400" y="1178"/>
                    </a:cubicBezTo>
                    <a:cubicBezTo>
                      <a:pt x="780" y="1178"/>
                      <a:pt x="1310" y="1049"/>
                      <a:pt x="1311" y="1049"/>
                    </a:cubicBezTo>
                    <a:lnTo>
                      <a:pt x="1311" y="1049"/>
                    </a:lnTo>
                    <a:cubicBezTo>
                      <a:pt x="1311" y="1049"/>
                      <a:pt x="1049" y="1145"/>
                      <a:pt x="989" y="1406"/>
                    </a:cubicBezTo>
                    <a:cubicBezTo>
                      <a:pt x="978" y="1458"/>
                      <a:pt x="1003" y="1478"/>
                      <a:pt x="1051" y="1478"/>
                    </a:cubicBezTo>
                    <a:cubicBezTo>
                      <a:pt x="1261" y="1478"/>
                      <a:pt x="1906" y="1085"/>
                      <a:pt x="1906" y="1085"/>
                    </a:cubicBezTo>
                    <a:lnTo>
                      <a:pt x="1906" y="1085"/>
                    </a:lnTo>
                    <a:lnTo>
                      <a:pt x="1692" y="1371"/>
                    </a:lnTo>
                    <a:cubicBezTo>
                      <a:pt x="1608" y="1490"/>
                      <a:pt x="1620" y="1525"/>
                      <a:pt x="1692" y="1525"/>
                    </a:cubicBezTo>
                    <a:cubicBezTo>
                      <a:pt x="1367" y="1749"/>
                      <a:pt x="1221" y="1921"/>
                      <a:pt x="1492" y="1921"/>
                    </a:cubicBezTo>
                    <a:cubicBezTo>
                      <a:pt x="1509" y="1921"/>
                      <a:pt x="1528" y="1920"/>
                      <a:pt x="1549" y="1918"/>
                    </a:cubicBezTo>
                    <a:lnTo>
                      <a:pt x="1977" y="1859"/>
                    </a:lnTo>
                    <a:lnTo>
                      <a:pt x="1977" y="1859"/>
                    </a:lnTo>
                    <a:cubicBezTo>
                      <a:pt x="1977" y="1859"/>
                      <a:pt x="811" y="2538"/>
                      <a:pt x="1132" y="2633"/>
                    </a:cubicBezTo>
                    <a:cubicBezTo>
                      <a:pt x="1174" y="2642"/>
                      <a:pt x="1215" y="2647"/>
                      <a:pt x="1254" y="2647"/>
                    </a:cubicBezTo>
                    <a:cubicBezTo>
                      <a:pt x="1499" y="2647"/>
                      <a:pt x="1668" y="2478"/>
                      <a:pt x="1668" y="2478"/>
                    </a:cubicBezTo>
                    <a:lnTo>
                      <a:pt x="1668" y="2478"/>
                    </a:lnTo>
                    <a:cubicBezTo>
                      <a:pt x="1668" y="2478"/>
                      <a:pt x="858" y="3776"/>
                      <a:pt x="953" y="3835"/>
                    </a:cubicBezTo>
                    <a:cubicBezTo>
                      <a:pt x="979" y="3854"/>
                      <a:pt x="1008" y="3863"/>
                      <a:pt x="1040" y="3863"/>
                    </a:cubicBezTo>
                    <a:cubicBezTo>
                      <a:pt x="1390" y="3863"/>
                      <a:pt x="2108" y="2835"/>
                      <a:pt x="2108" y="2835"/>
                    </a:cubicBezTo>
                    <a:lnTo>
                      <a:pt x="2108" y="2835"/>
                    </a:lnTo>
                    <a:cubicBezTo>
                      <a:pt x="2108" y="2835"/>
                      <a:pt x="1965" y="3121"/>
                      <a:pt x="2108" y="3407"/>
                    </a:cubicBezTo>
                    <a:cubicBezTo>
                      <a:pt x="2124" y="3435"/>
                      <a:pt x="2141" y="3448"/>
                      <a:pt x="2161" y="3448"/>
                    </a:cubicBezTo>
                    <a:cubicBezTo>
                      <a:pt x="2337" y="3448"/>
                      <a:pt x="2656" y="2395"/>
                      <a:pt x="2656" y="2395"/>
                    </a:cubicBezTo>
                    <a:lnTo>
                      <a:pt x="2692" y="2811"/>
                    </a:lnTo>
                    <a:cubicBezTo>
                      <a:pt x="2707" y="2930"/>
                      <a:pt x="2734" y="2981"/>
                      <a:pt x="2770" y="2981"/>
                    </a:cubicBezTo>
                    <a:cubicBezTo>
                      <a:pt x="2850" y="2981"/>
                      <a:pt x="2973" y="2727"/>
                      <a:pt x="3097" y="2383"/>
                    </a:cubicBezTo>
                    <a:lnTo>
                      <a:pt x="3097" y="2383"/>
                    </a:lnTo>
                    <a:cubicBezTo>
                      <a:pt x="3073" y="2522"/>
                      <a:pt x="3080" y="2616"/>
                      <a:pt x="3134" y="2616"/>
                    </a:cubicBezTo>
                    <a:cubicBezTo>
                      <a:pt x="3162" y="2616"/>
                      <a:pt x="3205" y="2588"/>
                      <a:pt x="3263" y="2526"/>
                    </a:cubicBezTo>
                    <a:lnTo>
                      <a:pt x="3478" y="2240"/>
                    </a:lnTo>
                    <a:lnTo>
                      <a:pt x="3478" y="2240"/>
                    </a:lnTo>
                    <a:cubicBezTo>
                      <a:pt x="3477" y="2240"/>
                      <a:pt x="3205" y="3205"/>
                      <a:pt x="3368" y="3205"/>
                    </a:cubicBezTo>
                    <a:cubicBezTo>
                      <a:pt x="3379" y="3205"/>
                      <a:pt x="3392" y="3201"/>
                      <a:pt x="3406" y="3192"/>
                    </a:cubicBezTo>
                    <a:cubicBezTo>
                      <a:pt x="3656" y="3061"/>
                      <a:pt x="3656" y="2799"/>
                      <a:pt x="3656" y="2799"/>
                    </a:cubicBezTo>
                    <a:cubicBezTo>
                      <a:pt x="3656" y="2799"/>
                      <a:pt x="3890" y="4026"/>
                      <a:pt x="3987" y="4026"/>
                    </a:cubicBezTo>
                    <a:cubicBezTo>
                      <a:pt x="3988" y="4026"/>
                      <a:pt x="3989" y="4026"/>
                      <a:pt x="3990" y="4026"/>
                    </a:cubicBezTo>
                    <a:cubicBezTo>
                      <a:pt x="4299" y="3990"/>
                      <a:pt x="4121" y="2752"/>
                      <a:pt x="4120" y="2752"/>
                    </a:cubicBezTo>
                    <a:lnTo>
                      <a:pt x="4120" y="2752"/>
                    </a:lnTo>
                    <a:cubicBezTo>
                      <a:pt x="4121" y="2752"/>
                      <a:pt x="4180" y="3002"/>
                      <a:pt x="4430" y="3097"/>
                    </a:cubicBezTo>
                    <a:cubicBezTo>
                      <a:pt x="4440" y="3100"/>
                      <a:pt x="4450" y="3102"/>
                      <a:pt x="4458" y="3102"/>
                    </a:cubicBezTo>
                    <a:cubicBezTo>
                      <a:pt x="4653" y="3102"/>
                      <a:pt x="4192" y="2169"/>
                      <a:pt x="4192" y="2168"/>
                    </a:cubicBezTo>
                    <a:lnTo>
                      <a:pt x="4192" y="2168"/>
                    </a:lnTo>
                    <a:lnTo>
                      <a:pt x="4454" y="2407"/>
                    </a:lnTo>
                    <a:cubicBezTo>
                      <a:pt x="4513" y="2455"/>
                      <a:pt x="4555" y="2476"/>
                      <a:pt x="4582" y="2476"/>
                    </a:cubicBezTo>
                    <a:cubicBezTo>
                      <a:pt x="4844" y="2476"/>
                      <a:pt x="3734" y="445"/>
                      <a:pt x="3680" y="359"/>
                    </a:cubicBezTo>
                    <a:cubicBezTo>
                      <a:pt x="3680" y="359"/>
                      <a:pt x="3665" y="366"/>
                      <a:pt x="3636" y="381"/>
                    </a:cubicBezTo>
                    <a:lnTo>
                      <a:pt x="3636" y="381"/>
                    </a:lnTo>
                    <a:cubicBezTo>
                      <a:pt x="3516" y="351"/>
                      <a:pt x="2074" y="0"/>
                      <a:pt x="15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2"/>
              <p:cNvSpPr/>
              <p:nvPr/>
            </p:nvSpPr>
            <p:spPr>
              <a:xfrm>
                <a:off x="7117574" y="861252"/>
                <a:ext cx="99459" cy="177816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4845" extrusionOk="0">
                    <a:moveTo>
                      <a:pt x="2597" y="1"/>
                    </a:moveTo>
                    <a:cubicBezTo>
                      <a:pt x="2597" y="1"/>
                      <a:pt x="1" y="2483"/>
                      <a:pt x="525" y="2483"/>
                    </a:cubicBezTo>
                    <a:cubicBezTo>
                      <a:pt x="563" y="2483"/>
                      <a:pt x="618" y="2470"/>
                      <a:pt x="692" y="2441"/>
                    </a:cubicBezTo>
                    <a:lnTo>
                      <a:pt x="1156" y="2227"/>
                    </a:lnTo>
                    <a:lnTo>
                      <a:pt x="1156" y="2227"/>
                    </a:lnTo>
                    <a:cubicBezTo>
                      <a:pt x="1156" y="2227"/>
                      <a:pt x="72" y="3394"/>
                      <a:pt x="436" y="3394"/>
                    </a:cubicBezTo>
                    <a:cubicBezTo>
                      <a:pt x="438" y="3394"/>
                      <a:pt x="440" y="3394"/>
                      <a:pt x="442" y="3394"/>
                    </a:cubicBezTo>
                    <a:cubicBezTo>
                      <a:pt x="823" y="3382"/>
                      <a:pt x="1013" y="3049"/>
                      <a:pt x="1013" y="3049"/>
                    </a:cubicBezTo>
                    <a:lnTo>
                      <a:pt x="1013" y="3049"/>
                    </a:lnTo>
                    <a:cubicBezTo>
                      <a:pt x="1013" y="3049"/>
                      <a:pt x="501" y="4799"/>
                      <a:pt x="620" y="4835"/>
                    </a:cubicBezTo>
                    <a:cubicBezTo>
                      <a:pt x="639" y="4841"/>
                      <a:pt x="657" y="4845"/>
                      <a:pt x="676" y="4845"/>
                    </a:cubicBezTo>
                    <a:cubicBezTo>
                      <a:pt x="1087" y="4845"/>
                      <a:pt x="1620" y="3299"/>
                      <a:pt x="1621" y="3299"/>
                    </a:cubicBezTo>
                    <a:lnTo>
                      <a:pt x="1621" y="3299"/>
                    </a:lnTo>
                    <a:cubicBezTo>
                      <a:pt x="1621" y="3299"/>
                      <a:pt x="1525" y="3656"/>
                      <a:pt x="1799" y="3942"/>
                    </a:cubicBezTo>
                    <a:cubicBezTo>
                      <a:pt x="1821" y="3965"/>
                      <a:pt x="1840" y="3976"/>
                      <a:pt x="1859" y="3976"/>
                    </a:cubicBezTo>
                    <a:cubicBezTo>
                      <a:pt x="2067" y="3976"/>
                      <a:pt x="2097" y="2620"/>
                      <a:pt x="2097" y="2620"/>
                    </a:cubicBezTo>
                    <a:lnTo>
                      <a:pt x="2264" y="3084"/>
                    </a:lnTo>
                    <a:cubicBezTo>
                      <a:pt x="2317" y="3202"/>
                      <a:pt x="2363" y="3255"/>
                      <a:pt x="2402" y="3255"/>
                    </a:cubicBezTo>
                    <a:cubicBezTo>
                      <a:pt x="2709" y="3255"/>
                      <a:pt x="2597" y="1"/>
                      <a:pt x="25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2"/>
              <p:cNvSpPr/>
              <p:nvPr/>
            </p:nvSpPr>
            <p:spPr>
              <a:xfrm>
                <a:off x="7056874" y="448678"/>
                <a:ext cx="183981" cy="80412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2191" extrusionOk="0">
                    <a:moveTo>
                      <a:pt x="3440" y="1"/>
                    </a:moveTo>
                    <a:cubicBezTo>
                      <a:pt x="3179" y="1"/>
                      <a:pt x="2310" y="718"/>
                      <a:pt x="2310" y="718"/>
                    </a:cubicBezTo>
                    <a:lnTo>
                      <a:pt x="2560" y="289"/>
                    </a:lnTo>
                    <a:cubicBezTo>
                      <a:pt x="2640" y="121"/>
                      <a:pt x="2629" y="50"/>
                      <a:pt x="2556" y="50"/>
                    </a:cubicBezTo>
                    <a:cubicBezTo>
                      <a:pt x="2166" y="50"/>
                      <a:pt x="0" y="2039"/>
                      <a:pt x="0" y="2039"/>
                    </a:cubicBezTo>
                    <a:cubicBezTo>
                      <a:pt x="0" y="2039"/>
                      <a:pt x="1501" y="2191"/>
                      <a:pt x="2465" y="2191"/>
                    </a:cubicBezTo>
                    <a:cubicBezTo>
                      <a:pt x="3099" y="2191"/>
                      <a:pt x="3502" y="2125"/>
                      <a:pt x="3096" y="1908"/>
                    </a:cubicBezTo>
                    <a:lnTo>
                      <a:pt x="2632" y="1706"/>
                    </a:lnTo>
                    <a:lnTo>
                      <a:pt x="2632" y="1706"/>
                    </a:lnTo>
                    <a:cubicBezTo>
                      <a:pt x="2632" y="1706"/>
                      <a:pt x="2809" y="1714"/>
                      <a:pt x="3036" y="1714"/>
                    </a:cubicBezTo>
                    <a:cubicBezTo>
                      <a:pt x="3490" y="1714"/>
                      <a:pt x="4144" y="1682"/>
                      <a:pt x="3977" y="1492"/>
                    </a:cubicBezTo>
                    <a:cubicBezTo>
                      <a:pt x="3812" y="1311"/>
                      <a:pt x="3603" y="1278"/>
                      <a:pt x="3473" y="1278"/>
                    </a:cubicBezTo>
                    <a:cubicBezTo>
                      <a:pt x="3396" y="1278"/>
                      <a:pt x="3346" y="1289"/>
                      <a:pt x="3346" y="1289"/>
                    </a:cubicBezTo>
                    <a:cubicBezTo>
                      <a:pt x="3346" y="1289"/>
                      <a:pt x="5013" y="539"/>
                      <a:pt x="4953" y="420"/>
                    </a:cubicBezTo>
                    <a:cubicBezTo>
                      <a:pt x="4919" y="322"/>
                      <a:pt x="4794" y="284"/>
                      <a:pt x="4625" y="284"/>
                    </a:cubicBezTo>
                    <a:cubicBezTo>
                      <a:pt x="4099" y="284"/>
                      <a:pt x="3144" y="646"/>
                      <a:pt x="3144" y="646"/>
                    </a:cubicBezTo>
                    <a:cubicBezTo>
                      <a:pt x="3144" y="646"/>
                      <a:pt x="3477" y="479"/>
                      <a:pt x="3513" y="87"/>
                    </a:cubicBezTo>
                    <a:cubicBezTo>
                      <a:pt x="3516" y="26"/>
                      <a:pt x="3489" y="1"/>
                      <a:pt x="34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2"/>
              <p:cNvSpPr/>
              <p:nvPr/>
            </p:nvSpPr>
            <p:spPr>
              <a:xfrm>
                <a:off x="7765612" y="696949"/>
                <a:ext cx="102028" cy="191468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5217" extrusionOk="0">
                    <a:moveTo>
                      <a:pt x="1453" y="1"/>
                    </a:moveTo>
                    <a:cubicBezTo>
                      <a:pt x="1453" y="1"/>
                      <a:pt x="0" y="3062"/>
                      <a:pt x="359" y="3062"/>
                    </a:cubicBezTo>
                    <a:cubicBezTo>
                      <a:pt x="397" y="3062"/>
                      <a:pt x="455" y="3028"/>
                      <a:pt x="536" y="2954"/>
                    </a:cubicBezTo>
                    <a:lnTo>
                      <a:pt x="893" y="2597"/>
                    </a:lnTo>
                    <a:lnTo>
                      <a:pt x="893" y="2597"/>
                    </a:lnTo>
                    <a:cubicBezTo>
                      <a:pt x="893" y="2597"/>
                      <a:pt x="340" y="3952"/>
                      <a:pt x="600" y="3952"/>
                    </a:cubicBezTo>
                    <a:cubicBezTo>
                      <a:pt x="613" y="3952"/>
                      <a:pt x="627" y="3948"/>
                      <a:pt x="643" y="3942"/>
                    </a:cubicBezTo>
                    <a:cubicBezTo>
                      <a:pt x="1000" y="3787"/>
                      <a:pt x="1048" y="3418"/>
                      <a:pt x="1048" y="3418"/>
                    </a:cubicBezTo>
                    <a:cubicBezTo>
                      <a:pt x="1048" y="3418"/>
                      <a:pt x="1189" y="5216"/>
                      <a:pt x="1319" y="5216"/>
                    </a:cubicBezTo>
                    <a:cubicBezTo>
                      <a:pt x="1320" y="5216"/>
                      <a:pt x="1321" y="5216"/>
                      <a:pt x="1322" y="5216"/>
                    </a:cubicBezTo>
                    <a:cubicBezTo>
                      <a:pt x="1774" y="5204"/>
                      <a:pt x="1715" y="3431"/>
                      <a:pt x="1715" y="3430"/>
                    </a:cubicBezTo>
                    <a:lnTo>
                      <a:pt x="1715" y="3430"/>
                    </a:lnTo>
                    <a:cubicBezTo>
                      <a:pt x="1715" y="3430"/>
                      <a:pt x="1763" y="3811"/>
                      <a:pt x="2120" y="3966"/>
                    </a:cubicBezTo>
                    <a:cubicBezTo>
                      <a:pt x="2138" y="3975"/>
                      <a:pt x="2155" y="3979"/>
                      <a:pt x="2169" y="3979"/>
                    </a:cubicBezTo>
                    <a:cubicBezTo>
                      <a:pt x="2421" y="3979"/>
                      <a:pt x="1929" y="2632"/>
                      <a:pt x="1929" y="2632"/>
                    </a:cubicBezTo>
                    <a:lnTo>
                      <a:pt x="1929" y="2632"/>
                    </a:lnTo>
                    <a:lnTo>
                      <a:pt x="2251" y="3001"/>
                    </a:lnTo>
                    <a:cubicBezTo>
                      <a:pt x="2332" y="3083"/>
                      <a:pt x="2390" y="3120"/>
                      <a:pt x="2429" y="3120"/>
                    </a:cubicBezTo>
                    <a:cubicBezTo>
                      <a:pt x="2780" y="3120"/>
                      <a:pt x="1453" y="1"/>
                      <a:pt x="14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2"/>
              <p:cNvSpPr/>
              <p:nvPr/>
            </p:nvSpPr>
            <p:spPr>
              <a:xfrm>
                <a:off x="7234719" y="1018803"/>
                <a:ext cx="160383" cy="183504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5000" extrusionOk="0">
                    <a:moveTo>
                      <a:pt x="2698" y="0"/>
                    </a:moveTo>
                    <a:cubicBezTo>
                      <a:pt x="2396" y="0"/>
                      <a:pt x="1715" y="673"/>
                      <a:pt x="1715" y="673"/>
                    </a:cubicBezTo>
                    <a:cubicBezTo>
                      <a:pt x="1715" y="673"/>
                      <a:pt x="1893" y="482"/>
                      <a:pt x="1822" y="220"/>
                    </a:cubicBezTo>
                    <a:cubicBezTo>
                      <a:pt x="1812" y="190"/>
                      <a:pt x="1796" y="176"/>
                      <a:pt x="1775" y="176"/>
                    </a:cubicBezTo>
                    <a:cubicBezTo>
                      <a:pt x="1618" y="176"/>
                      <a:pt x="1191" y="946"/>
                      <a:pt x="1191" y="946"/>
                    </a:cubicBezTo>
                    <a:lnTo>
                      <a:pt x="1238" y="601"/>
                    </a:lnTo>
                    <a:cubicBezTo>
                      <a:pt x="1247" y="492"/>
                      <a:pt x="1230" y="444"/>
                      <a:pt x="1196" y="444"/>
                    </a:cubicBezTo>
                    <a:cubicBezTo>
                      <a:pt x="980" y="444"/>
                      <a:pt x="52" y="2317"/>
                      <a:pt x="0" y="2399"/>
                    </a:cubicBezTo>
                    <a:cubicBezTo>
                      <a:pt x="4" y="2399"/>
                      <a:pt x="8" y="2399"/>
                      <a:pt x="12" y="2400"/>
                    </a:cubicBezTo>
                    <a:lnTo>
                      <a:pt x="12" y="2400"/>
                    </a:lnTo>
                    <a:cubicBezTo>
                      <a:pt x="27" y="2436"/>
                      <a:pt x="812" y="4462"/>
                      <a:pt x="1029" y="4462"/>
                    </a:cubicBezTo>
                    <a:cubicBezTo>
                      <a:pt x="1062" y="4462"/>
                      <a:pt x="1082" y="4414"/>
                      <a:pt x="1084" y="4304"/>
                    </a:cubicBezTo>
                    <a:lnTo>
                      <a:pt x="1072" y="3947"/>
                    </a:lnTo>
                    <a:lnTo>
                      <a:pt x="1072" y="3947"/>
                    </a:lnTo>
                    <a:cubicBezTo>
                      <a:pt x="1072" y="3947"/>
                      <a:pt x="1438" y="4763"/>
                      <a:pt x="1595" y="4763"/>
                    </a:cubicBezTo>
                    <a:cubicBezTo>
                      <a:pt x="1615" y="4763"/>
                      <a:pt x="1631" y="4750"/>
                      <a:pt x="1643" y="4721"/>
                    </a:cubicBezTo>
                    <a:cubicBezTo>
                      <a:pt x="1727" y="4471"/>
                      <a:pt x="1560" y="4268"/>
                      <a:pt x="1560" y="4268"/>
                    </a:cubicBezTo>
                    <a:lnTo>
                      <a:pt x="1560" y="4268"/>
                    </a:lnTo>
                    <a:cubicBezTo>
                      <a:pt x="1560" y="4268"/>
                      <a:pt x="2476" y="4999"/>
                      <a:pt x="2607" y="4999"/>
                    </a:cubicBezTo>
                    <a:cubicBezTo>
                      <a:pt x="2613" y="4999"/>
                      <a:pt x="2617" y="4998"/>
                      <a:pt x="2620" y="4995"/>
                    </a:cubicBezTo>
                    <a:cubicBezTo>
                      <a:pt x="2834" y="4768"/>
                      <a:pt x="1894" y="3935"/>
                      <a:pt x="1893" y="3935"/>
                    </a:cubicBezTo>
                    <a:lnTo>
                      <a:pt x="1893" y="3935"/>
                    </a:lnTo>
                    <a:cubicBezTo>
                      <a:pt x="1893" y="3935"/>
                      <a:pt x="2009" y="4030"/>
                      <a:pt x="2179" y="4030"/>
                    </a:cubicBezTo>
                    <a:cubicBezTo>
                      <a:pt x="2234" y="4030"/>
                      <a:pt x="2294" y="4021"/>
                      <a:pt x="2358" y="3994"/>
                    </a:cubicBezTo>
                    <a:cubicBezTo>
                      <a:pt x="2608" y="3911"/>
                      <a:pt x="1560" y="3447"/>
                      <a:pt x="1560" y="3447"/>
                    </a:cubicBezTo>
                    <a:lnTo>
                      <a:pt x="1560" y="3447"/>
                    </a:lnTo>
                    <a:lnTo>
                      <a:pt x="1917" y="3459"/>
                    </a:lnTo>
                    <a:cubicBezTo>
                      <a:pt x="2072" y="3447"/>
                      <a:pt x="2096" y="3411"/>
                      <a:pt x="2060" y="3352"/>
                    </a:cubicBezTo>
                    <a:lnTo>
                      <a:pt x="2060" y="3352"/>
                    </a:lnTo>
                    <a:cubicBezTo>
                      <a:pt x="2233" y="3417"/>
                      <a:pt x="2375" y="3457"/>
                      <a:pt x="2456" y="3457"/>
                    </a:cubicBezTo>
                    <a:cubicBezTo>
                      <a:pt x="2553" y="3457"/>
                      <a:pt x="2564" y="3399"/>
                      <a:pt x="2441" y="3256"/>
                    </a:cubicBezTo>
                    <a:lnTo>
                      <a:pt x="2143" y="2935"/>
                    </a:lnTo>
                    <a:lnTo>
                      <a:pt x="2143" y="2935"/>
                    </a:lnTo>
                    <a:cubicBezTo>
                      <a:pt x="2144" y="2935"/>
                      <a:pt x="2910" y="3289"/>
                      <a:pt x="3179" y="3289"/>
                    </a:cubicBezTo>
                    <a:cubicBezTo>
                      <a:pt x="3252" y="3289"/>
                      <a:pt x="3288" y="3263"/>
                      <a:pt x="3263" y="3197"/>
                    </a:cubicBezTo>
                    <a:cubicBezTo>
                      <a:pt x="3143" y="2875"/>
                      <a:pt x="2834" y="2840"/>
                      <a:pt x="2834" y="2840"/>
                    </a:cubicBezTo>
                    <a:cubicBezTo>
                      <a:pt x="2834" y="2840"/>
                      <a:pt x="4346" y="2756"/>
                      <a:pt x="4346" y="2661"/>
                    </a:cubicBezTo>
                    <a:cubicBezTo>
                      <a:pt x="4370" y="2280"/>
                      <a:pt x="2858" y="2268"/>
                      <a:pt x="2858" y="2268"/>
                    </a:cubicBezTo>
                    <a:cubicBezTo>
                      <a:pt x="2858" y="2268"/>
                      <a:pt x="3179" y="2244"/>
                      <a:pt x="3322" y="1958"/>
                    </a:cubicBezTo>
                    <a:cubicBezTo>
                      <a:pt x="3363" y="1880"/>
                      <a:pt x="3303" y="1851"/>
                      <a:pt x="3193" y="1851"/>
                    </a:cubicBezTo>
                    <a:cubicBezTo>
                      <a:pt x="2884" y="1851"/>
                      <a:pt x="2179" y="2078"/>
                      <a:pt x="2179" y="2078"/>
                    </a:cubicBezTo>
                    <a:lnTo>
                      <a:pt x="2501" y="1804"/>
                    </a:lnTo>
                    <a:cubicBezTo>
                      <a:pt x="2656" y="1667"/>
                      <a:pt x="2633" y="1614"/>
                      <a:pt x="2502" y="1614"/>
                    </a:cubicBezTo>
                    <a:cubicBezTo>
                      <a:pt x="2382" y="1614"/>
                      <a:pt x="2173" y="1658"/>
                      <a:pt x="1929" y="1720"/>
                    </a:cubicBezTo>
                    <a:cubicBezTo>
                      <a:pt x="2131" y="1613"/>
                      <a:pt x="2191" y="1530"/>
                      <a:pt x="1953" y="1494"/>
                    </a:cubicBezTo>
                    <a:lnTo>
                      <a:pt x="1596" y="1470"/>
                    </a:lnTo>
                    <a:cubicBezTo>
                      <a:pt x="1596" y="1470"/>
                      <a:pt x="2667" y="1101"/>
                      <a:pt x="2429" y="994"/>
                    </a:cubicBezTo>
                    <a:cubicBezTo>
                      <a:pt x="2359" y="959"/>
                      <a:pt x="2290" y="947"/>
                      <a:pt x="2228" y="947"/>
                    </a:cubicBezTo>
                    <a:cubicBezTo>
                      <a:pt x="2077" y="947"/>
                      <a:pt x="1965" y="1018"/>
                      <a:pt x="1965" y="1018"/>
                    </a:cubicBezTo>
                    <a:cubicBezTo>
                      <a:pt x="1965" y="1018"/>
                      <a:pt x="2858" y="101"/>
                      <a:pt x="2798" y="42"/>
                    </a:cubicBezTo>
                    <a:cubicBezTo>
                      <a:pt x="2774" y="13"/>
                      <a:pt x="2740" y="0"/>
                      <a:pt x="26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2"/>
              <p:cNvSpPr/>
              <p:nvPr/>
            </p:nvSpPr>
            <p:spPr>
              <a:xfrm>
                <a:off x="7100582" y="592099"/>
                <a:ext cx="135463" cy="14698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40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870" y="3036"/>
                      <a:pt x="1179" y="3036"/>
                    </a:cubicBezTo>
                    <a:cubicBezTo>
                      <a:pt x="1224" y="3036"/>
                      <a:pt x="1257" y="2971"/>
                      <a:pt x="1274" y="2822"/>
                    </a:cubicBezTo>
                    <a:lnTo>
                      <a:pt x="1310" y="2322"/>
                    </a:lnTo>
                    <a:cubicBezTo>
                      <a:pt x="1310" y="2322"/>
                      <a:pt x="1741" y="3540"/>
                      <a:pt x="1950" y="3540"/>
                    </a:cubicBezTo>
                    <a:cubicBezTo>
                      <a:pt x="1974" y="3540"/>
                      <a:pt x="1995" y="3524"/>
                      <a:pt x="2012" y="3489"/>
                    </a:cubicBezTo>
                    <a:cubicBezTo>
                      <a:pt x="2167" y="3156"/>
                      <a:pt x="1965" y="2834"/>
                      <a:pt x="1965" y="2834"/>
                    </a:cubicBezTo>
                    <a:lnTo>
                      <a:pt x="1965" y="2834"/>
                    </a:lnTo>
                    <a:cubicBezTo>
                      <a:pt x="1965" y="2834"/>
                      <a:pt x="3191" y="4005"/>
                      <a:pt x="3346" y="4005"/>
                    </a:cubicBezTo>
                    <a:cubicBezTo>
                      <a:pt x="3351" y="4005"/>
                      <a:pt x="3355" y="4004"/>
                      <a:pt x="3358" y="4001"/>
                    </a:cubicBezTo>
                    <a:cubicBezTo>
                      <a:pt x="3691" y="3703"/>
                      <a:pt x="2465" y="2406"/>
                      <a:pt x="2465" y="2406"/>
                    </a:cubicBezTo>
                    <a:lnTo>
                      <a:pt x="2465" y="2406"/>
                    </a:lnTo>
                    <a:cubicBezTo>
                      <a:pt x="2465" y="2406"/>
                      <a:pt x="2655" y="2564"/>
                      <a:pt x="2926" y="2564"/>
                    </a:cubicBezTo>
                    <a:cubicBezTo>
                      <a:pt x="2987" y="2564"/>
                      <a:pt x="3052" y="2556"/>
                      <a:pt x="3119" y="2536"/>
                    </a:cubicBezTo>
                    <a:cubicBezTo>
                      <a:pt x="3500" y="2441"/>
                      <a:pt x="2084" y="1667"/>
                      <a:pt x="2084" y="1667"/>
                    </a:cubicBezTo>
                    <a:lnTo>
                      <a:pt x="2084" y="1667"/>
                    </a:lnTo>
                    <a:lnTo>
                      <a:pt x="2572" y="1727"/>
                    </a:lnTo>
                    <a:cubicBezTo>
                      <a:pt x="2595" y="1728"/>
                      <a:pt x="2616" y="1729"/>
                      <a:pt x="2635" y="1729"/>
                    </a:cubicBezTo>
                    <a:cubicBezTo>
                      <a:pt x="3606" y="1729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7553673" y="813800"/>
                <a:ext cx="190110" cy="79054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2154" extrusionOk="0">
                    <a:moveTo>
                      <a:pt x="2930" y="0"/>
                    </a:moveTo>
                    <a:cubicBezTo>
                      <a:pt x="2111" y="0"/>
                      <a:pt x="1" y="425"/>
                      <a:pt x="1" y="425"/>
                    </a:cubicBezTo>
                    <a:cubicBezTo>
                      <a:pt x="1" y="425"/>
                      <a:pt x="2298" y="2154"/>
                      <a:pt x="2730" y="2154"/>
                    </a:cubicBezTo>
                    <a:cubicBezTo>
                      <a:pt x="2817" y="2154"/>
                      <a:pt x="2828" y="2083"/>
                      <a:pt x="2727" y="1913"/>
                    </a:cubicBezTo>
                    <a:lnTo>
                      <a:pt x="2442" y="1496"/>
                    </a:lnTo>
                    <a:lnTo>
                      <a:pt x="2442" y="1496"/>
                    </a:lnTo>
                    <a:cubicBezTo>
                      <a:pt x="2442" y="1496"/>
                      <a:pt x="3354" y="2118"/>
                      <a:pt x="3636" y="2118"/>
                    </a:cubicBezTo>
                    <a:cubicBezTo>
                      <a:pt x="3697" y="2118"/>
                      <a:pt x="3728" y="2089"/>
                      <a:pt x="3716" y="2020"/>
                    </a:cubicBezTo>
                    <a:cubicBezTo>
                      <a:pt x="3632" y="1627"/>
                      <a:pt x="3275" y="1520"/>
                      <a:pt x="3275" y="1520"/>
                    </a:cubicBezTo>
                    <a:lnTo>
                      <a:pt x="3275" y="1520"/>
                    </a:lnTo>
                    <a:cubicBezTo>
                      <a:pt x="3275" y="1520"/>
                      <a:pt x="4337" y="1646"/>
                      <a:pt x="4839" y="1646"/>
                    </a:cubicBezTo>
                    <a:cubicBezTo>
                      <a:pt x="4993" y="1646"/>
                      <a:pt x="5094" y="1634"/>
                      <a:pt x="5097" y="1603"/>
                    </a:cubicBezTo>
                    <a:cubicBezTo>
                      <a:pt x="5180" y="1175"/>
                      <a:pt x="3430" y="877"/>
                      <a:pt x="3430" y="877"/>
                    </a:cubicBezTo>
                    <a:lnTo>
                      <a:pt x="3430" y="877"/>
                    </a:lnTo>
                    <a:cubicBezTo>
                      <a:pt x="3430" y="877"/>
                      <a:pt x="3437" y="877"/>
                      <a:pt x="3449" y="877"/>
                    </a:cubicBezTo>
                    <a:cubicBezTo>
                      <a:pt x="3529" y="877"/>
                      <a:pt x="3841" y="860"/>
                      <a:pt x="4037" y="591"/>
                    </a:cubicBezTo>
                    <a:cubicBezTo>
                      <a:pt x="4134" y="465"/>
                      <a:pt x="3928" y="430"/>
                      <a:pt x="3648" y="430"/>
                    </a:cubicBezTo>
                    <a:cubicBezTo>
                      <a:pt x="3290" y="430"/>
                      <a:pt x="2812" y="488"/>
                      <a:pt x="2695" y="488"/>
                    </a:cubicBezTo>
                    <a:cubicBezTo>
                      <a:pt x="2678" y="488"/>
                      <a:pt x="2669" y="487"/>
                      <a:pt x="2668" y="484"/>
                    </a:cubicBezTo>
                    <a:lnTo>
                      <a:pt x="3096" y="246"/>
                    </a:lnTo>
                    <a:cubicBezTo>
                      <a:pt x="3374" y="65"/>
                      <a:pt x="3251" y="0"/>
                      <a:pt x="2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2"/>
              <p:cNvSpPr/>
              <p:nvPr/>
            </p:nvSpPr>
            <p:spPr>
              <a:xfrm>
                <a:off x="7147301" y="512718"/>
                <a:ext cx="191872" cy="7986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2176" extrusionOk="0">
                    <a:moveTo>
                      <a:pt x="3015" y="0"/>
                    </a:moveTo>
                    <a:cubicBezTo>
                      <a:pt x="2425" y="0"/>
                      <a:pt x="1" y="973"/>
                      <a:pt x="1" y="973"/>
                    </a:cubicBezTo>
                    <a:cubicBezTo>
                      <a:pt x="1" y="973"/>
                      <a:pt x="2430" y="2176"/>
                      <a:pt x="2959" y="2176"/>
                    </a:cubicBezTo>
                    <a:cubicBezTo>
                      <a:pt x="3085" y="2176"/>
                      <a:pt x="3103" y="2107"/>
                      <a:pt x="2954" y="1937"/>
                    </a:cubicBezTo>
                    <a:lnTo>
                      <a:pt x="2597" y="1580"/>
                    </a:lnTo>
                    <a:lnTo>
                      <a:pt x="2597" y="1580"/>
                    </a:lnTo>
                    <a:cubicBezTo>
                      <a:pt x="2597" y="1580"/>
                      <a:pt x="3486" y="1974"/>
                      <a:pt x="3810" y="1974"/>
                    </a:cubicBezTo>
                    <a:cubicBezTo>
                      <a:pt x="3900" y="1974"/>
                      <a:pt x="3947" y="1943"/>
                      <a:pt x="3918" y="1866"/>
                    </a:cubicBezTo>
                    <a:cubicBezTo>
                      <a:pt x="3787" y="1509"/>
                      <a:pt x="3418" y="1449"/>
                      <a:pt x="3418" y="1449"/>
                    </a:cubicBezTo>
                    <a:cubicBezTo>
                      <a:pt x="3418" y="1449"/>
                      <a:pt x="5228" y="1330"/>
                      <a:pt x="5216" y="1211"/>
                    </a:cubicBezTo>
                    <a:cubicBezTo>
                      <a:pt x="5216" y="813"/>
                      <a:pt x="3771" y="794"/>
                      <a:pt x="3489" y="794"/>
                    </a:cubicBezTo>
                    <a:cubicBezTo>
                      <a:pt x="3459" y="794"/>
                      <a:pt x="3442" y="794"/>
                      <a:pt x="3442" y="794"/>
                    </a:cubicBezTo>
                    <a:cubicBezTo>
                      <a:pt x="3442" y="794"/>
                      <a:pt x="3835" y="747"/>
                      <a:pt x="3990" y="401"/>
                    </a:cubicBezTo>
                    <a:cubicBezTo>
                      <a:pt x="4035" y="314"/>
                      <a:pt x="3972" y="282"/>
                      <a:pt x="3852" y="282"/>
                    </a:cubicBezTo>
                    <a:cubicBezTo>
                      <a:pt x="3504" y="282"/>
                      <a:pt x="2676" y="556"/>
                      <a:pt x="2634" y="556"/>
                    </a:cubicBezTo>
                    <a:cubicBezTo>
                      <a:pt x="2633" y="556"/>
                      <a:pt x="2633" y="556"/>
                      <a:pt x="2632" y="556"/>
                    </a:cubicBezTo>
                    <a:lnTo>
                      <a:pt x="3025" y="235"/>
                    </a:lnTo>
                    <a:cubicBezTo>
                      <a:pt x="3198" y="67"/>
                      <a:pt x="3169" y="0"/>
                      <a:pt x="30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2"/>
              <p:cNvSpPr/>
              <p:nvPr/>
            </p:nvSpPr>
            <p:spPr>
              <a:xfrm>
                <a:off x="7209359" y="789909"/>
                <a:ext cx="149886" cy="63089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1719" extrusionOk="0">
                    <a:moveTo>
                      <a:pt x="2354" y="1"/>
                    </a:moveTo>
                    <a:cubicBezTo>
                      <a:pt x="1899" y="1"/>
                      <a:pt x="1" y="766"/>
                      <a:pt x="1" y="766"/>
                    </a:cubicBezTo>
                    <a:cubicBezTo>
                      <a:pt x="1" y="766"/>
                      <a:pt x="1883" y="1719"/>
                      <a:pt x="2299" y="1719"/>
                    </a:cubicBezTo>
                    <a:cubicBezTo>
                      <a:pt x="2398" y="1719"/>
                      <a:pt x="2414" y="1664"/>
                      <a:pt x="2299" y="1528"/>
                    </a:cubicBezTo>
                    <a:lnTo>
                      <a:pt x="2025" y="1242"/>
                    </a:lnTo>
                    <a:lnTo>
                      <a:pt x="2025" y="1242"/>
                    </a:lnTo>
                    <a:cubicBezTo>
                      <a:pt x="2025" y="1242"/>
                      <a:pt x="2723" y="1555"/>
                      <a:pt x="2977" y="1555"/>
                    </a:cubicBezTo>
                    <a:cubicBezTo>
                      <a:pt x="3048" y="1555"/>
                      <a:pt x="3084" y="1531"/>
                      <a:pt x="3061" y="1468"/>
                    </a:cubicBezTo>
                    <a:cubicBezTo>
                      <a:pt x="2953" y="1183"/>
                      <a:pt x="2656" y="1135"/>
                      <a:pt x="2656" y="1135"/>
                    </a:cubicBezTo>
                    <a:cubicBezTo>
                      <a:pt x="2656" y="1135"/>
                      <a:pt x="4073" y="1052"/>
                      <a:pt x="4073" y="945"/>
                    </a:cubicBezTo>
                    <a:cubicBezTo>
                      <a:pt x="4083" y="641"/>
                      <a:pt x="3009" y="623"/>
                      <a:pt x="2748" y="623"/>
                    </a:cubicBezTo>
                    <a:cubicBezTo>
                      <a:pt x="2712" y="623"/>
                      <a:pt x="2691" y="623"/>
                      <a:pt x="2691" y="623"/>
                    </a:cubicBezTo>
                    <a:cubicBezTo>
                      <a:pt x="2691" y="623"/>
                      <a:pt x="2989" y="587"/>
                      <a:pt x="3120" y="325"/>
                    </a:cubicBezTo>
                    <a:cubicBezTo>
                      <a:pt x="3154" y="252"/>
                      <a:pt x="3100" y="225"/>
                      <a:pt x="3001" y="225"/>
                    </a:cubicBezTo>
                    <a:cubicBezTo>
                      <a:pt x="2720" y="225"/>
                      <a:pt x="2077" y="445"/>
                      <a:pt x="2061" y="445"/>
                    </a:cubicBezTo>
                    <a:cubicBezTo>
                      <a:pt x="2060" y="445"/>
                      <a:pt x="2060" y="445"/>
                      <a:pt x="2060" y="445"/>
                    </a:cubicBezTo>
                    <a:lnTo>
                      <a:pt x="2358" y="183"/>
                    </a:lnTo>
                    <a:cubicBezTo>
                      <a:pt x="2493" y="52"/>
                      <a:pt x="2472" y="1"/>
                      <a:pt x="2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2"/>
              <p:cNvSpPr/>
              <p:nvPr/>
            </p:nvSpPr>
            <p:spPr>
              <a:xfrm>
                <a:off x="7554994" y="721061"/>
                <a:ext cx="149483" cy="61621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679" extrusionOk="0">
                    <a:moveTo>
                      <a:pt x="1916" y="0"/>
                    </a:moveTo>
                    <a:cubicBezTo>
                      <a:pt x="1845" y="0"/>
                      <a:pt x="1836" y="56"/>
                      <a:pt x="1917" y="189"/>
                    </a:cubicBezTo>
                    <a:lnTo>
                      <a:pt x="2144" y="511"/>
                    </a:lnTo>
                    <a:cubicBezTo>
                      <a:pt x="2144" y="511"/>
                      <a:pt x="1431" y="54"/>
                      <a:pt x="1207" y="54"/>
                    </a:cubicBezTo>
                    <a:cubicBezTo>
                      <a:pt x="1158" y="54"/>
                      <a:pt x="1133" y="76"/>
                      <a:pt x="1144" y="130"/>
                    </a:cubicBezTo>
                    <a:cubicBezTo>
                      <a:pt x="1203" y="427"/>
                      <a:pt x="1489" y="511"/>
                      <a:pt x="1489" y="511"/>
                    </a:cubicBezTo>
                    <a:cubicBezTo>
                      <a:pt x="1489" y="511"/>
                      <a:pt x="739" y="435"/>
                      <a:pt x="326" y="435"/>
                    </a:cubicBezTo>
                    <a:cubicBezTo>
                      <a:pt x="171" y="435"/>
                      <a:pt x="63" y="446"/>
                      <a:pt x="60" y="475"/>
                    </a:cubicBezTo>
                    <a:cubicBezTo>
                      <a:pt x="1" y="808"/>
                      <a:pt x="1382" y="1023"/>
                      <a:pt x="1382" y="1023"/>
                    </a:cubicBezTo>
                    <a:cubicBezTo>
                      <a:pt x="1382" y="1023"/>
                      <a:pt x="1368" y="1021"/>
                      <a:pt x="1345" y="1021"/>
                    </a:cubicBezTo>
                    <a:cubicBezTo>
                      <a:pt x="1260" y="1021"/>
                      <a:pt x="1046" y="1043"/>
                      <a:pt x="905" y="1249"/>
                    </a:cubicBezTo>
                    <a:cubicBezTo>
                      <a:pt x="844" y="1341"/>
                      <a:pt x="973" y="1370"/>
                      <a:pt x="1161" y="1370"/>
                    </a:cubicBezTo>
                    <a:cubicBezTo>
                      <a:pt x="1483" y="1370"/>
                      <a:pt x="1977" y="1285"/>
                      <a:pt x="1977" y="1285"/>
                    </a:cubicBezTo>
                    <a:lnTo>
                      <a:pt x="1977" y="1285"/>
                    </a:lnTo>
                    <a:lnTo>
                      <a:pt x="1632" y="1487"/>
                    </a:lnTo>
                    <a:cubicBezTo>
                      <a:pt x="1429" y="1627"/>
                      <a:pt x="1521" y="1678"/>
                      <a:pt x="1761" y="1678"/>
                    </a:cubicBezTo>
                    <a:cubicBezTo>
                      <a:pt x="2396" y="1678"/>
                      <a:pt x="4072" y="1320"/>
                      <a:pt x="4072" y="1320"/>
                    </a:cubicBezTo>
                    <a:cubicBezTo>
                      <a:pt x="4072" y="1320"/>
                      <a:pt x="2260" y="0"/>
                      <a:pt x="19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2"/>
              <p:cNvSpPr/>
              <p:nvPr/>
            </p:nvSpPr>
            <p:spPr>
              <a:xfrm>
                <a:off x="6874221" y="752182"/>
                <a:ext cx="149923" cy="630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719" extrusionOk="0">
                    <a:moveTo>
                      <a:pt x="2367" y="0"/>
                    </a:moveTo>
                    <a:cubicBezTo>
                      <a:pt x="1906" y="0"/>
                      <a:pt x="1" y="770"/>
                      <a:pt x="1" y="770"/>
                    </a:cubicBezTo>
                    <a:cubicBezTo>
                      <a:pt x="1" y="770"/>
                      <a:pt x="1897" y="1718"/>
                      <a:pt x="2311" y="1718"/>
                    </a:cubicBezTo>
                    <a:cubicBezTo>
                      <a:pt x="2410" y="1718"/>
                      <a:pt x="2425" y="1665"/>
                      <a:pt x="2310" y="1532"/>
                    </a:cubicBezTo>
                    <a:lnTo>
                      <a:pt x="2025" y="1246"/>
                    </a:lnTo>
                    <a:lnTo>
                      <a:pt x="2025" y="1246"/>
                    </a:lnTo>
                    <a:cubicBezTo>
                      <a:pt x="2025" y="1246"/>
                      <a:pt x="2736" y="1554"/>
                      <a:pt x="2991" y="1554"/>
                    </a:cubicBezTo>
                    <a:cubicBezTo>
                      <a:pt x="3060" y="1554"/>
                      <a:pt x="3095" y="1531"/>
                      <a:pt x="3072" y="1473"/>
                    </a:cubicBezTo>
                    <a:cubicBezTo>
                      <a:pt x="2965" y="1187"/>
                      <a:pt x="2668" y="1139"/>
                      <a:pt x="2668" y="1139"/>
                    </a:cubicBezTo>
                    <a:cubicBezTo>
                      <a:pt x="2668" y="1139"/>
                      <a:pt x="4084" y="1056"/>
                      <a:pt x="4084" y="949"/>
                    </a:cubicBezTo>
                    <a:cubicBezTo>
                      <a:pt x="4084" y="626"/>
                      <a:pt x="2855" y="615"/>
                      <a:pt x="2696" y="615"/>
                    </a:cubicBezTo>
                    <a:cubicBezTo>
                      <a:pt x="2685" y="615"/>
                      <a:pt x="2679" y="615"/>
                      <a:pt x="2679" y="615"/>
                    </a:cubicBezTo>
                    <a:cubicBezTo>
                      <a:pt x="2679" y="615"/>
                      <a:pt x="2977" y="591"/>
                      <a:pt x="3120" y="318"/>
                    </a:cubicBezTo>
                    <a:cubicBezTo>
                      <a:pt x="3152" y="253"/>
                      <a:pt x="3104" y="229"/>
                      <a:pt x="3014" y="229"/>
                    </a:cubicBezTo>
                    <a:cubicBezTo>
                      <a:pt x="2748" y="229"/>
                      <a:pt x="2114" y="438"/>
                      <a:pt x="2074" y="438"/>
                    </a:cubicBezTo>
                    <a:cubicBezTo>
                      <a:pt x="2073" y="438"/>
                      <a:pt x="2072" y="437"/>
                      <a:pt x="2072" y="437"/>
                    </a:cubicBezTo>
                    <a:lnTo>
                      <a:pt x="2370" y="187"/>
                    </a:lnTo>
                    <a:cubicBezTo>
                      <a:pt x="2508" y="53"/>
                      <a:pt x="2487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2"/>
              <p:cNvSpPr/>
              <p:nvPr/>
            </p:nvSpPr>
            <p:spPr>
              <a:xfrm>
                <a:off x="7469338" y="1052089"/>
                <a:ext cx="149886" cy="63089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1719" extrusionOk="0">
                    <a:moveTo>
                      <a:pt x="2354" y="1"/>
                    </a:moveTo>
                    <a:cubicBezTo>
                      <a:pt x="1899" y="1"/>
                      <a:pt x="1" y="766"/>
                      <a:pt x="1" y="766"/>
                    </a:cubicBezTo>
                    <a:cubicBezTo>
                      <a:pt x="1" y="766"/>
                      <a:pt x="1899" y="1718"/>
                      <a:pt x="2308" y="1718"/>
                    </a:cubicBezTo>
                    <a:cubicBezTo>
                      <a:pt x="2406" y="1718"/>
                      <a:pt x="2419" y="1664"/>
                      <a:pt x="2299" y="1528"/>
                    </a:cubicBezTo>
                    <a:lnTo>
                      <a:pt x="2025" y="1242"/>
                    </a:lnTo>
                    <a:lnTo>
                      <a:pt x="2025" y="1242"/>
                    </a:lnTo>
                    <a:cubicBezTo>
                      <a:pt x="2025" y="1242"/>
                      <a:pt x="2724" y="1555"/>
                      <a:pt x="2977" y="1555"/>
                    </a:cubicBezTo>
                    <a:cubicBezTo>
                      <a:pt x="3048" y="1555"/>
                      <a:pt x="3084" y="1531"/>
                      <a:pt x="3061" y="1468"/>
                    </a:cubicBezTo>
                    <a:cubicBezTo>
                      <a:pt x="2954" y="1182"/>
                      <a:pt x="2656" y="1135"/>
                      <a:pt x="2656" y="1135"/>
                    </a:cubicBezTo>
                    <a:cubicBezTo>
                      <a:pt x="2656" y="1135"/>
                      <a:pt x="4073" y="1051"/>
                      <a:pt x="4073" y="944"/>
                    </a:cubicBezTo>
                    <a:cubicBezTo>
                      <a:pt x="4083" y="641"/>
                      <a:pt x="3009" y="622"/>
                      <a:pt x="2748" y="622"/>
                    </a:cubicBezTo>
                    <a:cubicBezTo>
                      <a:pt x="2712" y="622"/>
                      <a:pt x="2692" y="623"/>
                      <a:pt x="2692" y="623"/>
                    </a:cubicBezTo>
                    <a:cubicBezTo>
                      <a:pt x="2692" y="623"/>
                      <a:pt x="2989" y="587"/>
                      <a:pt x="3120" y="325"/>
                    </a:cubicBezTo>
                    <a:cubicBezTo>
                      <a:pt x="3154" y="256"/>
                      <a:pt x="3101" y="230"/>
                      <a:pt x="3004" y="230"/>
                    </a:cubicBezTo>
                    <a:cubicBezTo>
                      <a:pt x="2725" y="230"/>
                      <a:pt x="2078" y="445"/>
                      <a:pt x="2061" y="445"/>
                    </a:cubicBezTo>
                    <a:cubicBezTo>
                      <a:pt x="2061" y="445"/>
                      <a:pt x="2060" y="444"/>
                      <a:pt x="2061" y="444"/>
                    </a:cubicBezTo>
                    <a:lnTo>
                      <a:pt x="2358" y="182"/>
                    </a:lnTo>
                    <a:cubicBezTo>
                      <a:pt x="2493" y="52"/>
                      <a:pt x="2472" y="1"/>
                      <a:pt x="2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2"/>
              <p:cNvSpPr/>
              <p:nvPr/>
            </p:nvSpPr>
            <p:spPr>
              <a:xfrm>
                <a:off x="6514567" y="426071"/>
                <a:ext cx="101698" cy="19143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5216" extrusionOk="0">
                    <a:moveTo>
                      <a:pt x="1311" y="0"/>
                    </a:moveTo>
                    <a:cubicBezTo>
                      <a:pt x="1311" y="0"/>
                      <a:pt x="1" y="3116"/>
                      <a:pt x="360" y="3116"/>
                    </a:cubicBezTo>
                    <a:cubicBezTo>
                      <a:pt x="399" y="3116"/>
                      <a:pt x="457" y="3080"/>
                      <a:pt x="538" y="3000"/>
                    </a:cubicBezTo>
                    <a:lnTo>
                      <a:pt x="871" y="2631"/>
                    </a:lnTo>
                    <a:lnTo>
                      <a:pt x="871" y="2631"/>
                    </a:lnTo>
                    <a:cubicBezTo>
                      <a:pt x="871" y="2632"/>
                      <a:pt x="379" y="3978"/>
                      <a:pt x="631" y="3978"/>
                    </a:cubicBezTo>
                    <a:cubicBezTo>
                      <a:pt x="645" y="3978"/>
                      <a:pt x="662" y="3974"/>
                      <a:pt x="680" y="3965"/>
                    </a:cubicBezTo>
                    <a:cubicBezTo>
                      <a:pt x="1038" y="3810"/>
                      <a:pt x="1073" y="3429"/>
                      <a:pt x="1073" y="3429"/>
                    </a:cubicBezTo>
                    <a:cubicBezTo>
                      <a:pt x="1073" y="3429"/>
                      <a:pt x="1308" y="5215"/>
                      <a:pt x="1428" y="5215"/>
                    </a:cubicBezTo>
                    <a:cubicBezTo>
                      <a:pt x="1429" y="5215"/>
                      <a:pt x="1430" y="5215"/>
                      <a:pt x="1430" y="5215"/>
                    </a:cubicBezTo>
                    <a:cubicBezTo>
                      <a:pt x="1871" y="5191"/>
                      <a:pt x="1728" y="3418"/>
                      <a:pt x="1728" y="3417"/>
                    </a:cubicBezTo>
                    <a:lnTo>
                      <a:pt x="1728" y="3417"/>
                    </a:lnTo>
                    <a:cubicBezTo>
                      <a:pt x="1728" y="3417"/>
                      <a:pt x="1788" y="3786"/>
                      <a:pt x="2145" y="3941"/>
                    </a:cubicBezTo>
                    <a:cubicBezTo>
                      <a:pt x="2161" y="3948"/>
                      <a:pt x="2176" y="3951"/>
                      <a:pt x="2188" y="3951"/>
                    </a:cubicBezTo>
                    <a:cubicBezTo>
                      <a:pt x="2447" y="3951"/>
                      <a:pt x="1883" y="2596"/>
                      <a:pt x="1883" y="2596"/>
                    </a:cubicBezTo>
                    <a:lnTo>
                      <a:pt x="1883" y="2596"/>
                    </a:lnTo>
                    <a:lnTo>
                      <a:pt x="2228" y="2953"/>
                    </a:lnTo>
                    <a:cubicBezTo>
                      <a:pt x="2312" y="3030"/>
                      <a:pt x="2371" y="3064"/>
                      <a:pt x="2409" y="3064"/>
                    </a:cubicBezTo>
                    <a:cubicBezTo>
                      <a:pt x="2770" y="3064"/>
                      <a:pt x="1311" y="0"/>
                      <a:pt x="13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2"/>
              <p:cNvSpPr/>
              <p:nvPr/>
            </p:nvSpPr>
            <p:spPr>
              <a:xfrm>
                <a:off x="6812602" y="560134"/>
                <a:ext cx="182513" cy="14614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3982" extrusionOk="0">
                    <a:moveTo>
                      <a:pt x="1294" y="0"/>
                    </a:moveTo>
                    <a:cubicBezTo>
                      <a:pt x="1291" y="0"/>
                      <a:pt x="1289" y="1"/>
                      <a:pt x="1287" y="2"/>
                    </a:cubicBezTo>
                    <a:cubicBezTo>
                      <a:pt x="965" y="205"/>
                      <a:pt x="1834" y="1431"/>
                      <a:pt x="1834" y="1431"/>
                    </a:cubicBezTo>
                    <a:cubicBezTo>
                      <a:pt x="1834" y="1431"/>
                      <a:pt x="1677" y="1234"/>
                      <a:pt x="1398" y="1234"/>
                    </a:cubicBezTo>
                    <a:cubicBezTo>
                      <a:pt x="1370" y="1234"/>
                      <a:pt x="1341" y="1236"/>
                      <a:pt x="1310" y="1241"/>
                    </a:cubicBezTo>
                    <a:cubicBezTo>
                      <a:pt x="989" y="1300"/>
                      <a:pt x="2072" y="2098"/>
                      <a:pt x="2072" y="2098"/>
                    </a:cubicBezTo>
                    <a:lnTo>
                      <a:pt x="1668" y="1979"/>
                    </a:lnTo>
                    <a:cubicBezTo>
                      <a:pt x="1626" y="1971"/>
                      <a:pt x="1592" y="1967"/>
                      <a:pt x="1565" y="1967"/>
                    </a:cubicBezTo>
                    <a:cubicBezTo>
                      <a:pt x="1340" y="1967"/>
                      <a:pt x="1570" y="2217"/>
                      <a:pt x="1942" y="2515"/>
                    </a:cubicBezTo>
                    <a:cubicBezTo>
                      <a:pt x="1854" y="2476"/>
                      <a:pt x="1789" y="2453"/>
                      <a:pt x="1748" y="2453"/>
                    </a:cubicBezTo>
                    <a:cubicBezTo>
                      <a:pt x="1689" y="2453"/>
                      <a:pt x="1683" y="2502"/>
                      <a:pt x="1739" y="2622"/>
                    </a:cubicBezTo>
                    <a:lnTo>
                      <a:pt x="1942" y="2931"/>
                    </a:lnTo>
                    <a:cubicBezTo>
                      <a:pt x="1942" y="2931"/>
                      <a:pt x="1302" y="2472"/>
                      <a:pt x="1112" y="2472"/>
                    </a:cubicBezTo>
                    <a:cubicBezTo>
                      <a:pt x="1073" y="2472"/>
                      <a:pt x="1052" y="2492"/>
                      <a:pt x="1060" y="2538"/>
                    </a:cubicBezTo>
                    <a:cubicBezTo>
                      <a:pt x="1084" y="2812"/>
                      <a:pt x="1346" y="2907"/>
                      <a:pt x="1346" y="2907"/>
                    </a:cubicBezTo>
                    <a:cubicBezTo>
                      <a:pt x="1346" y="2907"/>
                      <a:pt x="511" y="2775"/>
                      <a:pt x="187" y="2775"/>
                    </a:cubicBezTo>
                    <a:cubicBezTo>
                      <a:pt x="111" y="2775"/>
                      <a:pt x="63" y="2782"/>
                      <a:pt x="60" y="2800"/>
                    </a:cubicBezTo>
                    <a:cubicBezTo>
                      <a:pt x="1" y="3110"/>
                      <a:pt x="1227" y="3360"/>
                      <a:pt x="1227" y="3360"/>
                    </a:cubicBezTo>
                    <a:cubicBezTo>
                      <a:pt x="1227" y="3360"/>
                      <a:pt x="1217" y="3359"/>
                      <a:pt x="1200" y="3359"/>
                    </a:cubicBezTo>
                    <a:cubicBezTo>
                      <a:pt x="1127" y="3359"/>
                      <a:pt x="922" y="3375"/>
                      <a:pt x="787" y="3538"/>
                    </a:cubicBezTo>
                    <a:cubicBezTo>
                      <a:pt x="713" y="3640"/>
                      <a:pt x="923" y="3667"/>
                      <a:pt x="1164" y="3667"/>
                    </a:cubicBezTo>
                    <a:cubicBezTo>
                      <a:pt x="1432" y="3667"/>
                      <a:pt x="1739" y="3634"/>
                      <a:pt x="1739" y="3634"/>
                    </a:cubicBezTo>
                    <a:lnTo>
                      <a:pt x="1739" y="3634"/>
                    </a:lnTo>
                    <a:lnTo>
                      <a:pt x="1430" y="3800"/>
                    </a:lnTo>
                    <a:cubicBezTo>
                      <a:pt x="1209" y="3935"/>
                      <a:pt x="1330" y="3982"/>
                      <a:pt x="1605" y="3982"/>
                    </a:cubicBezTo>
                    <a:cubicBezTo>
                      <a:pt x="2203" y="3982"/>
                      <a:pt x="3527" y="3761"/>
                      <a:pt x="3608" y="3753"/>
                    </a:cubicBezTo>
                    <a:cubicBezTo>
                      <a:pt x="3608" y="3741"/>
                      <a:pt x="3620" y="3729"/>
                      <a:pt x="3620" y="3681"/>
                    </a:cubicBezTo>
                    <a:cubicBezTo>
                      <a:pt x="3632" y="3693"/>
                      <a:pt x="3632" y="3705"/>
                      <a:pt x="3632" y="3705"/>
                    </a:cubicBezTo>
                    <a:cubicBezTo>
                      <a:pt x="3632" y="3705"/>
                      <a:pt x="4972" y="1670"/>
                      <a:pt x="4689" y="1670"/>
                    </a:cubicBezTo>
                    <a:cubicBezTo>
                      <a:pt x="4662" y="1670"/>
                      <a:pt x="4620" y="1688"/>
                      <a:pt x="4561" y="1729"/>
                    </a:cubicBezTo>
                    <a:lnTo>
                      <a:pt x="4275" y="1955"/>
                    </a:lnTo>
                    <a:cubicBezTo>
                      <a:pt x="4275" y="1955"/>
                      <a:pt x="4819" y="1034"/>
                      <a:pt x="4610" y="1034"/>
                    </a:cubicBezTo>
                    <a:cubicBezTo>
                      <a:pt x="4603" y="1034"/>
                      <a:pt x="4594" y="1036"/>
                      <a:pt x="4585" y="1038"/>
                    </a:cubicBezTo>
                    <a:cubicBezTo>
                      <a:pt x="4335" y="1122"/>
                      <a:pt x="4263" y="1372"/>
                      <a:pt x="4263" y="1372"/>
                    </a:cubicBezTo>
                    <a:cubicBezTo>
                      <a:pt x="4263" y="1372"/>
                      <a:pt x="4323" y="86"/>
                      <a:pt x="4228" y="86"/>
                    </a:cubicBezTo>
                    <a:cubicBezTo>
                      <a:pt x="4223" y="85"/>
                      <a:pt x="4219" y="85"/>
                      <a:pt x="4215" y="85"/>
                    </a:cubicBezTo>
                    <a:cubicBezTo>
                      <a:pt x="3914" y="85"/>
                      <a:pt x="3787" y="1300"/>
                      <a:pt x="3787" y="1300"/>
                    </a:cubicBezTo>
                    <a:cubicBezTo>
                      <a:pt x="3787" y="1300"/>
                      <a:pt x="3787" y="1026"/>
                      <a:pt x="3561" y="883"/>
                    </a:cubicBezTo>
                    <a:cubicBezTo>
                      <a:pt x="3545" y="873"/>
                      <a:pt x="3532" y="869"/>
                      <a:pt x="3520" y="869"/>
                    </a:cubicBezTo>
                    <a:cubicBezTo>
                      <a:pt x="3353" y="869"/>
                      <a:pt x="3561" y="1836"/>
                      <a:pt x="3561" y="1836"/>
                    </a:cubicBezTo>
                    <a:lnTo>
                      <a:pt x="3370" y="1538"/>
                    </a:lnTo>
                    <a:cubicBezTo>
                      <a:pt x="3317" y="1471"/>
                      <a:pt x="3274" y="1442"/>
                      <a:pt x="3245" y="1442"/>
                    </a:cubicBezTo>
                    <a:cubicBezTo>
                      <a:pt x="3223" y="1442"/>
                      <a:pt x="3209" y="1459"/>
                      <a:pt x="3204" y="1491"/>
                    </a:cubicBezTo>
                    <a:cubicBezTo>
                      <a:pt x="3126" y="1227"/>
                      <a:pt x="3054" y="1055"/>
                      <a:pt x="2990" y="1055"/>
                    </a:cubicBezTo>
                    <a:cubicBezTo>
                      <a:pt x="2955" y="1055"/>
                      <a:pt x="2923" y="1104"/>
                      <a:pt x="2894" y="1217"/>
                    </a:cubicBezTo>
                    <a:lnTo>
                      <a:pt x="2799" y="1633"/>
                    </a:lnTo>
                    <a:cubicBezTo>
                      <a:pt x="2799" y="1633"/>
                      <a:pt x="2584" y="548"/>
                      <a:pt x="2410" y="548"/>
                    </a:cubicBezTo>
                    <a:cubicBezTo>
                      <a:pt x="2392" y="548"/>
                      <a:pt x="2375" y="560"/>
                      <a:pt x="2358" y="586"/>
                    </a:cubicBezTo>
                    <a:cubicBezTo>
                      <a:pt x="2180" y="848"/>
                      <a:pt x="2311" y="1133"/>
                      <a:pt x="2311" y="1133"/>
                    </a:cubicBezTo>
                    <a:cubicBezTo>
                      <a:pt x="2311" y="1133"/>
                      <a:pt x="1415" y="0"/>
                      <a:pt x="12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2"/>
              <p:cNvSpPr/>
              <p:nvPr/>
            </p:nvSpPr>
            <p:spPr>
              <a:xfrm>
                <a:off x="6609765" y="497268"/>
                <a:ext cx="115498" cy="162108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4417" extrusionOk="0">
                    <a:moveTo>
                      <a:pt x="3147" y="1"/>
                    </a:moveTo>
                    <a:cubicBezTo>
                      <a:pt x="3146" y="1"/>
                      <a:pt x="1" y="2076"/>
                      <a:pt x="693" y="2076"/>
                    </a:cubicBezTo>
                    <a:cubicBezTo>
                      <a:pt x="727" y="2076"/>
                      <a:pt x="771" y="2071"/>
                      <a:pt x="825" y="2061"/>
                    </a:cubicBezTo>
                    <a:lnTo>
                      <a:pt x="1313" y="1942"/>
                    </a:lnTo>
                    <a:lnTo>
                      <a:pt x="1313" y="1942"/>
                    </a:lnTo>
                    <a:cubicBezTo>
                      <a:pt x="1313" y="1942"/>
                      <a:pt x="27" y="2894"/>
                      <a:pt x="408" y="2954"/>
                    </a:cubicBezTo>
                    <a:cubicBezTo>
                      <a:pt x="442" y="2959"/>
                      <a:pt x="474" y="2961"/>
                      <a:pt x="505" y="2961"/>
                    </a:cubicBezTo>
                    <a:cubicBezTo>
                      <a:pt x="818" y="2961"/>
                      <a:pt x="1015" y="2716"/>
                      <a:pt x="1015" y="2715"/>
                    </a:cubicBezTo>
                    <a:lnTo>
                      <a:pt x="1015" y="2715"/>
                    </a:lnTo>
                    <a:cubicBezTo>
                      <a:pt x="1015" y="2716"/>
                      <a:pt x="218" y="4335"/>
                      <a:pt x="337" y="4394"/>
                    </a:cubicBezTo>
                    <a:cubicBezTo>
                      <a:pt x="362" y="4410"/>
                      <a:pt x="389" y="4417"/>
                      <a:pt x="419" y="4417"/>
                    </a:cubicBezTo>
                    <a:cubicBezTo>
                      <a:pt x="822" y="4417"/>
                      <a:pt x="1587" y="3073"/>
                      <a:pt x="1587" y="3073"/>
                    </a:cubicBezTo>
                    <a:lnTo>
                      <a:pt x="1587" y="3073"/>
                    </a:lnTo>
                    <a:cubicBezTo>
                      <a:pt x="1587" y="3073"/>
                      <a:pt x="1432" y="3406"/>
                      <a:pt x="1646" y="3739"/>
                    </a:cubicBezTo>
                    <a:cubicBezTo>
                      <a:pt x="1666" y="3771"/>
                      <a:pt x="1686" y="3785"/>
                      <a:pt x="1707" y="3785"/>
                    </a:cubicBezTo>
                    <a:cubicBezTo>
                      <a:pt x="1907" y="3785"/>
                      <a:pt x="2171" y="2489"/>
                      <a:pt x="2182" y="2489"/>
                    </a:cubicBezTo>
                    <a:lnTo>
                      <a:pt x="2265" y="2977"/>
                    </a:lnTo>
                    <a:cubicBezTo>
                      <a:pt x="2300" y="3114"/>
                      <a:pt x="2339" y="3174"/>
                      <a:pt x="2381" y="3174"/>
                    </a:cubicBezTo>
                    <a:cubicBezTo>
                      <a:pt x="2687" y="3174"/>
                      <a:pt x="3147" y="1"/>
                      <a:pt x="3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2"/>
              <p:cNvSpPr/>
              <p:nvPr/>
            </p:nvSpPr>
            <p:spPr>
              <a:xfrm>
                <a:off x="7658560" y="1015133"/>
                <a:ext cx="130692" cy="8081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2202" extrusionOk="0">
                    <a:moveTo>
                      <a:pt x="3360" y="0"/>
                    </a:moveTo>
                    <a:cubicBezTo>
                      <a:pt x="2996" y="0"/>
                      <a:pt x="2167" y="570"/>
                      <a:pt x="2167" y="570"/>
                    </a:cubicBezTo>
                    <a:cubicBezTo>
                      <a:pt x="2167" y="570"/>
                      <a:pt x="2393" y="380"/>
                      <a:pt x="2358" y="82"/>
                    </a:cubicBezTo>
                    <a:cubicBezTo>
                      <a:pt x="2351" y="43"/>
                      <a:pt x="2333" y="26"/>
                      <a:pt x="2306" y="26"/>
                    </a:cubicBezTo>
                    <a:cubicBezTo>
                      <a:pt x="2123" y="26"/>
                      <a:pt x="1547" y="773"/>
                      <a:pt x="1536" y="773"/>
                    </a:cubicBezTo>
                    <a:lnTo>
                      <a:pt x="1643" y="404"/>
                    </a:lnTo>
                    <a:cubicBezTo>
                      <a:pt x="1670" y="276"/>
                      <a:pt x="1657" y="222"/>
                      <a:pt x="1613" y="222"/>
                    </a:cubicBezTo>
                    <a:cubicBezTo>
                      <a:pt x="1349" y="222"/>
                      <a:pt x="0" y="2201"/>
                      <a:pt x="0" y="2201"/>
                    </a:cubicBezTo>
                    <a:cubicBezTo>
                      <a:pt x="0" y="2201"/>
                      <a:pt x="3239" y="1785"/>
                      <a:pt x="2346" y="1547"/>
                    </a:cubicBezTo>
                    <a:lnTo>
                      <a:pt x="1953" y="1463"/>
                    </a:lnTo>
                    <a:cubicBezTo>
                      <a:pt x="1953" y="1463"/>
                      <a:pt x="3203" y="1237"/>
                      <a:pt x="2953" y="1058"/>
                    </a:cubicBezTo>
                    <a:cubicBezTo>
                      <a:pt x="2847" y="986"/>
                      <a:pt x="2741" y="964"/>
                      <a:pt x="2652" y="964"/>
                    </a:cubicBezTo>
                    <a:cubicBezTo>
                      <a:pt x="2522" y="964"/>
                      <a:pt x="2429" y="1011"/>
                      <a:pt x="2429" y="1011"/>
                    </a:cubicBezTo>
                    <a:cubicBezTo>
                      <a:pt x="2429" y="1011"/>
                      <a:pt x="3560" y="142"/>
                      <a:pt x="3501" y="58"/>
                    </a:cubicBezTo>
                    <a:cubicBezTo>
                      <a:pt x="3472" y="18"/>
                      <a:pt x="3423" y="0"/>
                      <a:pt x="33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2"/>
              <p:cNvSpPr/>
              <p:nvPr/>
            </p:nvSpPr>
            <p:spPr>
              <a:xfrm>
                <a:off x="6957235" y="967057"/>
                <a:ext cx="130692" cy="8081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2202" extrusionOk="0">
                    <a:moveTo>
                      <a:pt x="3360" y="1"/>
                    </a:moveTo>
                    <a:cubicBezTo>
                      <a:pt x="2997" y="1"/>
                      <a:pt x="2168" y="571"/>
                      <a:pt x="2168" y="571"/>
                    </a:cubicBezTo>
                    <a:cubicBezTo>
                      <a:pt x="2168" y="571"/>
                      <a:pt x="2406" y="380"/>
                      <a:pt x="2358" y="82"/>
                    </a:cubicBezTo>
                    <a:cubicBezTo>
                      <a:pt x="2352" y="43"/>
                      <a:pt x="2333" y="26"/>
                      <a:pt x="2306" y="26"/>
                    </a:cubicBezTo>
                    <a:cubicBezTo>
                      <a:pt x="2124" y="26"/>
                      <a:pt x="1547" y="773"/>
                      <a:pt x="1537" y="773"/>
                    </a:cubicBezTo>
                    <a:lnTo>
                      <a:pt x="1644" y="404"/>
                    </a:lnTo>
                    <a:cubicBezTo>
                      <a:pt x="1671" y="277"/>
                      <a:pt x="1657" y="222"/>
                      <a:pt x="1613" y="222"/>
                    </a:cubicBezTo>
                    <a:cubicBezTo>
                      <a:pt x="1350" y="222"/>
                      <a:pt x="1" y="2202"/>
                      <a:pt x="1" y="2202"/>
                    </a:cubicBezTo>
                    <a:cubicBezTo>
                      <a:pt x="1" y="2202"/>
                      <a:pt x="3239" y="1785"/>
                      <a:pt x="2346" y="1547"/>
                    </a:cubicBezTo>
                    <a:lnTo>
                      <a:pt x="1953" y="1463"/>
                    </a:lnTo>
                    <a:cubicBezTo>
                      <a:pt x="1953" y="1463"/>
                      <a:pt x="3204" y="1237"/>
                      <a:pt x="2954" y="1059"/>
                    </a:cubicBezTo>
                    <a:cubicBezTo>
                      <a:pt x="2852" y="986"/>
                      <a:pt x="2747" y="965"/>
                      <a:pt x="2658" y="965"/>
                    </a:cubicBezTo>
                    <a:cubicBezTo>
                      <a:pt x="2526" y="965"/>
                      <a:pt x="2430" y="1011"/>
                      <a:pt x="2430" y="1011"/>
                    </a:cubicBezTo>
                    <a:cubicBezTo>
                      <a:pt x="2430" y="1011"/>
                      <a:pt x="3561" y="142"/>
                      <a:pt x="3501" y="59"/>
                    </a:cubicBezTo>
                    <a:cubicBezTo>
                      <a:pt x="3473" y="18"/>
                      <a:pt x="3424" y="1"/>
                      <a:pt x="33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2"/>
              <p:cNvSpPr/>
              <p:nvPr/>
            </p:nvSpPr>
            <p:spPr>
              <a:xfrm>
                <a:off x="6709477" y="969883"/>
                <a:ext cx="172200" cy="99423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2709" extrusionOk="0">
                    <a:moveTo>
                      <a:pt x="1718" y="1"/>
                    </a:moveTo>
                    <a:cubicBezTo>
                      <a:pt x="1683" y="1"/>
                      <a:pt x="1661" y="24"/>
                      <a:pt x="1656" y="77"/>
                    </a:cubicBezTo>
                    <a:cubicBezTo>
                      <a:pt x="1608" y="458"/>
                      <a:pt x="1906" y="684"/>
                      <a:pt x="1906" y="684"/>
                    </a:cubicBezTo>
                    <a:cubicBezTo>
                      <a:pt x="1906" y="684"/>
                      <a:pt x="492" y="28"/>
                      <a:pt x="240" y="28"/>
                    </a:cubicBezTo>
                    <a:cubicBezTo>
                      <a:pt x="220" y="28"/>
                      <a:pt x="208" y="32"/>
                      <a:pt x="203" y="41"/>
                    </a:cubicBezTo>
                    <a:cubicBezTo>
                      <a:pt x="1" y="434"/>
                      <a:pt x="1561" y="1232"/>
                      <a:pt x="1561" y="1232"/>
                    </a:cubicBezTo>
                    <a:cubicBezTo>
                      <a:pt x="1561" y="1232"/>
                      <a:pt x="1461" y="1194"/>
                      <a:pt x="1321" y="1194"/>
                    </a:cubicBezTo>
                    <a:cubicBezTo>
                      <a:pt x="1200" y="1194"/>
                      <a:pt x="1049" y="1222"/>
                      <a:pt x="906" y="1327"/>
                    </a:cubicBezTo>
                    <a:cubicBezTo>
                      <a:pt x="596" y="1553"/>
                      <a:pt x="2168" y="1815"/>
                      <a:pt x="2168" y="1815"/>
                    </a:cubicBezTo>
                    <a:lnTo>
                      <a:pt x="1680" y="1922"/>
                    </a:lnTo>
                    <a:cubicBezTo>
                      <a:pt x="549" y="2244"/>
                      <a:pt x="4692" y="2708"/>
                      <a:pt x="4692" y="2708"/>
                    </a:cubicBezTo>
                    <a:cubicBezTo>
                      <a:pt x="4692" y="2708"/>
                      <a:pt x="2948" y="223"/>
                      <a:pt x="2602" y="223"/>
                    </a:cubicBezTo>
                    <a:cubicBezTo>
                      <a:pt x="2543" y="223"/>
                      <a:pt x="2525" y="293"/>
                      <a:pt x="2561" y="458"/>
                    </a:cubicBezTo>
                    <a:lnTo>
                      <a:pt x="2692" y="946"/>
                    </a:lnTo>
                    <a:cubicBezTo>
                      <a:pt x="2692" y="946"/>
                      <a:pt x="1943" y="1"/>
                      <a:pt x="1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2"/>
              <p:cNvSpPr/>
              <p:nvPr/>
            </p:nvSpPr>
            <p:spPr>
              <a:xfrm>
                <a:off x="6632335" y="996159"/>
                <a:ext cx="102983" cy="172751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4707" extrusionOk="0">
                    <a:moveTo>
                      <a:pt x="577" y="0"/>
                    </a:moveTo>
                    <a:cubicBezTo>
                      <a:pt x="573" y="0"/>
                      <a:pt x="570" y="2"/>
                      <a:pt x="567" y="4"/>
                    </a:cubicBezTo>
                    <a:cubicBezTo>
                      <a:pt x="186" y="194"/>
                      <a:pt x="1031" y="1754"/>
                      <a:pt x="1031" y="1754"/>
                    </a:cubicBezTo>
                    <a:cubicBezTo>
                      <a:pt x="1031" y="1754"/>
                      <a:pt x="825" y="1456"/>
                      <a:pt x="457" y="1456"/>
                    </a:cubicBezTo>
                    <a:cubicBezTo>
                      <a:pt x="450" y="1456"/>
                      <a:pt x="443" y="1456"/>
                      <a:pt x="436" y="1456"/>
                    </a:cubicBezTo>
                    <a:cubicBezTo>
                      <a:pt x="43" y="1468"/>
                      <a:pt x="1210" y="2575"/>
                      <a:pt x="1198" y="2575"/>
                    </a:cubicBezTo>
                    <a:lnTo>
                      <a:pt x="734" y="2385"/>
                    </a:lnTo>
                    <a:cubicBezTo>
                      <a:pt x="664" y="2363"/>
                      <a:pt x="611" y="2352"/>
                      <a:pt x="573" y="2352"/>
                    </a:cubicBezTo>
                    <a:cubicBezTo>
                      <a:pt x="1" y="2352"/>
                      <a:pt x="2805" y="4707"/>
                      <a:pt x="2805" y="4707"/>
                    </a:cubicBezTo>
                    <a:cubicBezTo>
                      <a:pt x="2805" y="4707"/>
                      <a:pt x="2722" y="1463"/>
                      <a:pt x="2415" y="1463"/>
                    </a:cubicBezTo>
                    <a:cubicBezTo>
                      <a:pt x="2374" y="1463"/>
                      <a:pt x="2330" y="1519"/>
                      <a:pt x="2282" y="1647"/>
                    </a:cubicBezTo>
                    <a:lnTo>
                      <a:pt x="2127" y="2147"/>
                    </a:lnTo>
                    <a:cubicBezTo>
                      <a:pt x="2127" y="2147"/>
                      <a:pt x="2027" y="800"/>
                      <a:pt x="1818" y="800"/>
                    </a:cubicBezTo>
                    <a:cubicBezTo>
                      <a:pt x="1799" y="800"/>
                      <a:pt x="1779" y="812"/>
                      <a:pt x="1758" y="837"/>
                    </a:cubicBezTo>
                    <a:cubicBezTo>
                      <a:pt x="1508" y="1111"/>
                      <a:pt x="1627" y="1468"/>
                      <a:pt x="1627" y="1468"/>
                    </a:cubicBezTo>
                    <a:cubicBezTo>
                      <a:pt x="1627" y="1468"/>
                      <a:pt x="723" y="0"/>
                      <a:pt x="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2"/>
              <p:cNvSpPr/>
              <p:nvPr/>
            </p:nvSpPr>
            <p:spPr>
              <a:xfrm>
                <a:off x="6591085" y="777137"/>
                <a:ext cx="153850" cy="178146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854" extrusionOk="0">
                    <a:moveTo>
                      <a:pt x="4191" y="1685"/>
                    </a:moveTo>
                    <a:cubicBezTo>
                      <a:pt x="4191" y="1691"/>
                      <a:pt x="4190" y="1703"/>
                      <a:pt x="4188" y="1721"/>
                    </a:cubicBezTo>
                    <a:lnTo>
                      <a:pt x="4191" y="1721"/>
                    </a:lnTo>
                    <a:lnTo>
                      <a:pt x="4191" y="1685"/>
                    </a:lnTo>
                    <a:close/>
                    <a:moveTo>
                      <a:pt x="1867" y="1"/>
                    </a:moveTo>
                    <a:cubicBezTo>
                      <a:pt x="1838" y="1"/>
                      <a:pt x="1822" y="17"/>
                      <a:pt x="1822" y="54"/>
                    </a:cubicBezTo>
                    <a:cubicBezTo>
                      <a:pt x="1822" y="328"/>
                      <a:pt x="2060" y="459"/>
                      <a:pt x="2060" y="459"/>
                    </a:cubicBezTo>
                    <a:cubicBezTo>
                      <a:pt x="2060" y="459"/>
                      <a:pt x="1080" y="161"/>
                      <a:pt x="855" y="161"/>
                    </a:cubicBezTo>
                    <a:cubicBezTo>
                      <a:pt x="829" y="161"/>
                      <a:pt x="814" y="165"/>
                      <a:pt x="810" y="173"/>
                    </a:cubicBezTo>
                    <a:cubicBezTo>
                      <a:pt x="715" y="459"/>
                      <a:pt x="1882" y="888"/>
                      <a:pt x="1882" y="888"/>
                    </a:cubicBezTo>
                    <a:cubicBezTo>
                      <a:pt x="1882" y="888"/>
                      <a:pt x="1833" y="875"/>
                      <a:pt x="1763" y="875"/>
                    </a:cubicBezTo>
                    <a:cubicBezTo>
                      <a:pt x="1670" y="875"/>
                      <a:pt x="1538" y="898"/>
                      <a:pt x="1429" y="1007"/>
                    </a:cubicBezTo>
                    <a:cubicBezTo>
                      <a:pt x="1227" y="1185"/>
                      <a:pt x="2358" y="1233"/>
                      <a:pt x="2358" y="1233"/>
                    </a:cubicBezTo>
                    <a:lnTo>
                      <a:pt x="2036" y="1352"/>
                    </a:lnTo>
                    <a:cubicBezTo>
                      <a:pt x="1905" y="1412"/>
                      <a:pt x="1882" y="1471"/>
                      <a:pt x="1941" y="1495"/>
                    </a:cubicBezTo>
                    <a:cubicBezTo>
                      <a:pt x="1524" y="1519"/>
                      <a:pt x="1322" y="1578"/>
                      <a:pt x="1620" y="1733"/>
                    </a:cubicBezTo>
                    <a:lnTo>
                      <a:pt x="2001" y="1912"/>
                    </a:lnTo>
                    <a:cubicBezTo>
                      <a:pt x="2001" y="1912"/>
                      <a:pt x="1851" y="1905"/>
                      <a:pt x="1660" y="1905"/>
                    </a:cubicBezTo>
                    <a:cubicBezTo>
                      <a:pt x="1277" y="1905"/>
                      <a:pt x="727" y="1932"/>
                      <a:pt x="869" y="2090"/>
                    </a:cubicBezTo>
                    <a:cubicBezTo>
                      <a:pt x="1008" y="2260"/>
                      <a:pt x="1187" y="2290"/>
                      <a:pt x="1295" y="2290"/>
                    </a:cubicBezTo>
                    <a:cubicBezTo>
                      <a:pt x="1355" y="2290"/>
                      <a:pt x="1393" y="2281"/>
                      <a:pt x="1393" y="2281"/>
                    </a:cubicBezTo>
                    <a:lnTo>
                      <a:pt x="1393" y="2281"/>
                    </a:lnTo>
                    <a:cubicBezTo>
                      <a:pt x="1393" y="2281"/>
                      <a:pt x="0" y="2912"/>
                      <a:pt x="36" y="3007"/>
                    </a:cubicBezTo>
                    <a:cubicBezTo>
                      <a:pt x="65" y="3095"/>
                      <a:pt x="172" y="3128"/>
                      <a:pt x="317" y="3128"/>
                    </a:cubicBezTo>
                    <a:cubicBezTo>
                      <a:pt x="761" y="3128"/>
                      <a:pt x="1560" y="2817"/>
                      <a:pt x="1560" y="2817"/>
                    </a:cubicBezTo>
                    <a:lnTo>
                      <a:pt x="1560" y="2817"/>
                    </a:lnTo>
                    <a:cubicBezTo>
                      <a:pt x="1560" y="2817"/>
                      <a:pt x="1274" y="2948"/>
                      <a:pt x="1250" y="3269"/>
                    </a:cubicBezTo>
                    <a:cubicBezTo>
                      <a:pt x="1245" y="3323"/>
                      <a:pt x="1267" y="3345"/>
                      <a:pt x="1309" y="3345"/>
                    </a:cubicBezTo>
                    <a:cubicBezTo>
                      <a:pt x="1525" y="3345"/>
                      <a:pt x="2262" y="2733"/>
                      <a:pt x="2263" y="2733"/>
                    </a:cubicBezTo>
                    <a:lnTo>
                      <a:pt x="2263" y="2733"/>
                    </a:lnTo>
                    <a:lnTo>
                      <a:pt x="2048" y="3114"/>
                    </a:lnTo>
                    <a:cubicBezTo>
                      <a:pt x="1983" y="3255"/>
                      <a:pt x="1993" y="3314"/>
                      <a:pt x="2055" y="3314"/>
                    </a:cubicBezTo>
                    <a:cubicBezTo>
                      <a:pt x="2151" y="3314"/>
                      <a:pt x="2372" y="3173"/>
                      <a:pt x="2632" y="2971"/>
                    </a:cubicBezTo>
                    <a:lnTo>
                      <a:pt x="2632" y="2971"/>
                    </a:lnTo>
                    <a:cubicBezTo>
                      <a:pt x="2497" y="3106"/>
                      <a:pt x="2463" y="3202"/>
                      <a:pt x="2575" y="3202"/>
                    </a:cubicBezTo>
                    <a:cubicBezTo>
                      <a:pt x="2602" y="3202"/>
                      <a:pt x="2636" y="3197"/>
                      <a:pt x="2679" y="3186"/>
                    </a:cubicBezTo>
                    <a:lnTo>
                      <a:pt x="3013" y="3079"/>
                    </a:lnTo>
                    <a:lnTo>
                      <a:pt x="3013" y="3079"/>
                    </a:lnTo>
                    <a:cubicBezTo>
                      <a:pt x="3013" y="3079"/>
                      <a:pt x="2155" y="3805"/>
                      <a:pt x="2417" y="3841"/>
                    </a:cubicBezTo>
                    <a:cubicBezTo>
                      <a:pt x="2432" y="3842"/>
                      <a:pt x="2446" y="3842"/>
                      <a:pt x="2459" y="3842"/>
                    </a:cubicBezTo>
                    <a:cubicBezTo>
                      <a:pt x="2706" y="3842"/>
                      <a:pt x="2834" y="3650"/>
                      <a:pt x="2834" y="3650"/>
                    </a:cubicBezTo>
                    <a:lnTo>
                      <a:pt x="2834" y="3650"/>
                    </a:lnTo>
                    <a:cubicBezTo>
                      <a:pt x="2834" y="3650"/>
                      <a:pt x="2346" y="4817"/>
                      <a:pt x="2441" y="4841"/>
                    </a:cubicBezTo>
                    <a:cubicBezTo>
                      <a:pt x="2457" y="4849"/>
                      <a:pt x="2475" y="4853"/>
                      <a:pt x="2493" y="4853"/>
                    </a:cubicBezTo>
                    <a:cubicBezTo>
                      <a:pt x="2777" y="4853"/>
                      <a:pt x="3251" y="3853"/>
                      <a:pt x="3251" y="3852"/>
                    </a:cubicBezTo>
                    <a:lnTo>
                      <a:pt x="3251" y="3852"/>
                    </a:lnTo>
                    <a:cubicBezTo>
                      <a:pt x="3251" y="3853"/>
                      <a:pt x="3167" y="4091"/>
                      <a:pt x="3334" y="4317"/>
                    </a:cubicBezTo>
                    <a:cubicBezTo>
                      <a:pt x="3348" y="4338"/>
                      <a:pt x="3362" y="4347"/>
                      <a:pt x="3377" y="4347"/>
                    </a:cubicBezTo>
                    <a:cubicBezTo>
                      <a:pt x="3516" y="4347"/>
                      <a:pt x="3644" y="3424"/>
                      <a:pt x="3644" y="3424"/>
                    </a:cubicBezTo>
                    <a:lnTo>
                      <a:pt x="3715" y="3781"/>
                    </a:lnTo>
                    <a:cubicBezTo>
                      <a:pt x="3744" y="3876"/>
                      <a:pt x="3773" y="3918"/>
                      <a:pt x="3802" y="3918"/>
                    </a:cubicBezTo>
                    <a:cubicBezTo>
                      <a:pt x="3994" y="3918"/>
                      <a:pt x="4161" y="2018"/>
                      <a:pt x="4188" y="1721"/>
                    </a:cubicBezTo>
                    <a:lnTo>
                      <a:pt x="4168" y="1721"/>
                    </a:lnTo>
                    <a:lnTo>
                      <a:pt x="4168" y="1614"/>
                    </a:lnTo>
                    <a:lnTo>
                      <a:pt x="4179" y="1614"/>
                    </a:lnTo>
                    <a:cubicBezTo>
                      <a:pt x="4179" y="1614"/>
                      <a:pt x="2761" y="76"/>
                      <a:pt x="2494" y="76"/>
                    </a:cubicBezTo>
                    <a:cubicBezTo>
                      <a:pt x="2446" y="76"/>
                      <a:pt x="2435" y="126"/>
                      <a:pt x="2477" y="245"/>
                    </a:cubicBezTo>
                    <a:lnTo>
                      <a:pt x="2632" y="578"/>
                    </a:lnTo>
                    <a:cubicBezTo>
                      <a:pt x="2632" y="578"/>
                      <a:pt x="2037" y="1"/>
                      <a:pt x="1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2"/>
              <p:cNvSpPr/>
              <p:nvPr/>
            </p:nvSpPr>
            <p:spPr>
              <a:xfrm>
                <a:off x="6938885" y="1087834"/>
                <a:ext cx="191432" cy="80301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188" extrusionOk="0">
                    <a:moveTo>
                      <a:pt x="2211" y="1"/>
                    </a:moveTo>
                    <a:cubicBezTo>
                      <a:pt x="2032" y="1"/>
                      <a:pt x="1991" y="69"/>
                      <a:pt x="2180" y="244"/>
                    </a:cubicBezTo>
                    <a:lnTo>
                      <a:pt x="2584" y="566"/>
                    </a:lnTo>
                    <a:cubicBezTo>
                      <a:pt x="2584" y="566"/>
                      <a:pt x="1768" y="319"/>
                      <a:pt x="1395" y="319"/>
                    </a:cubicBezTo>
                    <a:cubicBezTo>
                      <a:pt x="1256" y="319"/>
                      <a:pt x="1179" y="353"/>
                      <a:pt x="1227" y="447"/>
                    </a:cubicBezTo>
                    <a:cubicBezTo>
                      <a:pt x="1406" y="792"/>
                      <a:pt x="1787" y="804"/>
                      <a:pt x="1787" y="804"/>
                    </a:cubicBezTo>
                    <a:cubicBezTo>
                      <a:pt x="1787" y="804"/>
                      <a:pt x="1" y="1149"/>
                      <a:pt x="25" y="1268"/>
                    </a:cubicBezTo>
                    <a:cubicBezTo>
                      <a:pt x="53" y="1477"/>
                      <a:pt x="485" y="1530"/>
                      <a:pt x="921" y="1530"/>
                    </a:cubicBezTo>
                    <a:cubicBezTo>
                      <a:pt x="1381" y="1530"/>
                      <a:pt x="1846" y="1471"/>
                      <a:pt x="1846" y="1471"/>
                    </a:cubicBezTo>
                    <a:lnTo>
                      <a:pt x="1846" y="1471"/>
                    </a:lnTo>
                    <a:cubicBezTo>
                      <a:pt x="1846" y="1471"/>
                      <a:pt x="1489" y="1554"/>
                      <a:pt x="1358" y="1923"/>
                    </a:cubicBezTo>
                    <a:cubicBezTo>
                      <a:pt x="1331" y="1996"/>
                      <a:pt x="1371" y="2025"/>
                      <a:pt x="1452" y="2025"/>
                    </a:cubicBezTo>
                    <a:cubicBezTo>
                      <a:pt x="1763" y="2025"/>
                      <a:pt x="2679" y="1590"/>
                      <a:pt x="2680" y="1590"/>
                    </a:cubicBezTo>
                    <a:lnTo>
                      <a:pt x="2680" y="1590"/>
                    </a:lnTo>
                    <a:lnTo>
                      <a:pt x="2334" y="1947"/>
                    </a:lnTo>
                    <a:cubicBezTo>
                      <a:pt x="2199" y="2118"/>
                      <a:pt x="2214" y="2187"/>
                      <a:pt x="2329" y="2187"/>
                    </a:cubicBezTo>
                    <a:cubicBezTo>
                      <a:pt x="2828" y="2187"/>
                      <a:pt x="5216" y="863"/>
                      <a:pt x="5216" y="863"/>
                    </a:cubicBezTo>
                    <a:cubicBezTo>
                      <a:pt x="5216" y="863"/>
                      <a:pt x="2845" y="1"/>
                      <a:pt x="22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2"/>
              <p:cNvSpPr/>
              <p:nvPr/>
            </p:nvSpPr>
            <p:spPr>
              <a:xfrm>
                <a:off x="6780491" y="789578"/>
                <a:ext cx="80155" cy="148638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050" extrusionOk="0">
                    <a:moveTo>
                      <a:pt x="867" y="0"/>
                    </a:moveTo>
                    <a:cubicBezTo>
                      <a:pt x="866" y="0"/>
                      <a:pt x="865" y="1"/>
                      <a:pt x="864" y="1"/>
                    </a:cubicBezTo>
                    <a:cubicBezTo>
                      <a:pt x="519" y="61"/>
                      <a:pt x="816" y="1430"/>
                      <a:pt x="816" y="1430"/>
                    </a:cubicBezTo>
                    <a:cubicBezTo>
                      <a:pt x="816" y="1430"/>
                      <a:pt x="733" y="1144"/>
                      <a:pt x="435" y="1073"/>
                    </a:cubicBezTo>
                    <a:cubicBezTo>
                      <a:pt x="426" y="1070"/>
                      <a:pt x="417" y="1069"/>
                      <a:pt x="410" y="1069"/>
                    </a:cubicBezTo>
                    <a:cubicBezTo>
                      <a:pt x="177" y="1069"/>
                      <a:pt x="769" y="2085"/>
                      <a:pt x="769" y="2085"/>
                    </a:cubicBezTo>
                    <a:lnTo>
                      <a:pt x="459" y="1847"/>
                    </a:lnTo>
                    <a:cubicBezTo>
                      <a:pt x="392" y="1801"/>
                      <a:pt x="345" y="1780"/>
                      <a:pt x="315" y="1780"/>
                    </a:cubicBezTo>
                    <a:cubicBezTo>
                      <a:pt x="0" y="1780"/>
                      <a:pt x="1507" y="4049"/>
                      <a:pt x="1507" y="4049"/>
                    </a:cubicBezTo>
                    <a:cubicBezTo>
                      <a:pt x="1507" y="4049"/>
                      <a:pt x="2184" y="1532"/>
                      <a:pt x="1917" y="1532"/>
                    </a:cubicBezTo>
                    <a:cubicBezTo>
                      <a:pt x="1885" y="1532"/>
                      <a:pt x="1841" y="1567"/>
                      <a:pt x="1781" y="1644"/>
                    </a:cubicBezTo>
                    <a:lnTo>
                      <a:pt x="1566" y="1966"/>
                    </a:lnTo>
                    <a:cubicBezTo>
                      <a:pt x="1566" y="1966"/>
                      <a:pt x="1796" y="879"/>
                      <a:pt x="1620" y="879"/>
                    </a:cubicBezTo>
                    <a:cubicBezTo>
                      <a:pt x="1608" y="879"/>
                      <a:pt x="1594" y="884"/>
                      <a:pt x="1578" y="894"/>
                    </a:cubicBezTo>
                    <a:cubicBezTo>
                      <a:pt x="1328" y="1061"/>
                      <a:pt x="1340" y="1358"/>
                      <a:pt x="1340" y="1358"/>
                    </a:cubicBezTo>
                    <a:cubicBezTo>
                      <a:pt x="1340" y="1358"/>
                      <a:pt x="957" y="0"/>
                      <a:pt x="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2"/>
              <p:cNvSpPr/>
              <p:nvPr/>
            </p:nvSpPr>
            <p:spPr>
              <a:xfrm>
                <a:off x="6492107" y="951276"/>
                <a:ext cx="115608" cy="162108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4417" extrusionOk="0">
                    <a:moveTo>
                      <a:pt x="3150" y="0"/>
                    </a:moveTo>
                    <a:lnTo>
                      <a:pt x="3150" y="0"/>
                    </a:lnTo>
                    <a:cubicBezTo>
                      <a:pt x="3150" y="1"/>
                      <a:pt x="1" y="2074"/>
                      <a:pt x="723" y="2074"/>
                    </a:cubicBezTo>
                    <a:cubicBezTo>
                      <a:pt x="757" y="2074"/>
                      <a:pt x="800" y="2070"/>
                      <a:pt x="852" y="2060"/>
                    </a:cubicBezTo>
                    <a:lnTo>
                      <a:pt x="1340" y="1941"/>
                    </a:lnTo>
                    <a:lnTo>
                      <a:pt x="1340" y="1941"/>
                    </a:lnTo>
                    <a:cubicBezTo>
                      <a:pt x="1340" y="1941"/>
                      <a:pt x="42" y="2894"/>
                      <a:pt x="435" y="2953"/>
                    </a:cubicBezTo>
                    <a:cubicBezTo>
                      <a:pt x="469" y="2959"/>
                      <a:pt x="501" y="2961"/>
                      <a:pt x="532" y="2961"/>
                    </a:cubicBezTo>
                    <a:cubicBezTo>
                      <a:pt x="845" y="2961"/>
                      <a:pt x="1042" y="2715"/>
                      <a:pt x="1042" y="2715"/>
                    </a:cubicBezTo>
                    <a:lnTo>
                      <a:pt x="1042" y="2715"/>
                    </a:lnTo>
                    <a:cubicBezTo>
                      <a:pt x="1042" y="2715"/>
                      <a:pt x="233" y="4334"/>
                      <a:pt x="352" y="4394"/>
                    </a:cubicBezTo>
                    <a:cubicBezTo>
                      <a:pt x="378" y="4409"/>
                      <a:pt x="406" y="4416"/>
                      <a:pt x="436" y="4416"/>
                    </a:cubicBezTo>
                    <a:cubicBezTo>
                      <a:pt x="847" y="4416"/>
                      <a:pt x="1602" y="3073"/>
                      <a:pt x="1602" y="3072"/>
                    </a:cubicBezTo>
                    <a:lnTo>
                      <a:pt x="1602" y="3072"/>
                    </a:lnTo>
                    <a:cubicBezTo>
                      <a:pt x="1602" y="3072"/>
                      <a:pt x="1447" y="3406"/>
                      <a:pt x="1661" y="3739"/>
                    </a:cubicBezTo>
                    <a:cubicBezTo>
                      <a:pt x="1681" y="3767"/>
                      <a:pt x="1701" y="3780"/>
                      <a:pt x="1722" y="3780"/>
                    </a:cubicBezTo>
                    <a:cubicBezTo>
                      <a:pt x="1929" y="3780"/>
                      <a:pt x="2185" y="2489"/>
                      <a:pt x="2185" y="2489"/>
                    </a:cubicBezTo>
                    <a:lnTo>
                      <a:pt x="2281" y="2977"/>
                    </a:lnTo>
                    <a:cubicBezTo>
                      <a:pt x="2314" y="3116"/>
                      <a:pt x="2352" y="3177"/>
                      <a:pt x="2393" y="3177"/>
                    </a:cubicBezTo>
                    <a:cubicBezTo>
                      <a:pt x="2691" y="3177"/>
                      <a:pt x="3150" y="1"/>
                      <a:pt x="3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6821777" y="439503"/>
                <a:ext cx="186624" cy="7960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169" extrusionOk="0">
                    <a:moveTo>
                      <a:pt x="1602" y="1"/>
                    </a:moveTo>
                    <a:cubicBezTo>
                      <a:pt x="1554" y="1"/>
                      <a:pt x="1529" y="26"/>
                      <a:pt x="1537" y="87"/>
                    </a:cubicBezTo>
                    <a:cubicBezTo>
                      <a:pt x="1584" y="479"/>
                      <a:pt x="1930" y="622"/>
                      <a:pt x="1930" y="622"/>
                    </a:cubicBezTo>
                    <a:cubicBezTo>
                      <a:pt x="1930" y="622"/>
                      <a:pt x="626" y="360"/>
                      <a:pt x="231" y="360"/>
                    </a:cubicBezTo>
                    <a:cubicBezTo>
                      <a:pt x="166" y="360"/>
                      <a:pt x="125" y="367"/>
                      <a:pt x="120" y="384"/>
                    </a:cubicBezTo>
                    <a:cubicBezTo>
                      <a:pt x="1" y="801"/>
                      <a:pt x="1727" y="1253"/>
                      <a:pt x="1727" y="1253"/>
                    </a:cubicBezTo>
                    <a:cubicBezTo>
                      <a:pt x="1727" y="1253"/>
                      <a:pt x="1688" y="1246"/>
                      <a:pt x="1627" y="1246"/>
                    </a:cubicBezTo>
                    <a:cubicBezTo>
                      <a:pt x="1500" y="1246"/>
                      <a:pt x="1277" y="1278"/>
                      <a:pt x="1108" y="1480"/>
                    </a:cubicBezTo>
                    <a:cubicBezTo>
                      <a:pt x="957" y="1659"/>
                      <a:pt x="1473" y="1691"/>
                      <a:pt x="1903" y="1691"/>
                    </a:cubicBezTo>
                    <a:cubicBezTo>
                      <a:pt x="2146" y="1691"/>
                      <a:pt x="2363" y="1681"/>
                      <a:pt x="2417" y="1681"/>
                    </a:cubicBezTo>
                    <a:cubicBezTo>
                      <a:pt x="2426" y="1681"/>
                      <a:pt x="2430" y="1681"/>
                      <a:pt x="2430" y="1682"/>
                    </a:cubicBezTo>
                    <a:lnTo>
                      <a:pt x="1989" y="1896"/>
                    </a:lnTo>
                    <a:cubicBezTo>
                      <a:pt x="1606" y="2103"/>
                      <a:pt x="1930" y="2169"/>
                      <a:pt x="2491" y="2169"/>
                    </a:cubicBezTo>
                    <a:cubicBezTo>
                      <a:pt x="3445" y="2169"/>
                      <a:pt x="5085" y="1980"/>
                      <a:pt x="5085" y="1980"/>
                    </a:cubicBezTo>
                    <a:cubicBezTo>
                      <a:pt x="5085" y="1980"/>
                      <a:pt x="2897" y="28"/>
                      <a:pt x="2497" y="28"/>
                    </a:cubicBezTo>
                    <a:cubicBezTo>
                      <a:pt x="2421" y="28"/>
                      <a:pt x="2410" y="98"/>
                      <a:pt x="2489" y="265"/>
                    </a:cubicBezTo>
                    <a:lnTo>
                      <a:pt x="2739" y="718"/>
                    </a:lnTo>
                    <a:cubicBezTo>
                      <a:pt x="2739" y="718"/>
                      <a:pt x="1854" y="1"/>
                      <a:pt x="16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2"/>
              <p:cNvSpPr/>
              <p:nvPr/>
            </p:nvSpPr>
            <p:spPr>
              <a:xfrm>
                <a:off x="6801336" y="435246"/>
                <a:ext cx="103496" cy="18644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5080" extrusionOk="0">
                    <a:moveTo>
                      <a:pt x="320" y="0"/>
                    </a:moveTo>
                    <a:lnTo>
                      <a:pt x="320" y="0"/>
                    </a:lnTo>
                    <a:cubicBezTo>
                      <a:pt x="320" y="0"/>
                      <a:pt x="0" y="3352"/>
                      <a:pt x="329" y="3352"/>
                    </a:cubicBezTo>
                    <a:cubicBezTo>
                      <a:pt x="371" y="3352"/>
                      <a:pt x="422" y="3299"/>
                      <a:pt x="486" y="3179"/>
                    </a:cubicBezTo>
                    <a:lnTo>
                      <a:pt x="701" y="2703"/>
                    </a:lnTo>
                    <a:lnTo>
                      <a:pt x="701" y="2703"/>
                    </a:lnTo>
                    <a:cubicBezTo>
                      <a:pt x="701" y="2703"/>
                      <a:pt x="650" y="4124"/>
                      <a:pt x="860" y="4124"/>
                    </a:cubicBezTo>
                    <a:cubicBezTo>
                      <a:pt x="877" y="4124"/>
                      <a:pt x="895" y="4115"/>
                      <a:pt x="915" y="4096"/>
                    </a:cubicBezTo>
                    <a:cubicBezTo>
                      <a:pt x="1213" y="3822"/>
                      <a:pt x="1141" y="3441"/>
                      <a:pt x="1141" y="3441"/>
                    </a:cubicBezTo>
                    <a:lnTo>
                      <a:pt x="1141" y="3441"/>
                    </a:lnTo>
                    <a:cubicBezTo>
                      <a:pt x="1141" y="3442"/>
                      <a:pt x="1595" y="5079"/>
                      <a:pt x="2022" y="5079"/>
                    </a:cubicBezTo>
                    <a:cubicBezTo>
                      <a:pt x="2038" y="5079"/>
                      <a:pt x="2054" y="5077"/>
                      <a:pt x="2070" y="5072"/>
                    </a:cubicBezTo>
                    <a:cubicBezTo>
                      <a:pt x="2201" y="5048"/>
                      <a:pt x="1784" y="3227"/>
                      <a:pt x="1784" y="3227"/>
                    </a:cubicBezTo>
                    <a:lnTo>
                      <a:pt x="1784" y="3227"/>
                    </a:lnTo>
                    <a:cubicBezTo>
                      <a:pt x="1784" y="3227"/>
                      <a:pt x="1951" y="3572"/>
                      <a:pt x="2344" y="3620"/>
                    </a:cubicBezTo>
                    <a:cubicBezTo>
                      <a:pt x="2348" y="3620"/>
                      <a:pt x="2351" y="3620"/>
                      <a:pt x="2355" y="3620"/>
                    </a:cubicBezTo>
                    <a:cubicBezTo>
                      <a:pt x="2729" y="3620"/>
                      <a:pt x="1677" y="2382"/>
                      <a:pt x="1677" y="2381"/>
                    </a:cubicBezTo>
                    <a:lnTo>
                      <a:pt x="1677" y="2381"/>
                    </a:lnTo>
                    <a:lnTo>
                      <a:pt x="2141" y="2620"/>
                    </a:lnTo>
                    <a:cubicBezTo>
                      <a:pt x="2223" y="2657"/>
                      <a:pt x="2282" y="2674"/>
                      <a:pt x="2322" y="2674"/>
                    </a:cubicBezTo>
                    <a:cubicBezTo>
                      <a:pt x="2820" y="2674"/>
                      <a:pt x="320" y="0"/>
                      <a:pt x="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2"/>
              <p:cNvSpPr/>
              <p:nvPr/>
            </p:nvSpPr>
            <p:spPr>
              <a:xfrm>
                <a:off x="7705865" y="419832"/>
                <a:ext cx="105221" cy="17799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4850" extrusionOk="0">
                    <a:moveTo>
                      <a:pt x="602" y="0"/>
                    </a:moveTo>
                    <a:cubicBezTo>
                      <a:pt x="578" y="0"/>
                      <a:pt x="555" y="5"/>
                      <a:pt x="533" y="15"/>
                    </a:cubicBezTo>
                    <a:cubicBezTo>
                      <a:pt x="414" y="63"/>
                      <a:pt x="1033" y="1813"/>
                      <a:pt x="1033" y="1813"/>
                    </a:cubicBezTo>
                    <a:cubicBezTo>
                      <a:pt x="1033" y="1813"/>
                      <a:pt x="838" y="1503"/>
                      <a:pt x="459" y="1503"/>
                    </a:cubicBezTo>
                    <a:cubicBezTo>
                      <a:pt x="452" y="1503"/>
                      <a:pt x="445" y="1503"/>
                      <a:pt x="438" y="1504"/>
                    </a:cubicBezTo>
                    <a:cubicBezTo>
                      <a:pt x="33" y="1516"/>
                      <a:pt x="1247" y="2647"/>
                      <a:pt x="1247" y="2647"/>
                    </a:cubicBezTo>
                    <a:lnTo>
                      <a:pt x="759" y="2456"/>
                    </a:lnTo>
                    <a:cubicBezTo>
                      <a:pt x="687" y="2433"/>
                      <a:pt x="632" y="2422"/>
                      <a:pt x="592" y="2422"/>
                    </a:cubicBezTo>
                    <a:cubicBezTo>
                      <a:pt x="0" y="2422"/>
                      <a:pt x="2867" y="4849"/>
                      <a:pt x="2867" y="4849"/>
                    </a:cubicBezTo>
                    <a:cubicBezTo>
                      <a:pt x="2867" y="4849"/>
                      <a:pt x="2783" y="1504"/>
                      <a:pt x="2468" y="1504"/>
                    </a:cubicBezTo>
                    <a:cubicBezTo>
                      <a:pt x="2426" y="1504"/>
                      <a:pt x="2381" y="1562"/>
                      <a:pt x="2331" y="1694"/>
                    </a:cubicBezTo>
                    <a:lnTo>
                      <a:pt x="2188" y="2194"/>
                    </a:lnTo>
                    <a:cubicBezTo>
                      <a:pt x="2188" y="2194"/>
                      <a:pt x="2068" y="810"/>
                      <a:pt x="1857" y="810"/>
                    </a:cubicBezTo>
                    <a:cubicBezTo>
                      <a:pt x="1837" y="810"/>
                      <a:pt x="1816" y="822"/>
                      <a:pt x="1795" y="849"/>
                    </a:cubicBezTo>
                    <a:cubicBezTo>
                      <a:pt x="1545" y="1146"/>
                      <a:pt x="1652" y="1516"/>
                      <a:pt x="1652" y="1516"/>
                    </a:cubicBezTo>
                    <a:cubicBezTo>
                      <a:pt x="1652" y="1516"/>
                      <a:pt x="1023" y="0"/>
                      <a:pt x="6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2"/>
              <p:cNvSpPr/>
              <p:nvPr/>
            </p:nvSpPr>
            <p:spPr>
              <a:xfrm>
                <a:off x="7534406" y="626523"/>
                <a:ext cx="184936" cy="146510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3992" extrusionOk="0">
                    <a:moveTo>
                      <a:pt x="3435" y="0"/>
                    </a:moveTo>
                    <a:cubicBezTo>
                      <a:pt x="2839" y="0"/>
                      <a:pt x="1469" y="243"/>
                      <a:pt x="1355" y="264"/>
                    </a:cubicBezTo>
                    <a:lnTo>
                      <a:pt x="1355" y="264"/>
                    </a:lnTo>
                    <a:cubicBezTo>
                      <a:pt x="1347" y="259"/>
                      <a:pt x="1341" y="253"/>
                      <a:pt x="1335" y="241"/>
                    </a:cubicBezTo>
                    <a:cubicBezTo>
                      <a:pt x="1270" y="339"/>
                      <a:pt x="0" y="2363"/>
                      <a:pt x="278" y="2363"/>
                    </a:cubicBezTo>
                    <a:cubicBezTo>
                      <a:pt x="305" y="2363"/>
                      <a:pt x="347" y="2343"/>
                      <a:pt x="407" y="2301"/>
                    </a:cubicBezTo>
                    <a:lnTo>
                      <a:pt x="692" y="2063"/>
                    </a:lnTo>
                    <a:lnTo>
                      <a:pt x="692" y="2063"/>
                    </a:lnTo>
                    <a:cubicBezTo>
                      <a:pt x="692" y="2063"/>
                      <a:pt x="170" y="3007"/>
                      <a:pt x="371" y="3007"/>
                    </a:cubicBezTo>
                    <a:cubicBezTo>
                      <a:pt x="378" y="3007"/>
                      <a:pt x="386" y="3006"/>
                      <a:pt x="395" y="3003"/>
                    </a:cubicBezTo>
                    <a:cubicBezTo>
                      <a:pt x="669" y="2920"/>
                      <a:pt x="740" y="2658"/>
                      <a:pt x="740" y="2658"/>
                    </a:cubicBezTo>
                    <a:lnTo>
                      <a:pt x="740" y="2658"/>
                    </a:lnTo>
                    <a:cubicBezTo>
                      <a:pt x="740" y="2659"/>
                      <a:pt x="490" y="3920"/>
                      <a:pt x="800" y="3980"/>
                    </a:cubicBezTo>
                    <a:cubicBezTo>
                      <a:pt x="801" y="3981"/>
                      <a:pt x="803" y="3981"/>
                      <a:pt x="805" y="3981"/>
                    </a:cubicBezTo>
                    <a:cubicBezTo>
                      <a:pt x="895" y="3981"/>
                      <a:pt x="1216" y="2766"/>
                      <a:pt x="1216" y="2765"/>
                    </a:cubicBezTo>
                    <a:lnTo>
                      <a:pt x="1216" y="2765"/>
                    </a:lnTo>
                    <a:cubicBezTo>
                      <a:pt x="1216" y="2765"/>
                      <a:pt x="1205" y="3027"/>
                      <a:pt x="1443" y="3182"/>
                    </a:cubicBezTo>
                    <a:cubicBezTo>
                      <a:pt x="1457" y="3191"/>
                      <a:pt x="1469" y="3195"/>
                      <a:pt x="1480" y="3195"/>
                    </a:cubicBezTo>
                    <a:cubicBezTo>
                      <a:pt x="1649" y="3195"/>
                      <a:pt x="1407" y="2194"/>
                      <a:pt x="1407" y="2194"/>
                    </a:cubicBezTo>
                    <a:lnTo>
                      <a:pt x="1407" y="2194"/>
                    </a:lnTo>
                    <a:lnTo>
                      <a:pt x="1609" y="2491"/>
                    </a:lnTo>
                    <a:cubicBezTo>
                      <a:pt x="1666" y="2561"/>
                      <a:pt x="1708" y="2593"/>
                      <a:pt x="1739" y="2593"/>
                    </a:cubicBezTo>
                    <a:cubicBezTo>
                      <a:pt x="1791" y="2593"/>
                      <a:pt x="1807" y="2499"/>
                      <a:pt x="1800" y="2349"/>
                    </a:cubicBezTo>
                    <a:lnTo>
                      <a:pt x="1800" y="2349"/>
                    </a:lnTo>
                    <a:cubicBezTo>
                      <a:pt x="1907" y="2719"/>
                      <a:pt x="2014" y="2987"/>
                      <a:pt x="2093" y="2987"/>
                    </a:cubicBezTo>
                    <a:cubicBezTo>
                      <a:pt x="2129" y="2987"/>
                      <a:pt x="2159" y="2934"/>
                      <a:pt x="2181" y="2813"/>
                    </a:cubicBezTo>
                    <a:lnTo>
                      <a:pt x="2240" y="2372"/>
                    </a:lnTo>
                    <a:cubicBezTo>
                      <a:pt x="2240" y="2372"/>
                      <a:pt x="2513" y="3483"/>
                      <a:pt x="2697" y="3483"/>
                    </a:cubicBezTo>
                    <a:cubicBezTo>
                      <a:pt x="2717" y="3483"/>
                      <a:pt x="2735" y="3471"/>
                      <a:pt x="2752" y="3444"/>
                    </a:cubicBezTo>
                    <a:cubicBezTo>
                      <a:pt x="2931" y="3170"/>
                      <a:pt x="2776" y="2873"/>
                      <a:pt x="2776" y="2872"/>
                    </a:cubicBezTo>
                    <a:lnTo>
                      <a:pt x="2776" y="2872"/>
                    </a:lnTo>
                    <a:cubicBezTo>
                      <a:pt x="2776" y="2873"/>
                      <a:pt x="3478" y="3992"/>
                      <a:pt x="3829" y="3992"/>
                    </a:cubicBezTo>
                    <a:cubicBezTo>
                      <a:pt x="3857" y="3992"/>
                      <a:pt x="3884" y="3984"/>
                      <a:pt x="3907" y="3968"/>
                    </a:cubicBezTo>
                    <a:cubicBezTo>
                      <a:pt x="4002" y="3908"/>
                      <a:pt x="3252" y="2539"/>
                      <a:pt x="3252" y="2539"/>
                    </a:cubicBezTo>
                    <a:lnTo>
                      <a:pt x="3252" y="2539"/>
                    </a:lnTo>
                    <a:cubicBezTo>
                      <a:pt x="3252" y="2539"/>
                      <a:pt x="3416" y="2731"/>
                      <a:pt x="3673" y="2731"/>
                    </a:cubicBezTo>
                    <a:cubicBezTo>
                      <a:pt x="3709" y="2731"/>
                      <a:pt x="3748" y="2727"/>
                      <a:pt x="3788" y="2718"/>
                    </a:cubicBezTo>
                    <a:cubicBezTo>
                      <a:pt x="4121" y="2658"/>
                      <a:pt x="2955" y="1872"/>
                      <a:pt x="2955" y="1872"/>
                    </a:cubicBezTo>
                    <a:lnTo>
                      <a:pt x="2955" y="1872"/>
                    </a:lnTo>
                    <a:lnTo>
                      <a:pt x="3383" y="1956"/>
                    </a:lnTo>
                    <a:cubicBezTo>
                      <a:pt x="3421" y="1961"/>
                      <a:pt x="3453" y="1963"/>
                      <a:pt x="3480" y="1963"/>
                    </a:cubicBezTo>
                    <a:cubicBezTo>
                      <a:pt x="3698" y="1963"/>
                      <a:pt x="3561" y="1796"/>
                      <a:pt x="3264" y="1563"/>
                    </a:cubicBezTo>
                    <a:lnTo>
                      <a:pt x="3264" y="1563"/>
                    </a:lnTo>
                    <a:cubicBezTo>
                      <a:pt x="3272" y="1564"/>
                      <a:pt x="3280" y="1565"/>
                      <a:pt x="3286" y="1565"/>
                    </a:cubicBezTo>
                    <a:cubicBezTo>
                      <a:pt x="3349" y="1565"/>
                      <a:pt x="3353" y="1512"/>
                      <a:pt x="3288" y="1372"/>
                    </a:cubicBezTo>
                    <a:lnTo>
                      <a:pt x="3074" y="1075"/>
                    </a:lnTo>
                    <a:lnTo>
                      <a:pt x="3074" y="1075"/>
                    </a:lnTo>
                    <a:cubicBezTo>
                      <a:pt x="3074" y="1075"/>
                      <a:pt x="3724" y="1538"/>
                      <a:pt x="3923" y="1538"/>
                    </a:cubicBezTo>
                    <a:cubicBezTo>
                      <a:pt x="3965" y="1538"/>
                      <a:pt x="3987" y="1517"/>
                      <a:pt x="3979" y="1468"/>
                    </a:cubicBezTo>
                    <a:cubicBezTo>
                      <a:pt x="3943" y="1182"/>
                      <a:pt x="3681" y="1099"/>
                      <a:pt x="3681" y="1098"/>
                    </a:cubicBezTo>
                    <a:lnTo>
                      <a:pt x="3681" y="1098"/>
                    </a:lnTo>
                    <a:cubicBezTo>
                      <a:pt x="3681" y="1099"/>
                      <a:pt x="4310" y="1286"/>
                      <a:pt x="4706" y="1286"/>
                    </a:cubicBezTo>
                    <a:cubicBezTo>
                      <a:pt x="4865" y="1286"/>
                      <a:pt x="4987" y="1255"/>
                      <a:pt x="5014" y="1170"/>
                    </a:cubicBezTo>
                    <a:cubicBezTo>
                      <a:pt x="5038" y="1075"/>
                      <a:pt x="3800" y="634"/>
                      <a:pt x="3800" y="634"/>
                    </a:cubicBezTo>
                    <a:lnTo>
                      <a:pt x="3800" y="634"/>
                    </a:lnTo>
                    <a:cubicBezTo>
                      <a:pt x="3800" y="634"/>
                      <a:pt x="3816" y="636"/>
                      <a:pt x="3842" y="636"/>
                    </a:cubicBezTo>
                    <a:cubicBezTo>
                      <a:pt x="3926" y="636"/>
                      <a:pt x="4117" y="616"/>
                      <a:pt x="4252" y="444"/>
                    </a:cubicBezTo>
                    <a:cubicBezTo>
                      <a:pt x="4323" y="348"/>
                      <a:pt x="4158" y="320"/>
                      <a:pt x="3943" y="320"/>
                    </a:cubicBezTo>
                    <a:cubicBezTo>
                      <a:pt x="3650" y="320"/>
                      <a:pt x="3264" y="372"/>
                      <a:pt x="3264" y="372"/>
                    </a:cubicBezTo>
                    <a:lnTo>
                      <a:pt x="3598" y="182"/>
                    </a:lnTo>
                    <a:cubicBezTo>
                      <a:pt x="3810" y="47"/>
                      <a:pt x="3698" y="0"/>
                      <a:pt x="3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2"/>
              <p:cNvSpPr/>
              <p:nvPr/>
            </p:nvSpPr>
            <p:spPr>
              <a:xfrm>
                <a:off x="6810437" y="789505"/>
                <a:ext cx="110176" cy="17403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742" extrusionOk="0">
                    <a:moveTo>
                      <a:pt x="2505" y="1"/>
                    </a:moveTo>
                    <a:cubicBezTo>
                      <a:pt x="2370" y="1"/>
                      <a:pt x="1358" y="1479"/>
                      <a:pt x="1358" y="1479"/>
                    </a:cubicBezTo>
                    <a:cubicBezTo>
                      <a:pt x="1358" y="1479"/>
                      <a:pt x="1500" y="1122"/>
                      <a:pt x="1250" y="813"/>
                    </a:cubicBezTo>
                    <a:cubicBezTo>
                      <a:pt x="1228" y="784"/>
                      <a:pt x="1206" y="771"/>
                      <a:pt x="1185" y="771"/>
                    </a:cubicBezTo>
                    <a:cubicBezTo>
                      <a:pt x="968" y="771"/>
                      <a:pt x="810" y="2134"/>
                      <a:pt x="810" y="2134"/>
                    </a:cubicBezTo>
                    <a:lnTo>
                      <a:pt x="667" y="1622"/>
                    </a:lnTo>
                    <a:cubicBezTo>
                      <a:pt x="622" y="1487"/>
                      <a:pt x="578" y="1428"/>
                      <a:pt x="536" y="1428"/>
                    </a:cubicBezTo>
                    <a:cubicBezTo>
                      <a:pt x="222" y="1428"/>
                      <a:pt x="0" y="4742"/>
                      <a:pt x="0" y="4742"/>
                    </a:cubicBezTo>
                    <a:cubicBezTo>
                      <a:pt x="0" y="4742"/>
                      <a:pt x="3002" y="2417"/>
                      <a:pt x="2373" y="2417"/>
                    </a:cubicBezTo>
                    <a:cubicBezTo>
                      <a:pt x="2335" y="2417"/>
                      <a:pt x="2282" y="2425"/>
                      <a:pt x="2215" y="2444"/>
                    </a:cubicBezTo>
                    <a:lnTo>
                      <a:pt x="1739" y="2622"/>
                    </a:lnTo>
                    <a:cubicBezTo>
                      <a:pt x="1739" y="2622"/>
                      <a:pt x="2989" y="1539"/>
                      <a:pt x="2596" y="1503"/>
                    </a:cubicBezTo>
                    <a:cubicBezTo>
                      <a:pt x="2581" y="1502"/>
                      <a:pt x="2566" y="1502"/>
                      <a:pt x="2552" y="1502"/>
                    </a:cubicBezTo>
                    <a:cubicBezTo>
                      <a:pt x="2175" y="1502"/>
                      <a:pt x="1965" y="1789"/>
                      <a:pt x="1965" y="1789"/>
                    </a:cubicBezTo>
                    <a:cubicBezTo>
                      <a:pt x="1965" y="1789"/>
                      <a:pt x="2905" y="229"/>
                      <a:pt x="2512" y="3"/>
                    </a:cubicBezTo>
                    <a:cubicBezTo>
                      <a:pt x="2510" y="1"/>
                      <a:pt x="2508" y="1"/>
                      <a:pt x="25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2"/>
              <p:cNvSpPr/>
              <p:nvPr/>
            </p:nvSpPr>
            <p:spPr>
              <a:xfrm>
                <a:off x="7236370" y="741979"/>
                <a:ext cx="103203" cy="183468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4999" extrusionOk="0">
                    <a:moveTo>
                      <a:pt x="170" y="0"/>
                    </a:moveTo>
                    <a:cubicBezTo>
                      <a:pt x="170" y="1"/>
                      <a:pt x="1" y="3367"/>
                      <a:pt x="321" y="3367"/>
                    </a:cubicBezTo>
                    <a:cubicBezTo>
                      <a:pt x="361" y="3367"/>
                      <a:pt x="410" y="3313"/>
                      <a:pt x="467" y="3191"/>
                    </a:cubicBezTo>
                    <a:lnTo>
                      <a:pt x="646" y="2715"/>
                    </a:lnTo>
                    <a:cubicBezTo>
                      <a:pt x="646" y="2715"/>
                      <a:pt x="656" y="4117"/>
                      <a:pt x="880" y="4117"/>
                    </a:cubicBezTo>
                    <a:cubicBezTo>
                      <a:pt x="900" y="4117"/>
                      <a:pt x="921" y="4107"/>
                      <a:pt x="943" y="4084"/>
                    </a:cubicBezTo>
                    <a:cubicBezTo>
                      <a:pt x="1229" y="3799"/>
                      <a:pt x="1134" y="3430"/>
                      <a:pt x="1134" y="3429"/>
                    </a:cubicBezTo>
                    <a:lnTo>
                      <a:pt x="1134" y="3429"/>
                    </a:lnTo>
                    <a:cubicBezTo>
                      <a:pt x="1134" y="3430"/>
                      <a:pt x="1657" y="4999"/>
                      <a:pt x="2078" y="4999"/>
                    </a:cubicBezTo>
                    <a:cubicBezTo>
                      <a:pt x="2097" y="4999"/>
                      <a:pt x="2116" y="4996"/>
                      <a:pt x="2134" y="4989"/>
                    </a:cubicBezTo>
                    <a:cubicBezTo>
                      <a:pt x="2253" y="4965"/>
                      <a:pt x="1765" y="3156"/>
                      <a:pt x="1765" y="3155"/>
                    </a:cubicBezTo>
                    <a:lnTo>
                      <a:pt x="1765" y="3155"/>
                    </a:lnTo>
                    <a:cubicBezTo>
                      <a:pt x="1765" y="3156"/>
                      <a:pt x="1944" y="3501"/>
                      <a:pt x="2336" y="3513"/>
                    </a:cubicBezTo>
                    <a:cubicBezTo>
                      <a:pt x="2340" y="3513"/>
                      <a:pt x="2344" y="3513"/>
                      <a:pt x="2348" y="3513"/>
                    </a:cubicBezTo>
                    <a:cubicBezTo>
                      <a:pt x="2720" y="3513"/>
                      <a:pt x="1622" y="2310"/>
                      <a:pt x="1622" y="2310"/>
                    </a:cubicBezTo>
                    <a:lnTo>
                      <a:pt x="1622" y="2310"/>
                    </a:lnTo>
                    <a:lnTo>
                      <a:pt x="2098" y="2536"/>
                    </a:lnTo>
                    <a:cubicBezTo>
                      <a:pt x="2175" y="2567"/>
                      <a:pt x="2233" y="2581"/>
                      <a:pt x="2273" y="2581"/>
                    </a:cubicBezTo>
                    <a:cubicBezTo>
                      <a:pt x="2812" y="2581"/>
                      <a:pt x="170" y="1"/>
                      <a:pt x="1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2"/>
              <p:cNvSpPr/>
              <p:nvPr/>
            </p:nvSpPr>
            <p:spPr>
              <a:xfrm>
                <a:off x="6654869" y="571107"/>
                <a:ext cx="198441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454" extrusionOk="0">
                    <a:moveTo>
                      <a:pt x="3058" y="1"/>
                    </a:moveTo>
                    <a:cubicBezTo>
                      <a:pt x="2957" y="1"/>
                      <a:pt x="2465" y="1465"/>
                      <a:pt x="2465" y="1465"/>
                    </a:cubicBezTo>
                    <a:cubicBezTo>
                      <a:pt x="2465" y="1465"/>
                      <a:pt x="2501" y="1132"/>
                      <a:pt x="2227" y="942"/>
                    </a:cubicBezTo>
                    <a:cubicBezTo>
                      <a:pt x="2210" y="929"/>
                      <a:pt x="2195" y="923"/>
                      <a:pt x="2182" y="923"/>
                    </a:cubicBezTo>
                    <a:cubicBezTo>
                      <a:pt x="1994" y="923"/>
                      <a:pt x="2191" y="2120"/>
                      <a:pt x="2191" y="2120"/>
                    </a:cubicBezTo>
                    <a:lnTo>
                      <a:pt x="1965" y="1739"/>
                    </a:lnTo>
                    <a:cubicBezTo>
                      <a:pt x="1907" y="1656"/>
                      <a:pt x="1862" y="1618"/>
                      <a:pt x="1829" y="1618"/>
                    </a:cubicBezTo>
                    <a:cubicBezTo>
                      <a:pt x="1752" y="1618"/>
                      <a:pt x="1734" y="1814"/>
                      <a:pt x="1751" y="2120"/>
                    </a:cubicBezTo>
                    <a:cubicBezTo>
                      <a:pt x="1738" y="2099"/>
                      <a:pt x="1723" y="2087"/>
                      <a:pt x="1708" y="2087"/>
                    </a:cubicBezTo>
                    <a:cubicBezTo>
                      <a:pt x="1681" y="2087"/>
                      <a:pt x="1650" y="2124"/>
                      <a:pt x="1620" y="2216"/>
                    </a:cubicBezTo>
                    <a:lnTo>
                      <a:pt x="1548" y="2573"/>
                    </a:lnTo>
                    <a:cubicBezTo>
                      <a:pt x="1548" y="2573"/>
                      <a:pt x="1411" y="1624"/>
                      <a:pt x="1253" y="1624"/>
                    </a:cubicBezTo>
                    <a:cubicBezTo>
                      <a:pt x="1236" y="1624"/>
                      <a:pt x="1220" y="1634"/>
                      <a:pt x="1203" y="1656"/>
                    </a:cubicBezTo>
                    <a:cubicBezTo>
                      <a:pt x="1036" y="1882"/>
                      <a:pt x="1132" y="2132"/>
                      <a:pt x="1132" y="2132"/>
                    </a:cubicBezTo>
                    <a:cubicBezTo>
                      <a:pt x="1132" y="2132"/>
                      <a:pt x="629" y="1106"/>
                      <a:pt x="341" y="1106"/>
                    </a:cubicBezTo>
                    <a:cubicBezTo>
                      <a:pt x="322" y="1106"/>
                      <a:pt x="303" y="1111"/>
                      <a:pt x="286" y="1120"/>
                    </a:cubicBezTo>
                    <a:cubicBezTo>
                      <a:pt x="191" y="1144"/>
                      <a:pt x="715" y="2370"/>
                      <a:pt x="715" y="2370"/>
                    </a:cubicBezTo>
                    <a:cubicBezTo>
                      <a:pt x="715" y="2370"/>
                      <a:pt x="572" y="2176"/>
                      <a:pt x="342" y="2176"/>
                    </a:cubicBezTo>
                    <a:cubicBezTo>
                      <a:pt x="324" y="2176"/>
                      <a:pt x="306" y="2177"/>
                      <a:pt x="286" y="2180"/>
                    </a:cubicBezTo>
                    <a:cubicBezTo>
                      <a:pt x="1" y="2204"/>
                      <a:pt x="906" y="2954"/>
                      <a:pt x="906" y="2954"/>
                    </a:cubicBezTo>
                    <a:lnTo>
                      <a:pt x="548" y="2847"/>
                    </a:lnTo>
                    <a:cubicBezTo>
                      <a:pt x="502" y="2835"/>
                      <a:pt x="467" y="2829"/>
                      <a:pt x="440" y="2829"/>
                    </a:cubicBezTo>
                    <a:cubicBezTo>
                      <a:pt x="8" y="2829"/>
                      <a:pt x="1968" y="4310"/>
                      <a:pt x="2133" y="4434"/>
                    </a:cubicBezTo>
                    <a:lnTo>
                      <a:pt x="2133" y="4434"/>
                    </a:lnTo>
                    <a:cubicBezTo>
                      <a:pt x="2132" y="4441"/>
                      <a:pt x="2132" y="4449"/>
                      <a:pt x="2132" y="4454"/>
                    </a:cubicBezTo>
                    <a:cubicBezTo>
                      <a:pt x="2251" y="4418"/>
                      <a:pt x="5073" y="3882"/>
                      <a:pt x="4251" y="3728"/>
                    </a:cubicBezTo>
                    <a:lnTo>
                      <a:pt x="3894" y="3680"/>
                    </a:lnTo>
                    <a:cubicBezTo>
                      <a:pt x="3894" y="3680"/>
                      <a:pt x="5025" y="3394"/>
                      <a:pt x="4787" y="3251"/>
                    </a:cubicBezTo>
                    <a:cubicBezTo>
                      <a:pt x="4693" y="3190"/>
                      <a:pt x="4597" y="3172"/>
                      <a:pt x="4516" y="3172"/>
                    </a:cubicBezTo>
                    <a:cubicBezTo>
                      <a:pt x="4391" y="3172"/>
                      <a:pt x="4299" y="3216"/>
                      <a:pt x="4299" y="3216"/>
                    </a:cubicBezTo>
                    <a:cubicBezTo>
                      <a:pt x="4299" y="3216"/>
                      <a:pt x="5406" y="2537"/>
                      <a:pt x="5227" y="2263"/>
                    </a:cubicBezTo>
                    <a:cubicBezTo>
                      <a:pt x="5225" y="2259"/>
                      <a:pt x="5219" y="2257"/>
                      <a:pt x="5210" y="2257"/>
                    </a:cubicBezTo>
                    <a:cubicBezTo>
                      <a:pt x="5059" y="2257"/>
                      <a:pt x="4037" y="2811"/>
                      <a:pt x="4037" y="2811"/>
                    </a:cubicBezTo>
                    <a:cubicBezTo>
                      <a:pt x="4037" y="2811"/>
                      <a:pt x="4239" y="2632"/>
                      <a:pt x="4180" y="2358"/>
                    </a:cubicBezTo>
                    <a:cubicBezTo>
                      <a:pt x="4172" y="2322"/>
                      <a:pt x="4155" y="2306"/>
                      <a:pt x="4131" y="2306"/>
                    </a:cubicBezTo>
                    <a:cubicBezTo>
                      <a:pt x="3967" y="2306"/>
                      <a:pt x="3477" y="3049"/>
                      <a:pt x="3477" y="3049"/>
                    </a:cubicBezTo>
                    <a:lnTo>
                      <a:pt x="3561" y="2692"/>
                    </a:lnTo>
                    <a:cubicBezTo>
                      <a:pt x="3572" y="2574"/>
                      <a:pt x="3558" y="2524"/>
                      <a:pt x="3521" y="2524"/>
                    </a:cubicBezTo>
                    <a:cubicBezTo>
                      <a:pt x="3482" y="2524"/>
                      <a:pt x="3419" y="2577"/>
                      <a:pt x="3334" y="2668"/>
                    </a:cubicBezTo>
                    <a:cubicBezTo>
                      <a:pt x="3561" y="2291"/>
                      <a:pt x="3690" y="1996"/>
                      <a:pt x="3562" y="1996"/>
                    </a:cubicBezTo>
                    <a:cubicBezTo>
                      <a:pt x="3529" y="1996"/>
                      <a:pt x="3478" y="2016"/>
                      <a:pt x="3406" y="2061"/>
                    </a:cubicBezTo>
                    <a:lnTo>
                      <a:pt x="3049" y="2311"/>
                    </a:lnTo>
                    <a:cubicBezTo>
                      <a:pt x="3049" y="2311"/>
                      <a:pt x="3773" y="1201"/>
                      <a:pt x="3500" y="1201"/>
                    </a:cubicBezTo>
                    <a:cubicBezTo>
                      <a:pt x="3493" y="1201"/>
                      <a:pt x="3486" y="1202"/>
                      <a:pt x="3477" y="1204"/>
                    </a:cubicBezTo>
                    <a:cubicBezTo>
                      <a:pt x="3156" y="1287"/>
                      <a:pt x="3037" y="1584"/>
                      <a:pt x="3037" y="1584"/>
                    </a:cubicBezTo>
                    <a:cubicBezTo>
                      <a:pt x="3037" y="1584"/>
                      <a:pt x="3442" y="96"/>
                      <a:pt x="3061" y="1"/>
                    </a:cubicBezTo>
                    <a:cubicBezTo>
                      <a:pt x="3060" y="1"/>
                      <a:pt x="3059" y="1"/>
                      <a:pt x="30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2"/>
              <p:cNvSpPr/>
              <p:nvPr/>
            </p:nvSpPr>
            <p:spPr>
              <a:xfrm>
                <a:off x="6526861" y="582411"/>
                <a:ext cx="110176" cy="17403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742" extrusionOk="0">
                    <a:moveTo>
                      <a:pt x="2516" y="0"/>
                    </a:moveTo>
                    <a:cubicBezTo>
                      <a:pt x="2370" y="0"/>
                      <a:pt x="1357" y="1479"/>
                      <a:pt x="1357" y="1479"/>
                    </a:cubicBezTo>
                    <a:cubicBezTo>
                      <a:pt x="1357" y="1479"/>
                      <a:pt x="1512" y="1122"/>
                      <a:pt x="1250" y="812"/>
                    </a:cubicBezTo>
                    <a:cubicBezTo>
                      <a:pt x="1229" y="785"/>
                      <a:pt x="1207" y="773"/>
                      <a:pt x="1187" y="773"/>
                    </a:cubicBezTo>
                    <a:cubicBezTo>
                      <a:pt x="969" y="773"/>
                      <a:pt x="810" y="2134"/>
                      <a:pt x="810" y="2134"/>
                    </a:cubicBezTo>
                    <a:lnTo>
                      <a:pt x="679" y="1634"/>
                    </a:lnTo>
                    <a:cubicBezTo>
                      <a:pt x="632" y="1496"/>
                      <a:pt x="587" y="1435"/>
                      <a:pt x="543" y="1435"/>
                    </a:cubicBezTo>
                    <a:cubicBezTo>
                      <a:pt x="222" y="1435"/>
                      <a:pt x="0" y="4741"/>
                      <a:pt x="0" y="4741"/>
                    </a:cubicBezTo>
                    <a:cubicBezTo>
                      <a:pt x="0" y="4741"/>
                      <a:pt x="3002" y="2416"/>
                      <a:pt x="2383" y="2416"/>
                    </a:cubicBezTo>
                    <a:cubicBezTo>
                      <a:pt x="2345" y="2416"/>
                      <a:pt x="2293" y="2425"/>
                      <a:pt x="2227" y="2443"/>
                    </a:cubicBezTo>
                    <a:lnTo>
                      <a:pt x="1750" y="2622"/>
                    </a:lnTo>
                    <a:cubicBezTo>
                      <a:pt x="1750" y="2622"/>
                      <a:pt x="3000" y="1538"/>
                      <a:pt x="2596" y="1515"/>
                    </a:cubicBezTo>
                    <a:cubicBezTo>
                      <a:pt x="2574" y="1513"/>
                      <a:pt x="2552" y="1512"/>
                      <a:pt x="2531" y="1512"/>
                    </a:cubicBezTo>
                    <a:cubicBezTo>
                      <a:pt x="2167" y="1512"/>
                      <a:pt x="1965" y="1788"/>
                      <a:pt x="1965" y="1788"/>
                    </a:cubicBezTo>
                    <a:cubicBezTo>
                      <a:pt x="1965" y="1788"/>
                      <a:pt x="2917" y="229"/>
                      <a:pt x="2524" y="3"/>
                    </a:cubicBezTo>
                    <a:cubicBezTo>
                      <a:pt x="2522" y="1"/>
                      <a:pt x="2519" y="0"/>
                      <a:pt x="25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2"/>
              <p:cNvSpPr/>
              <p:nvPr/>
            </p:nvSpPr>
            <p:spPr>
              <a:xfrm>
                <a:off x="6543376" y="815378"/>
                <a:ext cx="102836" cy="183431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4998" extrusionOk="0">
                    <a:moveTo>
                      <a:pt x="169" y="1"/>
                    </a:moveTo>
                    <a:cubicBezTo>
                      <a:pt x="169" y="1"/>
                      <a:pt x="1" y="3359"/>
                      <a:pt x="319" y="3359"/>
                    </a:cubicBezTo>
                    <a:cubicBezTo>
                      <a:pt x="360" y="3359"/>
                      <a:pt x="409" y="3304"/>
                      <a:pt x="467" y="3180"/>
                    </a:cubicBezTo>
                    <a:lnTo>
                      <a:pt x="645" y="2703"/>
                    </a:lnTo>
                    <a:cubicBezTo>
                      <a:pt x="645" y="2703"/>
                      <a:pt x="656" y="4106"/>
                      <a:pt x="880" y="4106"/>
                    </a:cubicBezTo>
                    <a:cubicBezTo>
                      <a:pt x="899" y="4106"/>
                      <a:pt x="920" y="4095"/>
                      <a:pt x="943" y="4072"/>
                    </a:cubicBezTo>
                    <a:cubicBezTo>
                      <a:pt x="1217" y="3799"/>
                      <a:pt x="1134" y="3418"/>
                      <a:pt x="1134" y="3418"/>
                    </a:cubicBezTo>
                    <a:lnTo>
                      <a:pt x="1134" y="3418"/>
                    </a:lnTo>
                    <a:cubicBezTo>
                      <a:pt x="1134" y="3418"/>
                      <a:pt x="1671" y="4998"/>
                      <a:pt x="2094" y="4998"/>
                    </a:cubicBezTo>
                    <a:cubicBezTo>
                      <a:pt x="2111" y="4998"/>
                      <a:pt x="2129" y="4995"/>
                      <a:pt x="2146" y="4989"/>
                    </a:cubicBezTo>
                    <a:cubicBezTo>
                      <a:pt x="2265" y="4954"/>
                      <a:pt x="1777" y="3156"/>
                      <a:pt x="1777" y="3156"/>
                    </a:cubicBezTo>
                    <a:lnTo>
                      <a:pt x="1777" y="3156"/>
                    </a:lnTo>
                    <a:cubicBezTo>
                      <a:pt x="1777" y="3156"/>
                      <a:pt x="1955" y="3501"/>
                      <a:pt x="2348" y="3513"/>
                    </a:cubicBezTo>
                    <a:cubicBezTo>
                      <a:pt x="2350" y="3513"/>
                      <a:pt x="2352" y="3513"/>
                      <a:pt x="2354" y="3513"/>
                    </a:cubicBezTo>
                    <a:cubicBezTo>
                      <a:pt x="2742" y="3513"/>
                      <a:pt x="1622" y="2310"/>
                      <a:pt x="1622" y="2310"/>
                    </a:cubicBezTo>
                    <a:lnTo>
                      <a:pt x="1622" y="2310"/>
                    </a:lnTo>
                    <a:lnTo>
                      <a:pt x="2098" y="2525"/>
                    </a:lnTo>
                    <a:cubicBezTo>
                      <a:pt x="2177" y="2557"/>
                      <a:pt x="2235" y="2571"/>
                      <a:pt x="2275" y="2571"/>
                    </a:cubicBezTo>
                    <a:cubicBezTo>
                      <a:pt x="2802" y="2571"/>
                      <a:pt x="169" y="1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2"/>
              <p:cNvSpPr/>
              <p:nvPr/>
            </p:nvSpPr>
            <p:spPr>
              <a:xfrm>
                <a:off x="6950262" y="605384"/>
                <a:ext cx="159098" cy="129627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3532" extrusionOk="0">
                    <a:moveTo>
                      <a:pt x="4029" y="0"/>
                    </a:moveTo>
                    <a:cubicBezTo>
                      <a:pt x="3834" y="0"/>
                      <a:pt x="2441" y="972"/>
                      <a:pt x="2441" y="972"/>
                    </a:cubicBezTo>
                    <a:cubicBezTo>
                      <a:pt x="2441" y="972"/>
                      <a:pt x="2703" y="686"/>
                      <a:pt x="2596" y="305"/>
                    </a:cubicBezTo>
                    <a:cubicBezTo>
                      <a:pt x="2582" y="259"/>
                      <a:pt x="2559" y="239"/>
                      <a:pt x="2529" y="239"/>
                    </a:cubicBezTo>
                    <a:cubicBezTo>
                      <a:pt x="2306" y="239"/>
                      <a:pt x="1703" y="1389"/>
                      <a:pt x="1703" y="1389"/>
                    </a:cubicBezTo>
                    <a:lnTo>
                      <a:pt x="1739" y="865"/>
                    </a:lnTo>
                    <a:cubicBezTo>
                      <a:pt x="1745" y="703"/>
                      <a:pt x="1718" y="633"/>
                      <a:pt x="1667" y="633"/>
                    </a:cubicBezTo>
                    <a:cubicBezTo>
                      <a:pt x="1338" y="633"/>
                      <a:pt x="0" y="3532"/>
                      <a:pt x="0" y="3532"/>
                    </a:cubicBezTo>
                    <a:cubicBezTo>
                      <a:pt x="0" y="3532"/>
                      <a:pt x="4096" y="2282"/>
                      <a:pt x="2905" y="2174"/>
                    </a:cubicBezTo>
                    <a:lnTo>
                      <a:pt x="2382" y="2163"/>
                    </a:lnTo>
                    <a:cubicBezTo>
                      <a:pt x="2382" y="2163"/>
                      <a:pt x="3929" y="1603"/>
                      <a:pt x="3572" y="1436"/>
                    </a:cubicBezTo>
                    <a:cubicBezTo>
                      <a:pt x="3472" y="1390"/>
                      <a:pt x="3375" y="1373"/>
                      <a:pt x="3287" y="1373"/>
                    </a:cubicBezTo>
                    <a:cubicBezTo>
                      <a:pt x="3060" y="1373"/>
                      <a:pt x="2893" y="1484"/>
                      <a:pt x="2893" y="1484"/>
                    </a:cubicBezTo>
                    <a:cubicBezTo>
                      <a:pt x="2893" y="1484"/>
                      <a:pt x="4334" y="353"/>
                      <a:pt x="4048" y="8"/>
                    </a:cubicBezTo>
                    <a:cubicBezTo>
                      <a:pt x="4045" y="2"/>
                      <a:pt x="4038" y="0"/>
                      <a:pt x="4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2"/>
              <p:cNvSpPr/>
              <p:nvPr/>
            </p:nvSpPr>
            <p:spPr>
              <a:xfrm>
                <a:off x="7313659" y="388197"/>
                <a:ext cx="175834" cy="15895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331" extrusionOk="0">
                    <a:moveTo>
                      <a:pt x="3199" y="0"/>
                    </a:moveTo>
                    <a:cubicBezTo>
                      <a:pt x="2721" y="0"/>
                      <a:pt x="1004" y="580"/>
                      <a:pt x="1004" y="580"/>
                    </a:cubicBezTo>
                    <a:cubicBezTo>
                      <a:pt x="1004" y="580"/>
                      <a:pt x="1028" y="580"/>
                      <a:pt x="1040" y="592"/>
                    </a:cubicBezTo>
                    <a:cubicBezTo>
                      <a:pt x="1004" y="580"/>
                      <a:pt x="992" y="580"/>
                      <a:pt x="992" y="580"/>
                    </a:cubicBezTo>
                    <a:cubicBezTo>
                      <a:pt x="950" y="687"/>
                      <a:pt x="0" y="2819"/>
                      <a:pt x="253" y="2819"/>
                    </a:cubicBezTo>
                    <a:cubicBezTo>
                      <a:pt x="282" y="2819"/>
                      <a:pt x="325" y="2793"/>
                      <a:pt x="385" y="2735"/>
                    </a:cubicBezTo>
                    <a:lnTo>
                      <a:pt x="623" y="2473"/>
                    </a:lnTo>
                    <a:lnTo>
                      <a:pt x="623" y="2473"/>
                    </a:lnTo>
                    <a:cubicBezTo>
                      <a:pt x="623" y="2473"/>
                      <a:pt x="249" y="3446"/>
                      <a:pt x="423" y="3446"/>
                    </a:cubicBezTo>
                    <a:cubicBezTo>
                      <a:pt x="432" y="3446"/>
                      <a:pt x="444" y="3443"/>
                      <a:pt x="457" y="3437"/>
                    </a:cubicBezTo>
                    <a:cubicBezTo>
                      <a:pt x="707" y="3318"/>
                      <a:pt x="754" y="3056"/>
                      <a:pt x="754" y="3056"/>
                    </a:cubicBezTo>
                    <a:lnTo>
                      <a:pt x="754" y="3056"/>
                    </a:lnTo>
                    <a:cubicBezTo>
                      <a:pt x="754" y="3057"/>
                      <a:pt x="683" y="4318"/>
                      <a:pt x="1004" y="4330"/>
                    </a:cubicBezTo>
                    <a:cubicBezTo>
                      <a:pt x="1005" y="4330"/>
                      <a:pt x="1005" y="4330"/>
                      <a:pt x="1006" y="4330"/>
                    </a:cubicBezTo>
                    <a:cubicBezTo>
                      <a:pt x="1101" y="4330"/>
                      <a:pt x="1231" y="3032"/>
                      <a:pt x="1231" y="3032"/>
                    </a:cubicBezTo>
                    <a:cubicBezTo>
                      <a:pt x="1231" y="3032"/>
                      <a:pt x="1266" y="3306"/>
                      <a:pt x="1516" y="3425"/>
                    </a:cubicBezTo>
                    <a:cubicBezTo>
                      <a:pt x="1529" y="3431"/>
                      <a:pt x="1541" y="3434"/>
                      <a:pt x="1550" y="3434"/>
                    </a:cubicBezTo>
                    <a:cubicBezTo>
                      <a:pt x="1724" y="3434"/>
                      <a:pt x="1350" y="2461"/>
                      <a:pt x="1350" y="2461"/>
                    </a:cubicBezTo>
                    <a:lnTo>
                      <a:pt x="1350" y="2461"/>
                    </a:lnTo>
                    <a:lnTo>
                      <a:pt x="1600" y="2723"/>
                    </a:lnTo>
                    <a:cubicBezTo>
                      <a:pt x="1660" y="2779"/>
                      <a:pt x="1704" y="2804"/>
                      <a:pt x="1733" y="2804"/>
                    </a:cubicBezTo>
                    <a:cubicBezTo>
                      <a:pt x="1792" y="2804"/>
                      <a:pt x="1794" y="2706"/>
                      <a:pt x="1754" y="2556"/>
                    </a:cubicBezTo>
                    <a:lnTo>
                      <a:pt x="1754" y="2556"/>
                    </a:lnTo>
                    <a:cubicBezTo>
                      <a:pt x="1915" y="2902"/>
                      <a:pt x="2054" y="3150"/>
                      <a:pt x="2139" y="3150"/>
                    </a:cubicBezTo>
                    <a:cubicBezTo>
                      <a:pt x="2179" y="3150"/>
                      <a:pt x="2207" y="3092"/>
                      <a:pt x="2219" y="2961"/>
                    </a:cubicBezTo>
                    <a:lnTo>
                      <a:pt x="2195" y="2532"/>
                    </a:lnTo>
                    <a:lnTo>
                      <a:pt x="2195" y="2532"/>
                    </a:lnTo>
                    <a:cubicBezTo>
                      <a:pt x="2195" y="2533"/>
                      <a:pt x="2610" y="3560"/>
                      <a:pt x="2793" y="3560"/>
                    </a:cubicBezTo>
                    <a:cubicBezTo>
                      <a:pt x="2816" y="3560"/>
                      <a:pt x="2835" y="3544"/>
                      <a:pt x="2850" y="3509"/>
                    </a:cubicBezTo>
                    <a:cubicBezTo>
                      <a:pt x="2993" y="3199"/>
                      <a:pt x="2791" y="2937"/>
                      <a:pt x="2790" y="2937"/>
                    </a:cubicBezTo>
                    <a:lnTo>
                      <a:pt x="2790" y="2937"/>
                    </a:lnTo>
                    <a:cubicBezTo>
                      <a:pt x="2791" y="2938"/>
                      <a:pt x="3606" y="3889"/>
                      <a:pt x="3975" y="3889"/>
                    </a:cubicBezTo>
                    <a:cubicBezTo>
                      <a:pt x="4014" y="3889"/>
                      <a:pt x="4049" y="3878"/>
                      <a:pt x="4076" y="3854"/>
                    </a:cubicBezTo>
                    <a:cubicBezTo>
                      <a:pt x="4160" y="3782"/>
                      <a:pt x="3207" y="2532"/>
                      <a:pt x="3207" y="2532"/>
                    </a:cubicBezTo>
                    <a:lnTo>
                      <a:pt x="3207" y="2532"/>
                    </a:lnTo>
                    <a:cubicBezTo>
                      <a:pt x="3207" y="2532"/>
                      <a:pt x="3379" y="2665"/>
                      <a:pt x="3608" y="2665"/>
                    </a:cubicBezTo>
                    <a:cubicBezTo>
                      <a:pt x="3662" y="2665"/>
                      <a:pt x="3720" y="2658"/>
                      <a:pt x="3779" y="2639"/>
                    </a:cubicBezTo>
                    <a:cubicBezTo>
                      <a:pt x="4088" y="2520"/>
                      <a:pt x="2838" y="1925"/>
                      <a:pt x="2838" y="1925"/>
                    </a:cubicBezTo>
                    <a:lnTo>
                      <a:pt x="2838" y="1925"/>
                    </a:lnTo>
                    <a:lnTo>
                      <a:pt x="3290" y="1949"/>
                    </a:lnTo>
                    <a:cubicBezTo>
                      <a:pt x="3624" y="1949"/>
                      <a:pt x="3469" y="1782"/>
                      <a:pt x="3112" y="1580"/>
                    </a:cubicBezTo>
                    <a:cubicBezTo>
                      <a:pt x="3183" y="1580"/>
                      <a:pt x="3195" y="1532"/>
                      <a:pt x="3088" y="1401"/>
                    </a:cubicBezTo>
                    <a:lnTo>
                      <a:pt x="2850" y="1127"/>
                    </a:lnTo>
                    <a:lnTo>
                      <a:pt x="2850" y="1127"/>
                    </a:lnTo>
                    <a:cubicBezTo>
                      <a:pt x="2850" y="1127"/>
                      <a:pt x="3520" y="1463"/>
                      <a:pt x="3740" y="1463"/>
                    </a:cubicBezTo>
                    <a:cubicBezTo>
                      <a:pt x="3795" y="1463"/>
                      <a:pt x="3821" y="1442"/>
                      <a:pt x="3802" y="1389"/>
                    </a:cubicBezTo>
                    <a:cubicBezTo>
                      <a:pt x="3719" y="1116"/>
                      <a:pt x="3445" y="1056"/>
                      <a:pt x="3445" y="1056"/>
                    </a:cubicBezTo>
                    <a:lnTo>
                      <a:pt x="3445" y="1056"/>
                    </a:lnTo>
                    <a:cubicBezTo>
                      <a:pt x="3445" y="1056"/>
                      <a:pt x="3837" y="1114"/>
                      <a:pt x="4196" y="1114"/>
                    </a:cubicBezTo>
                    <a:cubicBezTo>
                      <a:pt x="4487" y="1114"/>
                      <a:pt x="4757" y="1076"/>
                      <a:pt x="4779" y="937"/>
                    </a:cubicBezTo>
                    <a:cubicBezTo>
                      <a:pt x="4791" y="854"/>
                      <a:pt x="3505" y="580"/>
                      <a:pt x="3505" y="580"/>
                    </a:cubicBezTo>
                    <a:cubicBezTo>
                      <a:pt x="3505" y="580"/>
                      <a:pt x="3779" y="580"/>
                      <a:pt x="3910" y="330"/>
                    </a:cubicBezTo>
                    <a:cubicBezTo>
                      <a:pt x="3946" y="260"/>
                      <a:pt x="3886" y="234"/>
                      <a:pt x="3780" y="234"/>
                    </a:cubicBezTo>
                    <a:cubicBezTo>
                      <a:pt x="3507" y="234"/>
                      <a:pt x="2933" y="401"/>
                      <a:pt x="2933" y="401"/>
                    </a:cubicBezTo>
                    <a:lnTo>
                      <a:pt x="3231" y="175"/>
                    </a:lnTo>
                    <a:cubicBezTo>
                      <a:pt x="3373" y="49"/>
                      <a:pt x="3338" y="0"/>
                      <a:pt x="3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2"/>
              <p:cNvSpPr/>
              <p:nvPr/>
            </p:nvSpPr>
            <p:spPr>
              <a:xfrm>
                <a:off x="7146897" y="608137"/>
                <a:ext cx="197524" cy="81696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2226" extrusionOk="0">
                    <a:moveTo>
                      <a:pt x="3081" y="1"/>
                    </a:moveTo>
                    <a:cubicBezTo>
                      <a:pt x="2500" y="1"/>
                      <a:pt x="0" y="1087"/>
                      <a:pt x="0" y="1087"/>
                    </a:cubicBezTo>
                    <a:cubicBezTo>
                      <a:pt x="0" y="1087"/>
                      <a:pt x="2491" y="2226"/>
                      <a:pt x="3053" y="2226"/>
                    </a:cubicBezTo>
                    <a:cubicBezTo>
                      <a:pt x="3193" y="2226"/>
                      <a:pt x="3214" y="2156"/>
                      <a:pt x="3048" y="1980"/>
                    </a:cubicBezTo>
                    <a:lnTo>
                      <a:pt x="2679" y="1647"/>
                    </a:lnTo>
                    <a:lnTo>
                      <a:pt x="2679" y="1647"/>
                    </a:lnTo>
                    <a:cubicBezTo>
                      <a:pt x="2679" y="1647"/>
                      <a:pt x="3582" y="2004"/>
                      <a:pt x="3934" y="2004"/>
                    </a:cubicBezTo>
                    <a:cubicBezTo>
                      <a:pt x="4040" y="2004"/>
                      <a:pt x="4096" y="1971"/>
                      <a:pt x="4060" y="1885"/>
                    </a:cubicBezTo>
                    <a:cubicBezTo>
                      <a:pt x="3893" y="1504"/>
                      <a:pt x="3524" y="1468"/>
                      <a:pt x="3524" y="1468"/>
                    </a:cubicBezTo>
                    <a:lnTo>
                      <a:pt x="3524" y="1468"/>
                    </a:lnTo>
                    <a:cubicBezTo>
                      <a:pt x="3524" y="1468"/>
                      <a:pt x="3735" y="1482"/>
                      <a:pt x="4014" y="1482"/>
                    </a:cubicBezTo>
                    <a:cubicBezTo>
                      <a:pt x="4558" y="1482"/>
                      <a:pt x="5362" y="1430"/>
                      <a:pt x="5370" y="1123"/>
                    </a:cubicBezTo>
                    <a:cubicBezTo>
                      <a:pt x="5382" y="992"/>
                      <a:pt x="3524" y="778"/>
                      <a:pt x="3524" y="778"/>
                    </a:cubicBezTo>
                    <a:cubicBezTo>
                      <a:pt x="3524" y="778"/>
                      <a:pt x="3917" y="754"/>
                      <a:pt x="4084" y="373"/>
                    </a:cubicBezTo>
                    <a:cubicBezTo>
                      <a:pt x="4121" y="286"/>
                      <a:pt x="4062" y="252"/>
                      <a:pt x="3951" y="252"/>
                    </a:cubicBezTo>
                    <a:cubicBezTo>
                      <a:pt x="3593" y="252"/>
                      <a:pt x="2691" y="599"/>
                      <a:pt x="2691" y="599"/>
                    </a:cubicBezTo>
                    <a:lnTo>
                      <a:pt x="3084" y="242"/>
                    </a:lnTo>
                    <a:cubicBezTo>
                      <a:pt x="3251" y="70"/>
                      <a:pt x="3227" y="1"/>
                      <a:pt x="30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2"/>
              <p:cNvSpPr/>
              <p:nvPr/>
            </p:nvSpPr>
            <p:spPr>
              <a:xfrm>
                <a:off x="7054231" y="904961"/>
                <a:ext cx="159098" cy="122214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33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515" y="2797"/>
                      <a:pt x="1840" y="2797"/>
                    </a:cubicBezTo>
                    <a:cubicBezTo>
                      <a:pt x="1892" y="2797"/>
                      <a:pt x="1914" y="2726"/>
                      <a:pt x="1894" y="2560"/>
                    </a:cubicBezTo>
                    <a:lnTo>
                      <a:pt x="1812" y="2059"/>
                    </a:lnTo>
                    <a:lnTo>
                      <a:pt x="1812" y="2059"/>
                    </a:lnTo>
                    <a:cubicBezTo>
                      <a:pt x="1854" y="2174"/>
                      <a:pt x="2464" y="3161"/>
                      <a:pt x="2684" y="3161"/>
                    </a:cubicBezTo>
                    <a:cubicBezTo>
                      <a:pt x="2715" y="3161"/>
                      <a:pt x="2739" y="3141"/>
                      <a:pt x="2751" y="3096"/>
                    </a:cubicBezTo>
                    <a:cubicBezTo>
                      <a:pt x="2835" y="2703"/>
                      <a:pt x="2573" y="2429"/>
                      <a:pt x="2573" y="2429"/>
                    </a:cubicBezTo>
                    <a:lnTo>
                      <a:pt x="2573" y="2429"/>
                    </a:lnTo>
                    <a:cubicBezTo>
                      <a:pt x="2573" y="2429"/>
                      <a:pt x="3617" y="3329"/>
                      <a:pt x="4085" y="3329"/>
                    </a:cubicBezTo>
                    <a:cubicBezTo>
                      <a:pt x="4155" y="3329"/>
                      <a:pt x="4213" y="3309"/>
                      <a:pt x="4251" y="3263"/>
                    </a:cubicBezTo>
                    <a:cubicBezTo>
                      <a:pt x="4335" y="3167"/>
                      <a:pt x="2990" y="1870"/>
                      <a:pt x="2989" y="1870"/>
                    </a:cubicBezTo>
                    <a:lnTo>
                      <a:pt x="2989" y="1870"/>
                    </a:lnTo>
                    <a:cubicBezTo>
                      <a:pt x="2990" y="1870"/>
                      <a:pt x="3144" y="1972"/>
                      <a:pt x="3357" y="1972"/>
                    </a:cubicBezTo>
                    <a:cubicBezTo>
                      <a:pt x="3452" y="1972"/>
                      <a:pt x="3558" y="1952"/>
                      <a:pt x="3668" y="1893"/>
                    </a:cubicBezTo>
                    <a:cubicBezTo>
                      <a:pt x="4013" y="1691"/>
                      <a:pt x="2442" y="1239"/>
                      <a:pt x="2442" y="1239"/>
                    </a:cubicBezTo>
                    <a:lnTo>
                      <a:pt x="2954" y="1179"/>
                    </a:lnTo>
                    <a:cubicBezTo>
                      <a:pt x="4144" y="97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2"/>
              <p:cNvSpPr/>
              <p:nvPr/>
            </p:nvSpPr>
            <p:spPr>
              <a:xfrm>
                <a:off x="7687846" y="912375"/>
                <a:ext cx="140417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4004" extrusionOk="0">
                    <a:moveTo>
                      <a:pt x="0" y="1"/>
                    </a:moveTo>
                    <a:cubicBezTo>
                      <a:pt x="0" y="1"/>
                      <a:pt x="1005" y="3089"/>
                      <a:pt x="1318" y="3089"/>
                    </a:cubicBezTo>
                    <a:cubicBezTo>
                      <a:pt x="1363" y="3089"/>
                      <a:pt x="1394" y="3022"/>
                      <a:pt x="1405" y="2870"/>
                    </a:cubicBezTo>
                    <a:lnTo>
                      <a:pt x="1405" y="2358"/>
                    </a:lnTo>
                    <a:cubicBezTo>
                      <a:pt x="1405" y="2358"/>
                      <a:pt x="1405" y="2358"/>
                      <a:pt x="1405" y="2358"/>
                    </a:cubicBezTo>
                    <a:cubicBezTo>
                      <a:pt x="1409" y="2358"/>
                      <a:pt x="1878" y="3573"/>
                      <a:pt x="2098" y="3573"/>
                    </a:cubicBezTo>
                    <a:cubicBezTo>
                      <a:pt x="2125" y="3573"/>
                      <a:pt x="2149" y="3555"/>
                      <a:pt x="2167" y="3513"/>
                    </a:cubicBezTo>
                    <a:cubicBezTo>
                      <a:pt x="2334" y="3156"/>
                      <a:pt x="2108" y="2835"/>
                      <a:pt x="2107" y="2834"/>
                    </a:cubicBezTo>
                    <a:lnTo>
                      <a:pt x="2107" y="2834"/>
                    </a:lnTo>
                    <a:cubicBezTo>
                      <a:pt x="2108" y="2835"/>
                      <a:pt x="3070" y="4004"/>
                      <a:pt x="3497" y="4004"/>
                    </a:cubicBezTo>
                    <a:cubicBezTo>
                      <a:pt x="3540" y="4004"/>
                      <a:pt x="3577" y="3992"/>
                      <a:pt x="3608" y="3966"/>
                    </a:cubicBezTo>
                    <a:cubicBezTo>
                      <a:pt x="3715" y="3894"/>
                      <a:pt x="2620" y="2370"/>
                      <a:pt x="2619" y="2370"/>
                    </a:cubicBezTo>
                    <a:lnTo>
                      <a:pt x="2619" y="2370"/>
                    </a:lnTo>
                    <a:cubicBezTo>
                      <a:pt x="2619" y="2370"/>
                      <a:pt x="2798" y="2533"/>
                      <a:pt x="3074" y="2533"/>
                    </a:cubicBezTo>
                    <a:cubicBezTo>
                      <a:pt x="3139" y="2533"/>
                      <a:pt x="3211" y="2524"/>
                      <a:pt x="3286" y="2501"/>
                    </a:cubicBezTo>
                    <a:cubicBezTo>
                      <a:pt x="3655" y="2370"/>
                      <a:pt x="2179" y="1644"/>
                      <a:pt x="2179" y="1644"/>
                    </a:cubicBezTo>
                    <a:lnTo>
                      <a:pt x="2179" y="1644"/>
                    </a:lnTo>
                    <a:lnTo>
                      <a:pt x="2703" y="1680"/>
                    </a:lnTo>
                    <a:cubicBezTo>
                      <a:pt x="2715" y="1680"/>
                      <a:pt x="2727" y="1680"/>
                      <a:pt x="2738" y="1680"/>
                    </a:cubicBezTo>
                    <a:cubicBezTo>
                      <a:pt x="3825" y="168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2"/>
              <p:cNvSpPr/>
              <p:nvPr/>
            </p:nvSpPr>
            <p:spPr>
              <a:xfrm>
                <a:off x="6628665" y="871748"/>
                <a:ext cx="141812" cy="146510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992" extrusionOk="0">
                    <a:moveTo>
                      <a:pt x="0" y="0"/>
                    </a:moveTo>
                    <a:cubicBezTo>
                      <a:pt x="0" y="1"/>
                      <a:pt x="1005" y="3088"/>
                      <a:pt x="1326" y="3088"/>
                    </a:cubicBezTo>
                    <a:cubicBezTo>
                      <a:pt x="1373" y="3088"/>
                      <a:pt x="1405" y="3022"/>
                      <a:pt x="1417" y="2870"/>
                    </a:cubicBezTo>
                    <a:lnTo>
                      <a:pt x="1417" y="2346"/>
                    </a:lnTo>
                    <a:cubicBezTo>
                      <a:pt x="1417" y="2346"/>
                      <a:pt x="1417" y="2346"/>
                      <a:pt x="1417" y="2346"/>
                    </a:cubicBezTo>
                    <a:cubicBezTo>
                      <a:pt x="1425" y="2346"/>
                      <a:pt x="1897" y="3566"/>
                      <a:pt x="2106" y="3566"/>
                    </a:cubicBezTo>
                    <a:cubicBezTo>
                      <a:pt x="2130" y="3566"/>
                      <a:pt x="2151" y="3550"/>
                      <a:pt x="2167" y="3513"/>
                    </a:cubicBezTo>
                    <a:cubicBezTo>
                      <a:pt x="2334" y="3156"/>
                      <a:pt x="2108" y="2822"/>
                      <a:pt x="2108" y="2822"/>
                    </a:cubicBezTo>
                    <a:lnTo>
                      <a:pt x="2108" y="2822"/>
                    </a:lnTo>
                    <a:cubicBezTo>
                      <a:pt x="2108" y="2823"/>
                      <a:pt x="3071" y="3991"/>
                      <a:pt x="3506" y="3991"/>
                    </a:cubicBezTo>
                    <a:cubicBezTo>
                      <a:pt x="3550" y="3991"/>
                      <a:pt x="3588" y="3979"/>
                      <a:pt x="3620" y="3953"/>
                    </a:cubicBezTo>
                    <a:cubicBezTo>
                      <a:pt x="3715" y="3882"/>
                      <a:pt x="2620" y="2358"/>
                      <a:pt x="2620" y="2358"/>
                    </a:cubicBezTo>
                    <a:lnTo>
                      <a:pt x="2620" y="2358"/>
                    </a:lnTo>
                    <a:cubicBezTo>
                      <a:pt x="2620" y="2358"/>
                      <a:pt x="2803" y="2526"/>
                      <a:pt x="3071" y="2526"/>
                    </a:cubicBezTo>
                    <a:cubicBezTo>
                      <a:pt x="3138" y="2526"/>
                      <a:pt x="3210" y="2515"/>
                      <a:pt x="3286" y="2489"/>
                    </a:cubicBezTo>
                    <a:cubicBezTo>
                      <a:pt x="3655" y="2358"/>
                      <a:pt x="2191" y="1632"/>
                      <a:pt x="2191" y="1632"/>
                    </a:cubicBezTo>
                    <a:lnTo>
                      <a:pt x="2191" y="1632"/>
                    </a:lnTo>
                    <a:lnTo>
                      <a:pt x="2703" y="1679"/>
                    </a:lnTo>
                    <a:cubicBezTo>
                      <a:pt x="2711" y="1679"/>
                      <a:pt x="2720" y="1679"/>
                      <a:pt x="2728" y="1679"/>
                    </a:cubicBezTo>
                    <a:cubicBezTo>
                      <a:pt x="3863" y="167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2"/>
              <p:cNvSpPr/>
              <p:nvPr/>
            </p:nvSpPr>
            <p:spPr>
              <a:xfrm>
                <a:off x="7397260" y="584245"/>
                <a:ext cx="110800" cy="115828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3156" extrusionOk="0">
                    <a:moveTo>
                      <a:pt x="0" y="0"/>
                    </a:moveTo>
                    <a:cubicBezTo>
                      <a:pt x="0" y="0"/>
                      <a:pt x="785" y="2427"/>
                      <a:pt x="1028" y="2427"/>
                    </a:cubicBezTo>
                    <a:cubicBezTo>
                      <a:pt x="1064" y="2427"/>
                      <a:pt x="1088" y="2374"/>
                      <a:pt x="1096" y="2250"/>
                    </a:cubicBezTo>
                    <a:lnTo>
                      <a:pt x="1096" y="1846"/>
                    </a:lnTo>
                    <a:cubicBezTo>
                      <a:pt x="1096" y="1856"/>
                      <a:pt x="1477" y="2830"/>
                      <a:pt x="1643" y="2830"/>
                    </a:cubicBezTo>
                    <a:cubicBezTo>
                      <a:pt x="1662" y="2830"/>
                      <a:pt x="1679" y="2816"/>
                      <a:pt x="1691" y="2786"/>
                    </a:cubicBezTo>
                    <a:cubicBezTo>
                      <a:pt x="1822" y="2501"/>
                      <a:pt x="1644" y="2251"/>
                      <a:pt x="1643" y="2250"/>
                    </a:cubicBezTo>
                    <a:lnTo>
                      <a:pt x="1643" y="2250"/>
                    </a:lnTo>
                    <a:cubicBezTo>
                      <a:pt x="1644" y="2251"/>
                      <a:pt x="2385" y="3156"/>
                      <a:pt x="2725" y="3156"/>
                    </a:cubicBezTo>
                    <a:cubicBezTo>
                      <a:pt x="2763" y="3156"/>
                      <a:pt x="2796" y="3145"/>
                      <a:pt x="2822" y="3120"/>
                    </a:cubicBezTo>
                    <a:cubicBezTo>
                      <a:pt x="2917" y="3072"/>
                      <a:pt x="2048" y="1882"/>
                      <a:pt x="2048" y="1881"/>
                    </a:cubicBezTo>
                    <a:lnTo>
                      <a:pt x="2048" y="1881"/>
                    </a:lnTo>
                    <a:cubicBezTo>
                      <a:pt x="2048" y="1881"/>
                      <a:pt x="2190" y="2008"/>
                      <a:pt x="2396" y="2008"/>
                    </a:cubicBezTo>
                    <a:cubicBezTo>
                      <a:pt x="2451" y="2008"/>
                      <a:pt x="2510" y="1999"/>
                      <a:pt x="2572" y="1977"/>
                    </a:cubicBezTo>
                    <a:cubicBezTo>
                      <a:pt x="2870" y="1881"/>
                      <a:pt x="1703" y="1298"/>
                      <a:pt x="1703" y="1298"/>
                    </a:cubicBezTo>
                    <a:lnTo>
                      <a:pt x="1703" y="1298"/>
                    </a:lnTo>
                    <a:lnTo>
                      <a:pt x="2120" y="1322"/>
                    </a:lnTo>
                    <a:cubicBezTo>
                      <a:pt x="2128" y="1322"/>
                      <a:pt x="2136" y="1322"/>
                      <a:pt x="2144" y="1322"/>
                    </a:cubicBezTo>
                    <a:cubicBezTo>
                      <a:pt x="3018" y="132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2"/>
              <p:cNvSpPr/>
              <p:nvPr/>
            </p:nvSpPr>
            <p:spPr>
              <a:xfrm>
                <a:off x="6978667" y="966506"/>
                <a:ext cx="124122" cy="9755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658" extrusionOk="0">
                    <a:moveTo>
                      <a:pt x="197" y="0"/>
                    </a:moveTo>
                    <a:cubicBezTo>
                      <a:pt x="145" y="0"/>
                      <a:pt x="102" y="15"/>
                      <a:pt x="72" y="50"/>
                    </a:cubicBezTo>
                    <a:cubicBezTo>
                      <a:pt x="0" y="121"/>
                      <a:pt x="1048" y="1145"/>
                      <a:pt x="1048" y="1145"/>
                    </a:cubicBezTo>
                    <a:cubicBezTo>
                      <a:pt x="1048" y="1145"/>
                      <a:pt x="925" y="1073"/>
                      <a:pt x="760" y="1073"/>
                    </a:cubicBezTo>
                    <a:cubicBezTo>
                      <a:pt x="684" y="1073"/>
                      <a:pt x="599" y="1088"/>
                      <a:pt x="512" y="1133"/>
                    </a:cubicBezTo>
                    <a:cubicBezTo>
                      <a:pt x="226" y="1288"/>
                      <a:pt x="1477" y="1669"/>
                      <a:pt x="1477" y="1669"/>
                    </a:cubicBezTo>
                    <a:lnTo>
                      <a:pt x="1072" y="1705"/>
                    </a:lnTo>
                    <a:cubicBezTo>
                      <a:pt x="131" y="1836"/>
                      <a:pt x="3382" y="2657"/>
                      <a:pt x="3382" y="2657"/>
                    </a:cubicBezTo>
                    <a:cubicBezTo>
                      <a:pt x="3382" y="2657"/>
                      <a:pt x="2246" y="449"/>
                      <a:pt x="1989" y="449"/>
                    </a:cubicBezTo>
                    <a:cubicBezTo>
                      <a:pt x="1948" y="449"/>
                      <a:pt x="1929" y="504"/>
                      <a:pt x="1941" y="633"/>
                    </a:cubicBezTo>
                    <a:lnTo>
                      <a:pt x="2000" y="1026"/>
                    </a:lnTo>
                    <a:cubicBezTo>
                      <a:pt x="2000" y="1026"/>
                      <a:pt x="1492" y="166"/>
                      <a:pt x="1306" y="166"/>
                    </a:cubicBezTo>
                    <a:cubicBezTo>
                      <a:pt x="1281" y="166"/>
                      <a:pt x="1262" y="181"/>
                      <a:pt x="1250" y="216"/>
                    </a:cubicBezTo>
                    <a:cubicBezTo>
                      <a:pt x="1179" y="514"/>
                      <a:pt x="1381" y="728"/>
                      <a:pt x="1381" y="728"/>
                    </a:cubicBezTo>
                    <a:cubicBezTo>
                      <a:pt x="1381" y="728"/>
                      <a:pt x="562" y="0"/>
                      <a:pt x="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2"/>
              <p:cNvSpPr/>
              <p:nvPr/>
            </p:nvSpPr>
            <p:spPr>
              <a:xfrm>
                <a:off x="7085719" y="734970"/>
                <a:ext cx="111204" cy="11619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3166" extrusionOk="0">
                    <a:moveTo>
                      <a:pt x="0" y="1"/>
                    </a:moveTo>
                    <a:cubicBezTo>
                      <a:pt x="0" y="1"/>
                      <a:pt x="794" y="2428"/>
                      <a:pt x="1039" y="2428"/>
                    </a:cubicBezTo>
                    <a:cubicBezTo>
                      <a:pt x="1076" y="2428"/>
                      <a:pt x="1100" y="2374"/>
                      <a:pt x="1107" y="2251"/>
                    </a:cubicBezTo>
                    <a:lnTo>
                      <a:pt x="1107" y="1846"/>
                    </a:lnTo>
                    <a:cubicBezTo>
                      <a:pt x="1118" y="1857"/>
                      <a:pt x="1491" y="2830"/>
                      <a:pt x="1663" y="2830"/>
                    </a:cubicBezTo>
                    <a:cubicBezTo>
                      <a:pt x="1683" y="2830"/>
                      <a:pt x="1701" y="2817"/>
                      <a:pt x="1715" y="2787"/>
                    </a:cubicBezTo>
                    <a:cubicBezTo>
                      <a:pt x="1846" y="2501"/>
                      <a:pt x="1667" y="2251"/>
                      <a:pt x="1667" y="2251"/>
                    </a:cubicBezTo>
                    <a:lnTo>
                      <a:pt x="1667" y="2251"/>
                    </a:lnTo>
                    <a:cubicBezTo>
                      <a:pt x="1667" y="2251"/>
                      <a:pt x="2406" y="3165"/>
                      <a:pt x="2751" y="3165"/>
                    </a:cubicBezTo>
                    <a:cubicBezTo>
                      <a:pt x="2787" y="3165"/>
                      <a:pt x="2819" y="3155"/>
                      <a:pt x="2846" y="3132"/>
                    </a:cubicBezTo>
                    <a:cubicBezTo>
                      <a:pt x="2929" y="3073"/>
                      <a:pt x="2072" y="1882"/>
                      <a:pt x="2072" y="1882"/>
                    </a:cubicBezTo>
                    <a:lnTo>
                      <a:pt x="2072" y="1882"/>
                    </a:lnTo>
                    <a:cubicBezTo>
                      <a:pt x="2072" y="1882"/>
                      <a:pt x="2213" y="2009"/>
                      <a:pt x="2420" y="2009"/>
                    </a:cubicBezTo>
                    <a:cubicBezTo>
                      <a:pt x="2474" y="2009"/>
                      <a:pt x="2533" y="2000"/>
                      <a:pt x="2596" y="1977"/>
                    </a:cubicBezTo>
                    <a:cubicBezTo>
                      <a:pt x="2893" y="1882"/>
                      <a:pt x="1727" y="1299"/>
                      <a:pt x="1727" y="1299"/>
                    </a:cubicBezTo>
                    <a:lnTo>
                      <a:pt x="1727" y="1299"/>
                    </a:lnTo>
                    <a:lnTo>
                      <a:pt x="2131" y="1322"/>
                    </a:lnTo>
                    <a:cubicBezTo>
                      <a:pt x="2140" y="1323"/>
                      <a:pt x="2148" y="1323"/>
                      <a:pt x="2156" y="1323"/>
                    </a:cubicBezTo>
                    <a:cubicBezTo>
                      <a:pt x="3030" y="132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2"/>
              <p:cNvSpPr/>
              <p:nvPr/>
            </p:nvSpPr>
            <p:spPr>
              <a:xfrm>
                <a:off x="7530516" y="388931"/>
                <a:ext cx="111791" cy="115718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53" extrusionOk="0">
                    <a:moveTo>
                      <a:pt x="1" y="0"/>
                    </a:moveTo>
                    <a:cubicBezTo>
                      <a:pt x="1" y="0"/>
                      <a:pt x="785" y="2416"/>
                      <a:pt x="1028" y="2416"/>
                    </a:cubicBezTo>
                    <a:cubicBezTo>
                      <a:pt x="1064" y="2416"/>
                      <a:pt x="1088" y="2362"/>
                      <a:pt x="1096" y="2238"/>
                    </a:cubicBezTo>
                    <a:lnTo>
                      <a:pt x="1096" y="1846"/>
                    </a:lnTo>
                    <a:cubicBezTo>
                      <a:pt x="1096" y="1856"/>
                      <a:pt x="1467" y="2818"/>
                      <a:pt x="1639" y="2818"/>
                    </a:cubicBezTo>
                    <a:cubicBezTo>
                      <a:pt x="1660" y="2818"/>
                      <a:pt x="1678" y="2805"/>
                      <a:pt x="1691" y="2774"/>
                    </a:cubicBezTo>
                    <a:cubicBezTo>
                      <a:pt x="1822" y="2500"/>
                      <a:pt x="1644" y="2239"/>
                      <a:pt x="1644" y="2238"/>
                    </a:cubicBezTo>
                    <a:lnTo>
                      <a:pt x="1644" y="2238"/>
                    </a:lnTo>
                    <a:cubicBezTo>
                      <a:pt x="1644" y="2239"/>
                      <a:pt x="2393" y="3153"/>
                      <a:pt x="2730" y="3153"/>
                    </a:cubicBezTo>
                    <a:cubicBezTo>
                      <a:pt x="2766" y="3153"/>
                      <a:pt x="2797" y="3142"/>
                      <a:pt x="2823" y="3120"/>
                    </a:cubicBezTo>
                    <a:cubicBezTo>
                      <a:pt x="2918" y="3060"/>
                      <a:pt x="2049" y="1870"/>
                      <a:pt x="2049" y="1869"/>
                    </a:cubicBezTo>
                    <a:lnTo>
                      <a:pt x="2049" y="1869"/>
                    </a:lnTo>
                    <a:cubicBezTo>
                      <a:pt x="2049" y="1869"/>
                      <a:pt x="2193" y="2007"/>
                      <a:pt x="2404" y="2007"/>
                    </a:cubicBezTo>
                    <a:cubicBezTo>
                      <a:pt x="2456" y="2007"/>
                      <a:pt x="2513" y="1998"/>
                      <a:pt x="2573" y="1977"/>
                    </a:cubicBezTo>
                    <a:cubicBezTo>
                      <a:pt x="2870" y="1869"/>
                      <a:pt x="1703" y="1286"/>
                      <a:pt x="1703" y="1286"/>
                    </a:cubicBezTo>
                    <a:lnTo>
                      <a:pt x="1703" y="1286"/>
                    </a:lnTo>
                    <a:lnTo>
                      <a:pt x="2120" y="1322"/>
                    </a:lnTo>
                    <a:cubicBezTo>
                      <a:pt x="2124" y="1322"/>
                      <a:pt x="2128" y="1322"/>
                      <a:pt x="2133" y="1322"/>
                    </a:cubicBezTo>
                    <a:cubicBezTo>
                      <a:pt x="3045" y="132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2"/>
              <p:cNvSpPr/>
              <p:nvPr/>
            </p:nvSpPr>
            <p:spPr>
              <a:xfrm>
                <a:off x="7360157" y="701316"/>
                <a:ext cx="200570" cy="165227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4502" extrusionOk="0">
                    <a:moveTo>
                      <a:pt x="2795" y="1"/>
                    </a:moveTo>
                    <a:cubicBezTo>
                      <a:pt x="2686" y="1"/>
                      <a:pt x="2440" y="1525"/>
                      <a:pt x="2440" y="1525"/>
                    </a:cubicBezTo>
                    <a:cubicBezTo>
                      <a:pt x="2440" y="1525"/>
                      <a:pt x="2416" y="1204"/>
                      <a:pt x="2107" y="1049"/>
                    </a:cubicBezTo>
                    <a:cubicBezTo>
                      <a:pt x="2091" y="1041"/>
                      <a:pt x="2078" y="1038"/>
                      <a:pt x="2067" y="1038"/>
                    </a:cubicBezTo>
                    <a:cubicBezTo>
                      <a:pt x="1852" y="1038"/>
                      <a:pt x="2238" y="2227"/>
                      <a:pt x="2238" y="2227"/>
                    </a:cubicBezTo>
                    <a:lnTo>
                      <a:pt x="1964" y="1894"/>
                    </a:lnTo>
                    <a:cubicBezTo>
                      <a:pt x="1897" y="1824"/>
                      <a:pt x="1846" y="1792"/>
                      <a:pt x="1812" y="1792"/>
                    </a:cubicBezTo>
                    <a:cubicBezTo>
                      <a:pt x="1723" y="1792"/>
                      <a:pt x="1732" y="1997"/>
                      <a:pt x="1809" y="2287"/>
                    </a:cubicBezTo>
                    <a:cubicBezTo>
                      <a:pt x="1790" y="2268"/>
                      <a:pt x="1771" y="2257"/>
                      <a:pt x="1755" y="2257"/>
                    </a:cubicBezTo>
                    <a:cubicBezTo>
                      <a:pt x="1722" y="2257"/>
                      <a:pt x="1698" y="2302"/>
                      <a:pt x="1690" y="2406"/>
                    </a:cubicBezTo>
                    <a:lnTo>
                      <a:pt x="1666" y="2763"/>
                    </a:lnTo>
                    <a:cubicBezTo>
                      <a:pt x="1666" y="2763"/>
                      <a:pt x="1387" y="1858"/>
                      <a:pt x="1235" y="1858"/>
                    </a:cubicBezTo>
                    <a:cubicBezTo>
                      <a:pt x="1218" y="1858"/>
                      <a:pt x="1203" y="1869"/>
                      <a:pt x="1190" y="1894"/>
                    </a:cubicBezTo>
                    <a:cubicBezTo>
                      <a:pt x="1047" y="2156"/>
                      <a:pt x="1202" y="2394"/>
                      <a:pt x="1202" y="2394"/>
                    </a:cubicBezTo>
                    <a:cubicBezTo>
                      <a:pt x="1202" y="2394"/>
                      <a:pt x="570" y="1502"/>
                      <a:pt x="264" y="1502"/>
                    </a:cubicBezTo>
                    <a:cubicBezTo>
                      <a:pt x="236" y="1502"/>
                      <a:pt x="211" y="1509"/>
                      <a:pt x="190" y="1525"/>
                    </a:cubicBezTo>
                    <a:cubicBezTo>
                      <a:pt x="118" y="1573"/>
                      <a:pt x="809" y="2692"/>
                      <a:pt x="809" y="2692"/>
                    </a:cubicBezTo>
                    <a:cubicBezTo>
                      <a:pt x="809" y="2692"/>
                      <a:pt x="678" y="2553"/>
                      <a:pt x="484" y="2553"/>
                    </a:cubicBezTo>
                    <a:cubicBezTo>
                      <a:pt x="444" y="2553"/>
                      <a:pt x="401" y="2559"/>
                      <a:pt x="357" y="2573"/>
                    </a:cubicBezTo>
                    <a:cubicBezTo>
                      <a:pt x="83" y="2644"/>
                      <a:pt x="1083" y="3228"/>
                      <a:pt x="1083" y="3228"/>
                    </a:cubicBezTo>
                    <a:lnTo>
                      <a:pt x="714" y="3180"/>
                    </a:lnTo>
                    <a:cubicBezTo>
                      <a:pt x="692" y="3178"/>
                      <a:pt x="673" y="3177"/>
                      <a:pt x="656" y="3177"/>
                    </a:cubicBezTo>
                    <a:cubicBezTo>
                      <a:pt x="1" y="3177"/>
                      <a:pt x="2453" y="4447"/>
                      <a:pt x="2533" y="4489"/>
                    </a:cubicBezTo>
                    <a:lnTo>
                      <a:pt x="2533" y="4489"/>
                    </a:lnTo>
                    <a:cubicBezTo>
                      <a:pt x="2535" y="4498"/>
                      <a:pt x="2535" y="4502"/>
                      <a:pt x="2535" y="4502"/>
                    </a:cubicBezTo>
                    <a:cubicBezTo>
                      <a:pt x="2654" y="4454"/>
                      <a:pt x="5357" y="3478"/>
                      <a:pt x="4524" y="3442"/>
                    </a:cubicBezTo>
                    <a:lnTo>
                      <a:pt x="4524" y="3442"/>
                    </a:lnTo>
                    <a:lnTo>
                      <a:pt x="4167" y="3466"/>
                    </a:lnTo>
                    <a:cubicBezTo>
                      <a:pt x="4167" y="3466"/>
                      <a:pt x="5238" y="3001"/>
                      <a:pt x="4976" y="2894"/>
                    </a:cubicBezTo>
                    <a:cubicBezTo>
                      <a:pt x="4915" y="2868"/>
                      <a:pt x="4856" y="2858"/>
                      <a:pt x="4801" y="2858"/>
                    </a:cubicBezTo>
                    <a:cubicBezTo>
                      <a:pt x="4629" y="2858"/>
                      <a:pt x="4500" y="2954"/>
                      <a:pt x="4500" y="2954"/>
                    </a:cubicBezTo>
                    <a:cubicBezTo>
                      <a:pt x="4500" y="2954"/>
                      <a:pt x="5464" y="2108"/>
                      <a:pt x="5262" y="1870"/>
                    </a:cubicBezTo>
                    <a:cubicBezTo>
                      <a:pt x="5260" y="1866"/>
                      <a:pt x="5255" y="1864"/>
                      <a:pt x="5248" y="1864"/>
                    </a:cubicBezTo>
                    <a:cubicBezTo>
                      <a:pt x="5116" y="1864"/>
                      <a:pt x="4190" y="2597"/>
                      <a:pt x="4190" y="2597"/>
                    </a:cubicBezTo>
                    <a:cubicBezTo>
                      <a:pt x="4190" y="2597"/>
                      <a:pt x="4369" y="2394"/>
                      <a:pt x="4262" y="2120"/>
                    </a:cubicBezTo>
                    <a:cubicBezTo>
                      <a:pt x="4251" y="2092"/>
                      <a:pt x="4236" y="2079"/>
                      <a:pt x="4218" y="2079"/>
                    </a:cubicBezTo>
                    <a:cubicBezTo>
                      <a:pt x="4068" y="2079"/>
                      <a:pt x="3690" y="2930"/>
                      <a:pt x="3690" y="2930"/>
                    </a:cubicBezTo>
                    <a:lnTo>
                      <a:pt x="3702" y="2561"/>
                    </a:lnTo>
                    <a:cubicBezTo>
                      <a:pt x="3702" y="2444"/>
                      <a:pt x="3681" y="2392"/>
                      <a:pt x="3646" y="2392"/>
                    </a:cubicBezTo>
                    <a:cubicBezTo>
                      <a:pt x="3605" y="2392"/>
                      <a:pt x="3546" y="2459"/>
                      <a:pt x="3476" y="2573"/>
                    </a:cubicBezTo>
                    <a:cubicBezTo>
                      <a:pt x="3639" y="2173"/>
                      <a:pt x="3720" y="1871"/>
                      <a:pt x="3612" y="1871"/>
                    </a:cubicBezTo>
                    <a:cubicBezTo>
                      <a:pt x="3578" y="1871"/>
                      <a:pt x="3526" y="1900"/>
                      <a:pt x="3452" y="1966"/>
                    </a:cubicBezTo>
                    <a:lnTo>
                      <a:pt x="3131" y="2275"/>
                    </a:lnTo>
                    <a:cubicBezTo>
                      <a:pt x="3131" y="2275"/>
                      <a:pt x="3653" y="1101"/>
                      <a:pt x="3429" y="1101"/>
                    </a:cubicBezTo>
                    <a:cubicBezTo>
                      <a:pt x="3418" y="1101"/>
                      <a:pt x="3406" y="1103"/>
                      <a:pt x="3393" y="1108"/>
                    </a:cubicBezTo>
                    <a:cubicBezTo>
                      <a:pt x="3071" y="1227"/>
                      <a:pt x="3012" y="1561"/>
                      <a:pt x="3012" y="1561"/>
                    </a:cubicBezTo>
                    <a:cubicBezTo>
                      <a:pt x="3012" y="1561"/>
                      <a:pt x="3178" y="25"/>
                      <a:pt x="2797" y="1"/>
                    </a:cubicBezTo>
                    <a:cubicBezTo>
                      <a:pt x="2796" y="1"/>
                      <a:pt x="2796" y="1"/>
                      <a:pt x="2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2"/>
              <p:cNvSpPr/>
              <p:nvPr/>
            </p:nvSpPr>
            <p:spPr>
              <a:xfrm>
                <a:off x="7520497" y="866500"/>
                <a:ext cx="83017" cy="154731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4216" extrusionOk="0">
                    <a:moveTo>
                      <a:pt x="1016" y="1"/>
                    </a:moveTo>
                    <a:cubicBezTo>
                      <a:pt x="1015" y="1"/>
                      <a:pt x="1013" y="1"/>
                      <a:pt x="1012" y="1"/>
                    </a:cubicBezTo>
                    <a:cubicBezTo>
                      <a:pt x="905" y="1"/>
                      <a:pt x="869" y="1465"/>
                      <a:pt x="869" y="1465"/>
                    </a:cubicBezTo>
                    <a:cubicBezTo>
                      <a:pt x="869" y="1465"/>
                      <a:pt x="810" y="1167"/>
                      <a:pt x="512" y="1060"/>
                    </a:cubicBezTo>
                    <a:cubicBezTo>
                      <a:pt x="499" y="1056"/>
                      <a:pt x="488" y="1053"/>
                      <a:pt x="478" y="1053"/>
                    </a:cubicBezTo>
                    <a:cubicBezTo>
                      <a:pt x="262" y="1053"/>
                      <a:pt x="774" y="2132"/>
                      <a:pt x="774" y="2132"/>
                    </a:cubicBezTo>
                    <a:lnTo>
                      <a:pt x="464" y="1870"/>
                    </a:lnTo>
                    <a:cubicBezTo>
                      <a:pt x="395" y="1815"/>
                      <a:pt x="346" y="1790"/>
                      <a:pt x="315" y="1790"/>
                    </a:cubicBezTo>
                    <a:cubicBezTo>
                      <a:pt x="0" y="1790"/>
                      <a:pt x="1345" y="4215"/>
                      <a:pt x="1345" y="4215"/>
                    </a:cubicBezTo>
                    <a:cubicBezTo>
                      <a:pt x="1345" y="4215"/>
                      <a:pt x="2261" y="1661"/>
                      <a:pt x="1985" y="1661"/>
                    </a:cubicBezTo>
                    <a:cubicBezTo>
                      <a:pt x="1954" y="1661"/>
                      <a:pt x="1909" y="1692"/>
                      <a:pt x="1845" y="1763"/>
                    </a:cubicBezTo>
                    <a:lnTo>
                      <a:pt x="1596" y="2071"/>
                    </a:lnTo>
                    <a:lnTo>
                      <a:pt x="1596" y="2071"/>
                    </a:lnTo>
                    <a:cubicBezTo>
                      <a:pt x="1619" y="2029"/>
                      <a:pt x="1931" y="964"/>
                      <a:pt x="1744" y="964"/>
                    </a:cubicBezTo>
                    <a:cubicBezTo>
                      <a:pt x="1732" y="964"/>
                      <a:pt x="1718" y="968"/>
                      <a:pt x="1703" y="977"/>
                    </a:cubicBezTo>
                    <a:cubicBezTo>
                      <a:pt x="1429" y="1120"/>
                      <a:pt x="1405" y="1417"/>
                      <a:pt x="1405" y="1417"/>
                    </a:cubicBezTo>
                    <a:cubicBezTo>
                      <a:pt x="1405" y="1417"/>
                      <a:pt x="1369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2"/>
              <p:cNvSpPr/>
              <p:nvPr/>
            </p:nvSpPr>
            <p:spPr>
              <a:xfrm>
                <a:off x="7296227" y="940340"/>
                <a:ext cx="82797" cy="154731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216" extrusionOk="0">
                    <a:moveTo>
                      <a:pt x="1007" y="1"/>
                    </a:moveTo>
                    <a:cubicBezTo>
                      <a:pt x="1006" y="1"/>
                      <a:pt x="1005" y="1"/>
                      <a:pt x="1003" y="1"/>
                    </a:cubicBezTo>
                    <a:cubicBezTo>
                      <a:pt x="908" y="1"/>
                      <a:pt x="860" y="1453"/>
                      <a:pt x="860" y="1453"/>
                    </a:cubicBezTo>
                    <a:cubicBezTo>
                      <a:pt x="860" y="1453"/>
                      <a:pt x="801" y="1156"/>
                      <a:pt x="503" y="1060"/>
                    </a:cubicBezTo>
                    <a:cubicBezTo>
                      <a:pt x="490" y="1056"/>
                      <a:pt x="479" y="1053"/>
                      <a:pt x="469" y="1053"/>
                    </a:cubicBezTo>
                    <a:cubicBezTo>
                      <a:pt x="253" y="1053"/>
                      <a:pt x="765" y="2132"/>
                      <a:pt x="765" y="2132"/>
                    </a:cubicBezTo>
                    <a:lnTo>
                      <a:pt x="455" y="1858"/>
                    </a:lnTo>
                    <a:cubicBezTo>
                      <a:pt x="388" y="1804"/>
                      <a:pt x="340" y="1779"/>
                      <a:pt x="309" y="1779"/>
                    </a:cubicBezTo>
                    <a:cubicBezTo>
                      <a:pt x="0" y="1779"/>
                      <a:pt x="1337" y="4216"/>
                      <a:pt x="1337" y="4216"/>
                    </a:cubicBezTo>
                    <a:cubicBezTo>
                      <a:pt x="1337" y="4216"/>
                      <a:pt x="2255" y="1652"/>
                      <a:pt x="1975" y="1652"/>
                    </a:cubicBezTo>
                    <a:cubicBezTo>
                      <a:pt x="1944" y="1652"/>
                      <a:pt x="1899" y="1683"/>
                      <a:pt x="1837" y="1751"/>
                    </a:cubicBezTo>
                    <a:lnTo>
                      <a:pt x="1587" y="2084"/>
                    </a:lnTo>
                    <a:cubicBezTo>
                      <a:pt x="1587" y="2062"/>
                      <a:pt x="1916" y="954"/>
                      <a:pt x="1731" y="954"/>
                    </a:cubicBezTo>
                    <a:cubicBezTo>
                      <a:pt x="1720" y="954"/>
                      <a:pt x="1708" y="957"/>
                      <a:pt x="1694" y="965"/>
                    </a:cubicBezTo>
                    <a:cubicBezTo>
                      <a:pt x="1408" y="1120"/>
                      <a:pt x="1396" y="1418"/>
                      <a:pt x="1396" y="1418"/>
                    </a:cubicBezTo>
                    <a:cubicBezTo>
                      <a:pt x="1396" y="1418"/>
                      <a:pt x="1349" y="1"/>
                      <a:pt x="1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8" name="Google Shape;878;p32"/>
            <p:cNvGrpSpPr/>
            <p:nvPr/>
          </p:nvGrpSpPr>
          <p:grpSpPr>
            <a:xfrm>
              <a:off x="4935054" y="309443"/>
              <a:ext cx="1410479" cy="933740"/>
              <a:chOff x="4935054" y="284922"/>
              <a:chExt cx="1410479" cy="933740"/>
            </a:xfrm>
          </p:grpSpPr>
          <p:grpSp>
            <p:nvGrpSpPr>
              <p:cNvPr id="879" name="Google Shape;879;p32"/>
              <p:cNvGrpSpPr/>
              <p:nvPr/>
            </p:nvGrpSpPr>
            <p:grpSpPr>
              <a:xfrm>
                <a:off x="5397213" y="284922"/>
                <a:ext cx="948320" cy="637109"/>
                <a:chOff x="-4582437" y="1121825"/>
                <a:chExt cx="534325" cy="358975"/>
              </a:xfrm>
            </p:grpSpPr>
            <p:sp>
              <p:nvSpPr>
                <p:cNvPr id="880" name="Google Shape;880;p32"/>
                <p:cNvSpPr/>
                <p:nvPr/>
              </p:nvSpPr>
              <p:spPr>
                <a:xfrm>
                  <a:off x="-4582425" y="1143625"/>
                  <a:ext cx="534300" cy="33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2" h="13487" extrusionOk="0">
                      <a:moveTo>
                        <a:pt x="6584" y="0"/>
                      </a:moveTo>
                      <a:lnTo>
                        <a:pt x="6584" y="0"/>
                      </a:lnTo>
                      <a:cubicBezTo>
                        <a:pt x="6585" y="0"/>
                        <a:pt x="7073" y="560"/>
                        <a:pt x="7001" y="1310"/>
                      </a:cubicBezTo>
                      <a:cubicBezTo>
                        <a:pt x="6930" y="2072"/>
                        <a:pt x="6584" y="2858"/>
                        <a:pt x="6584" y="2858"/>
                      </a:cubicBezTo>
                      <a:cubicBezTo>
                        <a:pt x="6584" y="2858"/>
                        <a:pt x="6484" y="2257"/>
                        <a:pt x="6149" y="2257"/>
                      </a:cubicBezTo>
                      <a:cubicBezTo>
                        <a:pt x="6101" y="2257"/>
                        <a:pt x="6048" y="2269"/>
                        <a:pt x="5989" y="2298"/>
                      </a:cubicBezTo>
                      <a:cubicBezTo>
                        <a:pt x="5648" y="2473"/>
                        <a:pt x="5127" y="3066"/>
                        <a:pt x="4903" y="3066"/>
                      </a:cubicBezTo>
                      <a:cubicBezTo>
                        <a:pt x="4822" y="3066"/>
                        <a:pt x="4780" y="2988"/>
                        <a:pt x="4799" y="2786"/>
                      </a:cubicBezTo>
                      <a:cubicBezTo>
                        <a:pt x="4870" y="2024"/>
                        <a:pt x="5239" y="774"/>
                        <a:pt x="4560" y="738"/>
                      </a:cubicBezTo>
                      <a:cubicBezTo>
                        <a:pt x="4541" y="737"/>
                        <a:pt x="4521" y="736"/>
                        <a:pt x="4502" y="736"/>
                      </a:cubicBezTo>
                      <a:cubicBezTo>
                        <a:pt x="3853" y="736"/>
                        <a:pt x="3577" y="1500"/>
                        <a:pt x="3727" y="1905"/>
                      </a:cubicBezTo>
                      <a:cubicBezTo>
                        <a:pt x="3768" y="2025"/>
                        <a:pt x="3730" y="2071"/>
                        <a:pt x="3640" y="2071"/>
                      </a:cubicBezTo>
                      <a:cubicBezTo>
                        <a:pt x="3416" y="2071"/>
                        <a:pt x="2872" y="1791"/>
                        <a:pt x="2405" y="1655"/>
                      </a:cubicBezTo>
                      <a:lnTo>
                        <a:pt x="631" y="4167"/>
                      </a:lnTo>
                      <a:cubicBezTo>
                        <a:pt x="631" y="4167"/>
                        <a:pt x="0" y="7322"/>
                        <a:pt x="2310" y="7799"/>
                      </a:cubicBezTo>
                      <a:cubicBezTo>
                        <a:pt x="4620" y="8275"/>
                        <a:pt x="4191" y="8442"/>
                        <a:pt x="4191" y="8442"/>
                      </a:cubicBezTo>
                      <a:cubicBezTo>
                        <a:pt x="4191" y="8442"/>
                        <a:pt x="5894" y="10823"/>
                        <a:pt x="6584" y="10847"/>
                      </a:cubicBezTo>
                      <a:cubicBezTo>
                        <a:pt x="6650" y="10851"/>
                        <a:pt x="6718" y="10853"/>
                        <a:pt x="6786" y="10853"/>
                      </a:cubicBezTo>
                      <a:cubicBezTo>
                        <a:pt x="7036" y="10853"/>
                        <a:pt x="7298" y="10829"/>
                        <a:pt x="7545" y="10829"/>
                      </a:cubicBezTo>
                      <a:cubicBezTo>
                        <a:pt x="7927" y="10829"/>
                        <a:pt x="8274" y="10887"/>
                        <a:pt x="8489" y="11180"/>
                      </a:cubicBezTo>
                      <a:cubicBezTo>
                        <a:pt x="8870" y="11716"/>
                        <a:pt x="8847" y="12549"/>
                        <a:pt x="8847" y="12549"/>
                      </a:cubicBezTo>
                      <a:cubicBezTo>
                        <a:pt x="8847" y="12549"/>
                        <a:pt x="8860" y="12640"/>
                        <a:pt x="8957" y="12640"/>
                      </a:cubicBezTo>
                      <a:cubicBezTo>
                        <a:pt x="8992" y="12640"/>
                        <a:pt x="9037" y="12628"/>
                        <a:pt x="9097" y="12597"/>
                      </a:cubicBezTo>
                      <a:cubicBezTo>
                        <a:pt x="9335" y="12478"/>
                        <a:pt x="9454" y="11728"/>
                        <a:pt x="10025" y="11216"/>
                      </a:cubicBezTo>
                      <a:cubicBezTo>
                        <a:pt x="10570" y="10706"/>
                        <a:pt x="10923" y="9868"/>
                        <a:pt x="11172" y="9868"/>
                      </a:cubicBezTo>
                      <a:cubicBezTo>
                        <a:pt x="11179" y="9868"/>
                        <a:pt x="11186" y="9869"/>
                        <a:pt x="11192" y="9870"/>
                      </a:cubicBezTo>
                      <a:cubicBezTo>
                        <a:pt x="11454" y="9918"/>
                        <a:pt x="11228" y="10335"/>
                        <a:pt x="11430" y="10692"/>
                      </a:cubicBezTo>
                      <a:cubicBezTo>
                        <a:pt x="11645" y="11037"/>
                        <a:pt x="12252" y="10823"/>
                        <a:pt x="12740" y="11370"/>
                      </a:cubicBezTo>
                      <a:cubicBezTo>
                        <a:pt x="13240" y="11930"/>
                        <a:pt x="13931" y="12502"/>
                        <a:pt x="13669" y="13145"/>
                      </a:cubicBezTo>
                      <a:cubicBezTo>
                        <a:pt x="13606" y="13291"/>
                        <a:pt x="13613" y="13358"/>
                        <a:pt x="13657" y="13358"/>
                      </a:cubicBezTo>
                      <a:cubicBezTo>
                        <a:pt x="13805" y="13358"/>
                        <a:pt x="14370" y="12598"/>
                        <a:pt x="14085" y="11597"/>
                      </a:cubicBezTo>
                      <a:cubicBezTo>
                        <a:pt x="13853" y="10752"/>
                        <a:pt x="13908" y="10548"/>
                        <a:pt x="14087" y="10548"/>
                      </a:cubicBezTo>
                      <a:cubicBezTo>
                        <a:pt x="14182" y="10548"/>
                        <a:pt x="14313" y="10606"/>
                        <a:pt x="14454" y="10656"/>
                      </a:cubicBezTo>
                      <a:cubicBezTo>
                        <a:pt x="14586" y="10707"/>
                        <a:pt x="14794" y="10736"/>
                        <a:pt x="15032" y="10736"/>
                      </a:cubicBezTo>
                      <a:cubicBezTo>
                        <a:pt x="15523" y="10736"/>
                        <a:pt x="16142" y="10612"/>
                        <a:pt x="16479" y="10299"/>
                      </a:cubicBezTo>
                      <a:cubicBezTo>
                        <a:pt x="16479" y="10299"/>
                        <a:pt x="16687" y="10102"/>
                        <a:pt x="16887" y="10102"/>
                      </a:cubicBezTo>
                      <a:cubicBezTo>
                        <a:pt x="17035" y="10102"/>
                        <a:pt x="17178" y="10210"/>
                        <a:pt x="17229" y="10585"/>
                      </a:cubicBezTo>
                      <a:cubicBezTo>
                        <a:pt x="17348" y="11454"/>
                        <a:pt x="17657" y="13061"/>
                        <a:pt x="19026" y="13371"/>
                      </a:cubicBezTo>
                      <a:cubicBezTo>
                        <a:pt x="19366" y="13447"/>
                        <a:pt x="19659" y="13487"/>
                        <a:pt x="19909" y="13487"/>
                      </a:cubicBezTo>
                      <a:cubicBezTo>
                        <a:pt x="20674" y="13487"/>
                        <a:pt x="21018" y="13108"/>
                        <a:pt x="20955" y="12228"/>
                      </a:cubicBezTo>
                      <a:cubicBezTo>
                        <a:pt x="20896" y="11049"/>
                        <a:pt x="20634" y="10394"/>
                        <a:pt x="21003" y="10061"/>
                      </a:cubicBezTo>
                      <a:cubicBezTo>
                        <a:pt x="21372" y="9739"/>
                        <a:pt x="19693" y="7763"/>
                        <a:pt x="19693" y="7763"/>
                      </a:cubicBezTo>
                      <a:cubicBezTo>
                        <a:pt x="19693" y="7763"/>
                        <a:pt x="19324" y="5525"/>
                        <a:pt x="17645" y="5477"/>
                      </a:cubicBezTo>
                      <a:cubicBezTo>
                        <a:pt x="15955" y="5417"/>
                        <a:pt x="16240" y="4703"/>
                        <a:pt x="16276" y="4489"/>
                      </a:cubicBezTo>
                      <a:cubicBezTo>
                        <a:pt x="16312" y="4262"/>
                        <a:pt x="16002" y="2893"/>
                        <a:pt x="15514" y="2727"/>
                      </a:cubicBezTo>
                      <a:cubicBezTo>
                        <a:pt x="15124" y="2599"/>
                        <a:pt x="14581" y="2361"/>
                        <a:pt x="14160" y="2361"/>
                      </a:cubicBezTo>
                      <a:cubicBezTo>
                        <a:pt x="14029" y="2361"/>
                        <a:pt x="13910" y="2384"/>
                        <a:pt x="13812" y="2441"/>
                      </a:cubicBezTo>
                      <a:cubicBezTo>
                        <a:pt x="13605" y="2559"/>
                        <a:pt x="13433" y="2663"/>
                        <a:pt x="13251" y="2663"/>
                      </a:cubicBezTo>
                      <a:cubicBezTo>
                        <a:pt x="13067" y="2663"/>
                        <a:pt x="12873" y="2556"/>
                        <a:pt x="12621" y="2250"/>
                      </a:cubicBezTo>
                      <a:cubicBezTo>
                        <a:pt x="12505" y="2100"/>
                        <a:pt x="12417" y="2041"/>
                        <a:pt x="12350" y="2041"/>
                      </a:cubicBezTo>
                      <a:cubicBezTo>
                        <a:pt x="12140" y="2041"/>
                        <a:pt x="12124" y="2612"/>
                        <a:pt x="12061" y="2774"/>
                      </a:cubicBezTo>
                      <a:cubicBezTo>
                        <a:pt x="11994" y="2935"/>
                        <a:pt x="11866" y="3652"/>
                        <a:pt x="11692" y="3652"/>
                      </a:cubicBezTo>
                      <a:cubicBezTo>
                        <a:pt x="11620" y="3652"/>
                        <a:pt x="11541" y="3532"/>
                        <a:pt x="11454" y="3203"/>
                      </a:cubicBezTo>
                      <a:cubicBezTo>
                        <a:pt x="11185" y="2139"/>
                        <a:pt x="11348" y="2107"/>
                        <a:pt x="10923" y="2107"/>
                      </a:cubicBezTo>
                      <a:cubicBezTo>
                        <a:pt x="10896" y="2107"/>
                        <a:pt x="10867" y="2107"/>
                        <a:pt x="10835" y="2107"/>
                      </a:cubicBezTo>
                      <a:cubicBezTo>
                        <a:pt x="10323" y="2084"/>
                        <a:pt x="8239" y="1893"/>
                        <a:pt x="7585" y="1012"/>
                      </a:cubicBezTo>
                      <a:cubicBezTo>
                        <a:pt x="6942" y="143"/>
                        <a:pt x="6585" y="0"/>
                        <a:pt x="6584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2"/>
                <p:cNvSpPr/>
                <p:nvPr/>
              </p:nvSpPr>
              <p:spPr>
                <a:xfrm>
                  <a:off x="-4418125" y="1272125"/>
                  <a:ext cx="324775" cy="13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1" h="5272" extrusionOk="0">
                      <a:moveTo>
                        <a:pt x="6550" y="0"/>
                      </a:moveTo>
                      <a:cubicBezTo>
                        <a:pt x="6533" y="0"/>
                        <a:pt x="6516" y="1"/>
                        <a:pt x="6501" y="4"/>
                      </a:cubicBezTo>
                      <a:cubicBezTo>
                        <a:pt x="6226" y="34"/>
                        <a:pt x="5591" y="538"/>
                        <a:pt x="5175" y="538"/>
                      </a:cubicBezTo>
                      <a:cubicBezTo>
                        <a:pt x="5106" y="538"/>
                        <a:pt x="5043" y="524"/>
                        <a:pt x="4989" y="492"/>
                      </a:cubicBezTo>
                      <a:cubicBezTo>
                        <a:pt x="4959" y="474"/>
                        <a:pt x="4921" y="466"/>
                        <a:pt x="4876" y="466"/>
                      </a:cubicBezTo>
                      <a:cubicBezTo>
                        <a:pt x="4410" y="466"/>
                        <a:pt x="3224" y="1334"/>
                        <a:pt x="2413" y="1334"/>
                      </a:cubicBezTo>
                      <a:cubicBezTo>
                        <a:pt x="2299" y="1334"/>
                        <a:pt x="2192" y="1317"/>
                        <a:pt x="2096" y="1277"/>
                      </a:cubicBezTo>
                      <a:cubicBezTo>
                        <a:pt x="2096" y="1277"/>
                        <a:pt x="1453" y="1325"/>
                        <a:pt x="1858" y="1766"/>
                      </a:cubicBezTo>
                      <a:cubicBezTo>
                        <a:pt x="2180" y="2106"/>
                        <a:pt x="2366" y="2447"/>
                        <a:pt x="2214" y="2447"/>
                      </a:cubicBezTo>
                      <a:cubicBezTo>
                        <a:pt x="2174" y="2447"/>
                        <a:pt x="2113" y="2424"/>
                        <a:pt x="2025" y="2373"/>
                      </a:cubicBezTo>
                      <a:cubicBezTo>
                        <a:pt x="1719" y="2203"/>
                        <a:pt x="1136" y="2052"/>
                        <a:pt x="697" y="2052"/>
                      </a:cubicBezTo>
                      <a:cubicBezTo>
                        <a:pt x="519" y="2052"/>
                        <a:pt x="365" y="2077"/>
                        <a:pt x="262" y="2135"/>
                      </a:cubicBezTo>
                      <a:cubicBezTo>
                        <a:pt x="1" y="2266"/>
                        <a:pt x="798" y="2420"/>
                        <a:pt x="1084" y="2575"/>
                      </a:cubicBezTo>
                      <a:cubicBezTo>
                        <a:pt x="1215" y="2635"/>
                        <a:pt x="1334" y="2718"/>
                        <a:pt x="1441" y="2825"/>
                      </a:cubicBezTo>
                      <a:cubicBezTo>
                        <a:pt x="1929" y="3349"/>
                        <a:pt x="2989" y="4957"/>
                        <a:pt x="2858" y="5195"/>
                      </a:cubicBezTo>
                      <a:cubicBezTo>
                        <a:pt x="2830" y="5248"/>
                        <a:pt x="2821" y="5271"/>
                        <a:pt x="2829" y="5271"/>
                      </a:cubicBezTo>
                      <a:cubicBezTo>
                        <a:pt x="2868" y="5271"/>
                        <a:pt x="3288" y="4770"/>
                        <a:pt x="4061" y="4349"/>
                      </a:cubicBezTo>
                      <a:cubicBezTo>
                        <a:pt x="5001" y="3814"/>
                        <a:pt x="5275" y="3706"/>
                        <a:pt x="5680" y="3552"/>
                      </a:cubicBezTo>
                      <a:cubicBezTo>
                        <a:pt x="5748" y="3527"/>
                        <a:pt x="5797" y="3517"/>
                        <a:pt x="5836" y="3517"/>
                      </a:cubicBezTo>
                      <a:cubicBezTo>
                        <a:pt x="6024" y="3517"/>
                        <a:pt x="5956" y="3780"/>
                        <a:pt x="6668" y="4028"/>
                      </a:cubicBezTo>
                      <a:cubicBezTo>
                        <a:pt x="7513" y="4325"/>
                        <a:pt x="8049" y="4647"/>
                        <a:pt x="8049" y="4647"/>
                      </a:cubicBezTo>
                      <a:cubicBezTo>
                        <a:pt x="8049" y="4647"/>
                        <a:pt x="8299" y="4421"/>
                        <a:pt x="7894" y="3659"/>
                      </a:cubicBezTo>
                      <a:cubicBezTo>
                        <a:pt x="7618" y="3124"/>
                        <a:pt x="7624" y="2906"/>
                        <a:pt x="7714" y="2906"/>
                      </a:cubicBezTo>
                      <a:cubicBezTo>
                        <a:pt x="7752" y="2906"/>
                        <a:pt x="7805" y="2945"/>
                        <a:pt x="7859" y="3016"/>
                      </a:cubicBezTo>
                      <a:cubicBezTo>
                        <a:pt x="7992" y="3221"/>
                        <a:pt x="8515" y="3373"/>
                        <a:pt x="8794" y="3373"/>
                      </a:cubicBezTo>
                      <a:cubicBezTo>
                        <a:pt x="8838" y="3373"/>
                        <a:pt x="8877" y="3369"/>
                        <a:pt x="8906" y="3361"/>
                      </a:cubicBezTo>
                      <a:cubicBezTo>
                        <a:pt x="8906" y="3361"/>
                        <a:pt x="8335" y="2682"/>
                        <a:pt x="8775" y="2540"/>
                      </a:cubicBezTo>
                      <a:cubicBezTo>
                        <a:pt x="8912" y="2500"/>
                        <a:pt x="9083" y="2472"/>
                        <a:pt x="9260" y="2472"/>
                      </a:cubicBezTo>
                      <a:cubicBezTo>
                        <a:pt x="9672" y="2472"/>
                        <a:pt x="10113" y="2626"/>
                        <a:pt x="10204" y="3159"/>
                      </a:cubicBezTo>
                      <a:cubicBezTo>
                        <a:pt x="10335" y="3909"/>
                        <a:pt x="12621" y="4254"/>
                        <a:pt x="12990" y="4528"/>
                      </a:cubicBezTo>
                      <a:cubicBezTo>
                        <a:pt x="12990" y="4528"/>
                        <a:pt x="11752" y="3361"/>
                        <a:pt x="11740" y="2885"/>
                      </a:cubicBezTo>
                      <a:cubicBezTo>
                        <a:pt x="11716" y="2409"/>
                        <a:pt x="11419" y="1670"/>
                        <a:pt x="10919" y="1432"/>
                      </a:cubicBezTo>
                      <a:cubicBezTo>
                        <a:pt x="10430" y="1194"/>
                        <a:pt x="10002" y="635"/>
                        <a:pt x="10133" y="444"/>
                      </a:cubicBezTo>
                      <a:cubicBezTo>
                        <a:pt x="10145" y="427"/>
                        <a:pt x="10149" y="419"/>
                        <a:pt x="10145" y="419"/>
                      </a:cubicBezTo>
                      <a:cubicBezTo>
                        <a:pt x="10118" y="419"/>
                        <a:pt x="9602" y="948"/>
                        <a:pt x="9155" y="948"/>
                      </a:cubicBezTo>
                      <a:cubicBezTo>
                        <a:pt x="9064" y="948"/>
                        <a:pt x="8975" y="926"/>
                        <a:pt x="8895" y="873"/>
                      </a:cubicBezTo>
                      <a:cubicBezTo>
                        <a:pt x="8802" y="812"/>
                        <a:pt x="8746" y="787"/>
                        <a:pt x="8714" y="787"/>
                      </a:cubicBezTo>
                      <a:cubicBezTo>
                        <a:pt x="8569" y="787"/>
                        <a:pt x="8916" y="1311"/>
                        <a:pt x="8585" y="1516"/>
                      </a:cubicBezTo>
                      <a:cubicBezTo>
                        <a:pt x="8244" y="1720"/>
                        <a:pt x="7633" y="2060"/>
                        <a:pt x="7272" y="2060"/>
                      </a:cubicBezTo>
                      <a:cubicBezTo>
                        <a:pt x="7191" y="2060"/>
                        <a:pt x="7123" y="2043"/>
                        <a:pt x="7073" y="2004"/>
                      </a:cubicBezTo>
                      <a:cubicBezTo>
                        <a:pt x="7073" y="2004"/>
                        <a:pt x="8109" y="1444"/>
                        <a:pt x="8037" y="956"/>
                      </a:cubicBezTo>
                      <a:cubicBezTo>
                        <a:pt x="7969" y="478"/>
                        <a:pt x="6933" y="0"/>
                        <a:pt x="65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2"/>
                <p:cNvSpPr/>
                <p:nvPr/>
              </p:nvSpPr>
              <p:spPr>
                <a:xfrm>
                  <a:off x="-4438350" y="1153425"/>
                  <a:ext cx="64300" cy="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2335" extrusionOk="0">
                      <a:moveTo>
                        <a:pt x="1500" y="1"/>
                      </a:moveTo>
                      <a:cubicBezTo>
                        <a:pt x="1500" y="1"/>
                        <a:pt x="914" y="775"/>
                        <a:pt x="463" y="775"/>
                      </a:cubicBezTo>
                      <a:cubicBezTo>
                        <a:pt x="459" y="775"/>
                        <a:pt x="456" y="775"/>
                        <a:pt x="452" y="775"/>
                      </a:cubicBezTo>
                      <a:cubicBezTo>
                        <a:pt x="449" y="775"/>
                        <a:pt x="445" y="775"/>
                        <a:pt x="442" y="775"/>
                      </a:cubicBezTo>
                      <a:cubicBezTo>
                        <a:pt x="0" y="775"/>
                        <a:pt x="762" y="1513"/>
                        <a:pt x="762" y="1513"/>
                      </a:cubicBezTo>
                      <a:lnTo>
                        <a:pt x="286" y="2335"/>
                      </a:lnTo>
                      <a:cubicBezTo>
                        <a:pt x="286" y="2335"/>
                        <a:pt x="643" y="1858"/>
                        <a:pt x="1286" y="1858"/>
                      </a:cubicBezTo>
                      <a:cubicBezTo>
                        <a:pt x="1941" y="1858"/>
                        <a:pt x="1524" y="1323"/>
                        <a:pt x="2036" y="1156"/>
                      </a:cubicBezTo>
                      <a:cubicBezTo>
                        <a:pt x="2572" y="977"/>
                        <a:pt x="2214" y="453"/>
                        <a:pt x="2214" y="453"/>
                      </a:cubicBezTo>
                      <a:lnTo>
                        <a:pt x="150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2"/>
                <p:cNvSpPr/>
                <p:nvPr/>
              </p:nvSpPr>
              <p:spPr>
                <a:xfrm>
                  <a:off x="-4441650" y="1339000"/>
                  <a:ext cx="90525" cy="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1" h="1200" extrusionOk="0">
                      <a:moveTo>
                        <a:pt x="632" y="1"/>
                      </a:moveTo>
                      <a:cubicBezTo>
                        <a:pt x="350" y="1"/>
                        <a:pt x="1" y="91"/>
                        <a:pt x="1" y="91"/>
                      </a:cubicBezTo>
                      <a:cubicBezTo>
                        <a:pt x="1" y="91"/>
                        <a:pt x="1025" y="841"/>
                        <a:pt x="906" y="1079"/>
                      </a:cubicBezTo>
                      <a:cubicBezTo>
                        <a:pt x="865" y="1169"/>
                        <a:pt x="1133" y="1199"/>
                        <a:pt x="1523" y="1199"/>
                      </a:cubicBezTo>
                      <a:cubicBezTo>
                        <a:pt x="2168" y="1199"/>
                        <a:pt x="3146" y="1116"/>
                        <a:pt x="3620" y="1079"/>
                      </a:cubicBezTo>
                      <a:cubicBezTo>
                        <a:pt x="3620" y="1079"/>
                        <a:pt x="1120" y="293"/>
                        <a:pt x="953" y="91"/>
                      </a:cubicBezTo>
                      <a:cubicBezTo>
                        <a:pt x="898" y="23"/>
                        <a:pt x="774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2"/>
                <p:cNvSpPr/>
                <p:nvPr/>
              </p:nvSpPr>
              <p:spPr>
                <a:xfrm>
                  <a:off x="-4498325" y="1243675"/>
                  <a:ext cx="25825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" h="599" extrusionOk="0">
                      <a:moveTo>
                        <a:pt x="917" y="1"/>
                      </a:moveTo>
                      <a:cubicBezTo>
                        <a:pt x="701" y="1"/>
                        <a:pt x="140" y="255"/>
                        <a:pt x="53" y="427"/>
                      </a:cubicBezTo>
                      <a:cubicBezTo>
                        <a:pt x="0" y="522"/>
                        <a:pt x="91" y="599"/>
                        <a:pt x="246" y="599"/>
                      </a:cubicBezTo>
                      <a:cubicBezTo>
                        <a:pt x="439" y="599"/>
                        <a:pt x="732" y="480"/>
                        <a:pt x="970" y="130"/>
                      </a:cubicBezTo>
                      <a:cubicBezTo>
                        <a:pt x="1032" y="38"/>
                        <a:pt x="1000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2"/>
                <p:cNvSpPr/>
                <p:nvPr/>
              </p:nvSpPr>
              <p:spPr>
                <a:xfrm>
                  <a:off x="-4353225" y="1254750"/>
                  <a:ext cx="38575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854" extrusionOk="0">
                      <a:moveTo>
                        <a:pt x="567" y="0"/>
                      </a:moveTo>
                      <a:cubicBezTo>
                        <a:pt x="437" y="0"/>
                        <a:pt x="314" y="20"/>
                        <a:pt x="238" y="79"/>
                      </a:cubicBezTo>
                      <a:cubicBezTo>
                        <a:pt x="0" y="258"/>
                        <a:pt x="488" y="782"/>
                        <a:pt x="1000" y="841"/>
                      </a:cubicBezTo>
                      <a:cubicBezTo>
                        <a:pt x="1062" y="850"/>
                        <a:pt x="1117" y="854"/>
                        <a:pt x="1165" y="854"/>
                      </a:cubicBezTo>
                      <a:cubicBezTo>
                        <a:pt x="1543" y="854"/>
                        <a:pt x="1541" y="607"/>
                        <a:pt x="1119" y="79"/>
                      </a:cubicBezTo>
                      <a:cubicBezTo>
                        <a:pt x="1119" y="79"/>
                        <a:pt x="828" y="0"/>
                        <a:pt x="56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2"/>
                <p:cNvSpPr/>
                <p:nvPr/>
              </p:nvSpPr>
              <p:spPr>
                <a:xfrm>
                  <a:off x="-4292275" y="1276075"/>
                  <a:ext cx="64075" cy="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185" extrusionOk="0">
                      <a:moveTo>
                        <a:pt x="1515" y="0"/>
                      </a:moveTo>
                      <a:lnTo>
                        <a:pt x="1515" y="0"/>
                      </a:lnTo>
                      <a:cubicBezTo>
                        <a:pt x="1515" y="0"/>
                        <a:pt x="693" y="762"/>
                        <a:pt x="336" y="762"/>
                      </a:cubicBezTo>
                      <a:cubicBezTo>
                        <a:pt x="0" y="762"/>
                        <a:pt x="349" y="1184"/>
                        <a:pt x="977" y="1184"/>
                      </a:cubicBezTo>
                      <a:cubicBezTo>
                        <a:pt x="1017" y="1184"/>
                        <a:pt x="1057" y="1183"/>
                        <a:pt x="1098" y="1179"/>
                      </a:cubicBezTo>
                      <a:cubicBezTo>
                        <a:pt x="1801" y="1119"/>
                        <a:pt x="2563" y="286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2"/>
                <p:cNvSpPr/>
                <p:nvPr/>
              </p:nvSpPr>
              <p:spPr>
                <a:xfrm>
                  <a:off x="-4582437" y="1139738"/>
                  <a:ext cx="534325" cy="3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3" h="13488" extrusionOk="0">
                      <a:moveTo>
                        <a:pt x="6573" y="0"/>
                      </a:moveTo>
                      <a:cubicBezTo>
                        <a:pt x="6573" y="0"/>
                        <a:pt x="7073" y="560"/>
                        <a:pt x="6989" y="1310"/>
                      </a:cubicBezTo>
                      <a:cubicBezTo>
                        <a:pt x="6918" y="2072"/>
                        <a:pt x="6573" y="2858"/>
                        <a:pt x="6573" y="2858"/>
                      </a:cubicBezTo>
                      <a:cubicBezTo>
                        <a:pt x="6573" y="2858"/>
                        <a:pt x="6473" y="2257"/>
                        <a:pt x="6137" y="2257"/>
                      </a:cubicBezTo>
                      <a:cubicBezTo>
                        <a:pt x="6089" y="2257"/>
                        <a:pt x="6036" y="2270"/>
                        <a:pt x="5977" y="2298"/>
                      </a:cubicBezTo>
                      <a:cubicBezTo>
                        <a:pt x="5645" y="2473"/>
                        <a:pt x="5120" y="3066"/>
                        <a:pt x="4893" y="3066"/>
                      </a:cubicBezTo>
                      <a:cubicBezTo>
                        <a:pt x="4811" y="3066"/>
                        <a:pt x="4768" y="2989"/>
                        <a:pt x="4787" y="2786"/>
                      </a:cubicBezTo>
                      <a:cubicBezTo>
                        <a:pt x="4870" y="2024"/>
                        <a:pt x="5239" y="774"/>
                        <a:pt x="4549" y="739"/>
                      </a:cubicBezTo>
                      <a:cubicBezTo>
                        <a:pt x="4529" y="737"/>
                        <a:pt x="4510" y="737"/>
                        <a:pt x="4491" y="737"/>
                      </a:cubicBezTo>
                      <a:cubicBezTo>
                        <a:pt x="3853" y="737"/>
                        <a:pt x="3576" y="1501"/>
                        <a:pt x="3715" y="1905"/>
                      </a:cubicBezTo>
                      <a:cubicBezTo>
                        <a:pt x="3760" y="2025"/>
                        <a:pt x="3723" y="2071"/>
                        <a:pt x="3633" y="2071"/>
                      </a:cubicBezTo>
                      <a:cubicBezTo>
                        <a:pt x="3410" y="2071"/>
                        <a:pt x="2860" y="1791"/>
                        <a:pt x="2394" y="1655"/>
                      </a:cubicBezTo>
                      <a:lnTo>
                        <a:pt x="620" y="4168"/>
                      </a:lnTo>
                      <a:cubicBezTo>
                        <a:pt x="620" y="4168"/>
                        <a:pt x="0" y="7323"/>
                        <a:pt x="2310" y="7799"/>
                      </a:cubicBezTo>
                      <a:cubicBezTo>
                        <a:pt x="4608" y="8275"/>
                        <a:pt x="4180" y="8442"/>
                        <a:pt x="4180" y="8442"/>
                      </a:cubicBezTo>
                      <a:cubicBezTo>
                        <a:pt x="4180" y="8442"/>
                        <a:pt x="5894" y="10823"/>
                        <a:pt x="6573" y="10847"/>
                      </a:cubicBezTo>
                      <a:cubicBezTo>
                        <a:pt x="6640" y="10852"/>
                        <a:pt x="6708" y="10853"/>
                        <a:pt x="6778" y="10853"/>
                      </a:cubicBezTo>
                      <a:cubicBezTo>
                        <a:pt x="7031" y="10853"/>
                        <a:pt x="7294" y="10829"/>
                        <a:pt x="7542" y="10829"/>
                      </a:cubicBezTo>
                      <a:cubicBezTo>
                        <a:pt x="7925" y="10829"/>
                        <a:pt x="8269" y="10887"/>
                        <a:pt x="8478" y="11180"/>
                      </a:cubicBezTo>
                      <a:cubicBezTo>
                        <a:pt x="8871" y="11716"/>
                        <a:pt x="8835" y="12550"/>
                        <a:pt x="8835" y="12550"/>
                      </a:cubicBezTo>
                      <a:cubicBezTo>
                        <a:pt x="8835" y="12550"/>
                        <a:pt x="8854" y="12640"/>
                        <a:pt x="8955" y="12640"/>
                      </a:cubicBezTo>
                      <a:cubicBezTo>
                        <a:pt x="8991" y="12640"/>
                        <a:pt x="9037" y="12629"/>
                        <a:pt x="9097" y="12597"/>
                      </a:cubicBezTo>
                      <a:cubicBezTo>
                        <a:pt x="9335" y="12478"/>
                        <a:pt x="9454" y="11728"/>
                        <a:pt x="10014" y="11216"/>
                      </a:cubicBezTo>
                      <a:cubicBezTo>
                        <a:pt x="10570" y="10706"/>
                        <a:pt x="10923" y="9869"/>
                        <a:pt x="11172" y="9869"/>
                      </a:cubicBezTo>
                      <a:cubicBezTo>
                        <a:pt x="11179" y="9869"/>
                        <a:pt x="11186" y="9869"/>
                        <a:pt x="11192" y="9871"/>
                      </a:cubicBezTo>
                      <a:cubicBezTo>
                        <a:pt x="11442" y="9918"/>
                        <a:pt x="11216" y="10335"/>
                        <a:pt x="11430" y="10692"/>
                      </a:cubicBezTo>
                      <a:cubicBezTo>
                        <a:pt x="11633" y="11037"/>
                        <a:pt x="12252" y="10823"/>
                        <a:pt x="12740" y="11371"/>
                      </a:cubicBezTo>
                      <a:cubicBezTo>
                        <a:pt x="13228" y="11930"/>
                        <a:pt x="13931" y="12502"/>
                        <a:pt x="13657" y="13145"/>
                      </a:cubicBezTo>
                      <a:cubicBezTo>
                        <a:pt x="13597" y="13292"/>
                        <a:pt x="13606" y="13359"/>
                        <a:pt x="13651" y="13359"/>
                      </a:cubicBezTo>
                      <a:cubicBezTo>
                        <a:pt x="13804" y="13359"/>
                        <a:pt x="14368" y="12598"/>
                        <a:pt x="14074" y="11597"/>
                      </a:cubicBezTo>
                      <a:cubicBezTo>
                        <a:pt x="13841" y="10752"/>
                        <a:pt x="13901" y="10548"/>
                        <a:pt x="14083" y="10548"/>
                      </a:cubicBezTo>
                      <a:cubicBezTo>
                        <a:pt x="14181" y="10548"/>
                        <a:pt x="14313" y="10607"/>
                        <a:pt x="14455" y="10656"/>
                      </a:cubicBezTo>
                      <a:cubicBezTo>
                        <a:pt x="14583" y="10707"/>
                        <a:pt x="14788" y="10736"/>
                        <a:pt x="15024" y="10736"/>
                      </a:cubicBezTo>
                      <a:cubicBezTo>
                        <a:pt x="15513" y="10736"/>
                        <a:pt x="16134" y="10612"/>
                        <a:pt x="16479" y="10299"/>
                      </a:cubicBezTo>
                      <a:cubicBezTo>
                        <a:pt x="16479" y="10299"/>
                        <a:pt x="16683" y="10103"/>
                        <a:pt x="16880" y="10103"/>
                      </a:cubicBezTo>
                      <a:cubicBezTo>
                        <a:pt x="17025" y="10103"/>
                        <a:pt x="17166" y="10210"/>
                        <a:pt x="17217" y="10585"/>
                      </a:cubicBezTo>
                      <a:cubicBezTo>
                        <a:pt x="17336" y="11454"/>
                        <a:pt x="17645" y="13062"/>
                        <a:pt x="19015" y="13371"/>
                      </a:cubicBezTo>
                      <a:cubicBezTo>
                        <a:pt x="19357" y="13447"/>
                        <a:pt x="19652" y="13487"/>
                        <a:pt x="19902" y="13487"/>
                      </a:cubicBezTo>
                      <a:cubicBezTo>
                        <a:pt x="20670" y="13487"/>
                        <a:pt x="21009" y="13108"/>
                        <a:pt x="20955" y="12228"/>
                      </a:cubicBezTo>
                      <a:cubicBezTo>
                        <a:pt x="20896" y="11049"/>
                        <a:pt x="20622" y="10395"/>
                        <a:pt x="21003" y="10061"/>
                      </a:cubicBezTo>
                      <a:cubicBezTo>
                        <a:pt x="21372" y="9740"/>
                        <a:pt x="19693" y="7763"/>
                        <a:pt x="19693" y="7763"/>
                      </a:cubicBezTo>
                      <a:cubicBezTo>
                        <a:pt x="19693" y="7763"/>
                        <a:pt x="19312" y="5525"/>
                        <a:pt x="17634" y="5477"/>
                      </a:cubicBezTo>
                      <a:cubicBezTo>
                        <a:pt x="15955" y="5418"/>
                        <a:pt x="16241" y="4703"/>
                        <a:pt x="16264" y="4489"/>
                      </a:cubicBezTo>
                      <a:cubicBezTo>
                        <a:pt x="16312" y="4263"/>
                        <a:pt x="16002" y="2894"/>
                        <a:pt x="15502" y="2727"/>
                      </a:cubicBezTo>
                      <a:cubicBezTo>
                        <a:pt x="15121" y="2600"/>
                        <a:pt x="14580" y="2362"/>
                        <a:pt x="14160" y="2362"/>
                      </a:cubicBezTo>
                      <a:cubicBezTo>
                        <a:pt x="14029" y="2362"/>
                        <a:pt x="13910" y="2385"/>
                        <a:pt x="13812" y="2441"/>
                      </a:cubicBezTo>
                      <a:cubicBezTo>
                        <a:pt x="13605" y="2559"/>
                        <a:pt x="13430" y="2663"/>
                        <a:pt x="13247" y="2663"/>
                      </a:cubicBezTo>
                      <a:cubicBezTo>
                        <a:pt x="13061" y="2663"/>
                        <a:pt x="12867" y="2556"/>
                        <a:pt x="12621" y="2251"/>
                      </a:cubicBezTo>
                      <a:cubicBezTo>
                        <a:pt x="12505" y="2100"/>
                        <a:pt x="12418" y="2041"/>
                        <a:pt x="12350" y="2041"/>
                      </a:cubicBezTo>
                      <a:cubicBezTo>
                        <a:pt x="12139" y="2041"/>
                        <a:pt x="12122" y="2612"/>
                        <a:pt x="12050" y="2775"/>
                      </a:cubicBezTo>
                      <a:cubicBezTo>
                        <a:pt x="11990" y="2935"/>
                        <a:pt x="11859" y="3653"/>
                        <a:pt x="11682" y="3653"/>
                      </a:cubicBezTo>
                      <a:cubicBezTo>
                        <a:pt x="11609" y="3653"/>
                        <a:pt x="11529" y="3532"/>
                        <a:pt x="11442" y="3203"/>
                      </a:cubicBezTo>
                      <a:cubicBezTo>
                        <a:pt x="11174" y="2139"/>
                        <a:pt x="11347" y="2108"/>
                        <a:pt x="10923" y="2108"/>
                      </a:cubicBezTo>
                      <a:cubicBezTo>
                        <a:pt x="10896" y="2108"/>
                        <a:pt x="10867" y="2108"/>
                        <a:pt x="10835" y="2108"/>
                      </a:cubicBezTo>
                      <a:cubicBezTo>
                        <a:pt x="10311" y="2084"/>
                        <a:pt x="8228" y="1893"/>
                        <a:pt x="7573" y="1012"/>
                      </a:cubicBezTo>
                      <a:cubicBezTo>
                        <a:pt x="6930" y="143"/>
                        <a:pt x="6573" y="0"/>
                        <a:pt x="6573" y="0"/>
                      </a:cubicBezTo>
                      <a:close/>
                    </a:path>
                  </a:pathLst>
                </a:custGeom>
                <a:solidFill>
                  <a:srgbClr val="AAD267">
                    <a:alpha val="74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2"/>
                <p:cNvSpPr/>
                <p:nvPr/>
              </p:nvSpPr>
              <p:spPr>
                <a:xfrm>
                  <a:off x="-4548500" y="1180625"/>
                  <a:ext cx="404250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70" h="10217" extrusionOk="0">
                      <a:moveTo>
                        <a:pt x="3257" y="1"/>
                      </a:moveTo>
                      <a:cubicBezTo>
                        <a:pt x="3219" y="1"/>
                        <a:pt x="3156" y="294"/>
                        <a:pt x="3156" y="294"/>
                      </a:cubicBezTo>
                      <a:cubicBezTo>
                        <a:pt x="3156" y="294"/>
                        <a:pt x="2977" y="1306"/>
                        <a:pt x="2715" y="1378"/>
                      </a:cubicBezTo>
                      <a:cubicBezTo>
                        <a:pt x="2684" y="1387"/>
                        <a:pt x="2651" y="1390"/>
                        <a:pt x="2616" y="1390"/>
                      </a:cubicBezTo>
                      <a:cubicBezTo>
                        <a:pt x="2486" y="1390"/>
                        <a:pt x="2332" y="1340"/>
                        <a:pt x="2177" y="1340"/>
                      </a:cubicBezTo>
                      <a:cubicBezTo>
                        <a:pt x="1992" y="1340"/>
                        <a:pt x="1806" y="1411"/>
                        <a:pt x="1656" y="1723"/>
                      </a:cubicBezTo>
                      <a:cubicBezTo>
                        <a:pt x="1407" y="2239"/>
                        <a:pt x="799" y="3222"/>
                        <a:pt x="322" y="3222"/>
                      </a:cubicBezTo>
                      <a:cubicBezTo>
                        <a:pt x="204" y="3222"/>
                        <a:pt x="95" y="3162"/>
                        <a:pt x="1" y="3021"/>
                      </a:cubicBezTo>
                      <a:lnTo>
                        <a:pt x="1" y="3021"/>
                      </a:lnTo>
                      <a:cubicBezTo>
                        <a:pt x="1" y="3021"/>
                        <a:pt x="165" y="3894"/>
                        <a:pt x="612" y="3894"/>
                      </a:cubicBezTo>
                      <a:cubicBezTo>
                        <a:pt x="689" y="3894"/>
                        <a:pt x="775" y="3868"/>
                        <a:pt x="870" y="3806"/>
                      </a:cubicBezTo>
                      <a:cubicBezTo>
                        <a:pt x="1344" y="3493"/>
                        <a:pt x="2162" y="2944"/>
                        <a:pt x="2579" y="2944"/>
                      </a:cubicBezTo>
                      <a:cubicBezTo>
                        <a:pt x="2717" y="2944"/>
                        <a:pt x="2811" y="3004"/>
                        <a:pt x="2834" y="3152"/>
                      </a:cubicBezTo>
                      <a:cubicBezTo>
                        <a:pt x="2930" y="3747"/>
                        <a:pt x="2441" y="3902"/>
                        <a:pt x="2334" y="4056"/>
                      </a:cubicBezTo>
                      <a:cubicBezTo>
                        <a:pt x="2246" y="4211"/>
                        <a:pt x="1653" y="4623"/>
                        <a:pt x="1235" y="4623"/>
                      </a:cubicBezTo>
                      <a:cubicBezTo>
                        <a:pt x="1204" y="4623"/>
                        <a:pt x="1173" y="4621"/>
                        <a:pt x="1144" y="4616"/>
                      </a:cubicBezTo>
                      <a:cubicBezTo>
                        <a:pt x="1099" y="4607"/>
                        <a:pt x="1059" y="4603"/>
                        <a:pt x="1021" y="4603"/>
                      </a:cubicBezTo>
                      <a:cubicBezTo>
                        <a:pt x="703" y="4603"/>
                        <a:pt x="607" y="4898"/>
                        <a:pt x="596" y="5164"/>
                      </a:cubicBezTo>
                      <a:cubicBezTo>
                        <a:pt x="596" y="5164"/>
                        <a:pt x="634" y="5013"/>
                        <a:pt x="737" y="5013"/>
                      </a:cubicBezTo>
                      <a:cubicBezTo>
                        <a:pt x="775" y="5013"/>
                        <a:pt x="823" y="5034"/>
                        <a:pt x="882" y="5092"/>
                      </a:cubicBezTo>
                      <a:cubicBezTo>
                        <a:pt x="1072" y="5295"/>
                        <a:pt x="1382" y="5235"/>
                        <a:pt x="1656" y="5628"/>
                      </a:cubicBezTo>
                      <a:cubicBezTo>
                        <a:pt x="1752" y="5768"/>
                        <a:pt x="1853" y="5824"/>
                        <a:pt x="1953" y="5824"/>
                      </a:cubicBezTo>
                      <a:cubicBezTo>
                        <a:pt x="2127" y="5824"/>
                        <a:pt x="2298" y="5657"/>
                        <a:pt x="2441" y="5461"/>
                      </a:cubicBezTo>
                      <a:cubicBezTo>
                        <a:pt x="2635" y="5196"/>
                        <a:pt x="2794" y="4965"/>
                        <a:pt x="2986" y="4965"/>
                      </a:cubicBezTo>
                      <a:cubicBezTo>
                        <a:pt x="3018" y="4965"/>
                        <a:pt x="3050" y="4972"/>
                        <a:pt x="3084" y="4985"/>
                      </a:cubicBezTo>
                      <a:cubicBezTo>
                        <a:pt x="3108" y="4995"/>
                        <a:pt x="3134" y="5000"/>
                        <a:pt x="3162" y="5000"/>
                      </a:cubicBezTo>
                      <a:cubicBezTo>
                        <a:pt x="3366" y="5000"/>
                        <a:pt x="3666" y="4753"/>
                        <a:pt x="3796" y="4540"/>
                      </a:cubicBezTo>
                      <a:lnTo>
                        <a:pt x="3796" y="4540"/>
                      </a:lnTo>
                      <a:cubicBezTo>
                        <a:pt x="3719" y="4861"/>
                        <a:pt x="3710" y="5506"/>
                        <a:pt x="4775" y="5735"/>
                      </a:cubicBezTo>
                      <a:cubicBezTo>
                        <a:pt x="6228" y="6033"/>
                        <a:pt x="5347" y="6712"/>
                        <a:pt x="5347" y="6712"/>
                      </a:cubicBezTo>
                      <a:cubicBezTo>
                        <a:pt x="5347" y="6712"/>
                        <a:pt x="6370" y="8450"/>
                        <a:pt x="6799" y="8462"/>
                      </a:cubicBezTo>
                      <a:cubicBezTo>
                        <a:pt x="6812" y="8462"/>
                        <a:pt x="6825" y="8462"/>
                        <a:pt x="6838" y="8462"/>
                      </a:cubicBezTo>
                      <a:cubicBezTo>
                        <a:pt x="7045" y="8462"/>
                        <a:pt x="7269" y="8422"/>
                        <a:pt x="7469" y="8422"/>
                      </a:cubicBezTo>
                      <a:cubicBezTo>
                        <a:pt x="7689" y="8422"/>
                        <a:pt x="7881" y="8471"/>
                        <a:pt x="7990" y="8676"/>
                      </a:cubicBezTo>
                      <a:cubicBezTo>
                        <a:pt x="8228" y="9057"/>
                        <a:pt x="8192" y="9700"/>
                        <a:pt x="8192" y="9700"/>
                      </a:cubicBezTo>
                      <a:cubicBezTo>
                        <a:pt x="8192" y="9700"/>
                        <a:pt x="8198" y="9761"/>
                        <a:pt x="8254" y="9761"/>
                      </a:cubicBezTo>
                      <a:cubicBezTo>
                        <a:pt x="8276" y="9761"/>
                        <a:pt x="8306" y="9751"/>
                        <a:pt x="8347" y="9724"/>
                      </a:cubicBezTo>
                      <a:cubicBezTo>
                        <a:pt x="8502" y="9640"/>
                        <a:pt x="8585" y="9069"/>
                        <a:pt x="8966" y="8676"/>
                      </a:cubicBezTo>
                      <a:cubicBezTo>
                        <a:pt x="9329" y="8278"/>
                        <a:pt x="9565" y="7640"/>
                        <a:pt x="9731" y="7640"/>
                      </a:cubicBezTo>
                      <a:cubicBezTo>
                        <a:pt x="9734" y="7640"/>
                        <a:pt x="9737" y="7640"/>
                        <a:pt x="9740" y="7640"/>
                      </a:cubicBezTo>
                      <a:cubicBezTo>
                        <a:pt x="9895" y="7676"/>
                        <a:pt x="9740" y="7997"/>
                        <a:pt x="9871" y="8259"/>
                      </a:cubicBezTo>
                      <a:cubicBezTo>
                        <a:pt x="9990" y="8509"/>
                        <a:pt x="10395" y="8343"/>
                        <a:pt x="10692" y="8747"/>
                      </a:cubicBezTo>
                      <a:cubicBezTo>
                        <a:pt x="10990" y="9152"/>
                        <a:pt x="11419" y="9569"/>
                        <a:pt x="11228" y="10057"/>
                      </a:cubicBezTo>
                      <a:cubicBezTo>
                        <a:pt x="11188" y="10167"/>
                        <a:pt x="11191" y="10216"/>
                        <a:pt x="11218" y="10216"/>
                      </a:cubicBezTo>
                      <a:cubicBezTo>
                        <a:pt x="11310" y="10216"/>
                        <a:pt x="11683" y="9626"/>
                        <a:pt x="11526" y="8878"/>
                      </a:cubicBezTo>
                      <a:cubicBezTo>
                        <a:pt x="11384" y="8241"/>
                        <a:pt x="11430" y="8087"/>
                        <a:pt x="11549" y="8087"/>
                      </a:cubicBezTo>
                      <a:cubicBezTo>
                        <a:pt x="11610" y="8087"/>
                        <a:pt x="11691" y="8128"/>
                        <a:pt x="11776" y="8164"/>
                      </a:cubicBezTo>
                      <a:cubicBezTo>
                        <a:pt x="11848" y="8196"/>
                        <a:pt x="11962" y="8215"/>
                        <a:pt x="12096" y="8215"/>
                      </a:cubicBezTo>
                      <a:cubicBezTo>
                        <a:pt x="12408" y="8215"/>
                        <a:pt x="12825" y="8116"/>
                        <a:pt x="13050" y="7866"/>
                      </a:cubicBezTo>
                      <a:cubicBezTo>
                        <a:pt x="13050" y="7866"/>
                        <a:pt x="13186" y="7714"/>
                        <a:pt x="13312" y="7714"/>
                      </a:cubicBezTo>
                      <a:cubicBezTo>
                        <a:pt x="13403" y="7714"/>
                        <a:pt x="13489" y="7794"/>
                        <a:pt x="13514" y="8069"/>
                      </a:cubicBezTo>
                      <a:cubicBezTo>
                        <a:pt x="13574" y="8712"/>
                        <a:pt x="13740" y="9902"/>
                        <a:pt x="14598" y="10105"/>
                      </a:cubicBezTo>
                      <a:cubicBezTo>
                        <a:pt x="14795" y="10151"/>
                        <a:pt x="14969" y="10175"/>
                        <a:pt x="15119" y="10175"/>
                      </a:cubicBezTo>
                      <a:cubicBezTo>
                        <a:pt x="15629" y="10175"/>
                        <a:pt x="15866" y="9893"/>
                        <a:pt x="15848" y="9212"/>
                      </a:cubicBezTo>
                      <a:cubicBezTo>
                        <a:pt x="15836" y="8331"/>
                        <a:pt x="15693" y="7843"/>
                        <a:pt x="15931" y="7593"/>
                      </a:cubicBezTo>
                      <a:cubicBezTo>
                        <a:pt x="16169" y="7331"/>
                        <a:pt x="15157" y="5890"/>
                        <a:pt x="15157" y="5890"/>
                      </a:cubicBezTo>
                      <a:cubicBezTo>
                        <a:pt x="15157" y="5890"/>
                        <a:pt x="14979" y="4235"/>
                        <a:pt x="13907" y="4223"/>
                      </a:cubicBezTo>
                      <a:cubicBezTo>
                        <a:pt x="12847" y="4223"/>
                        <a:pt x="13038" y="3675"/>
                        <a:pt x="13074" y="3497"/>
                      </a:cubicBezTo>
                      <a:cubicBezTo>
                        <a:pt x="13097" y="3330"/>
                        <a:pt x="12931" y="2306"/>
                        <a:pt x="12621" y="2199"/>
                      </a:cubicBezTo>
                      <a:cubicBezTo>
                        <a:pt x="12390" y="2119"/>
                        <a:pt x="12060" y="1953"/>
                        <a:pt x="11793" y="1953"/>
                      </a:cubicBezTo>
                      <a:cubicBezTo>
                        <a:pt x="11702" y="1953"/>
                        <a:pt x="11619" y="1972"/>
                        <a:pt x="11550" y="2020"/>
                      </a:cubicBezTo>
                      <a:cubicBezTo>
                        <a:pt x="11416" y="2117"/>
                        <a:pt x="11298" y="2202"/>
                        <a:pt x="11179" y="2202"/>
                      </a:cubicBezTo>
                      <a:cubicBezTo>
                        <a:pt x="11063" y="2202"/>
                        <a:pt x="10946" y="2123"/>
                        <a:pt x="10811" y="1901"/>
                      </a:cubicBezTo>
                      <a:cubicBezTo>
                        <a:pt x="10742" y="1789"/>
                        <a:pt x="10688" y="1745"/>
                        <a:pt x="10644" y="1745"/>
                      </a:cubicBezTo>
                      <a:cubicBezTo>
                        <a:pt x="10507" y="1745"/>
                        <a:pt x="10476" y="2180"/>
                        <a:pt x="10430" y="2306"/>
                      </a:cubicBezTo>
                      <a:cubicBezTo>
                        <a:pt x="10388" y="2425"/>
                        <a:pt x="10284" y="2977"/>
                        <a:pt x="10177" y="2977"/>
                      </a:cubicBezTo>
                      <a:cubicBezTo>
                        <a:pt x="10134" y="2977"/>
                        <a:pt x="10090" y="2889"/>
                        <a:pt x="10049" y="2652"/>
                      </a:cubicBezTo>
                      <a:cubicBezTo>
                        <a:pt x="9887" y="1841"/>
                        <a:pt x="10007" y="1830"/>
                        <a:pt x="9718" y="1830"/>
                      </a:cubicBezTo>
                      <a:cubicBezTo>
                        <a:pt x="9710" y="1830"/>
                        <a:pt x="9701" y="1830"/>
                        <a:pt x="9692" y="1830"/>
                      </a:cubicBezTo>
                      <a:cubicBezTo>
                        <a:pt x="9359" y="1830"/>
                        <a:pt x="8049" y="1723"/>
                        <a:pt x="7668" y="1080"/>
                      </a:cubicBezTo>
                      <a:cubicBezTo>
                        <a:pt x="7275" y="449"/>
                        <a:pt x="7061" y="342"/>
                        <a:pt x="7061" y="342"/>
                      </a:cubicBezTo>
                      <a:lnTo>
                        <a:pt x="7061" y="342"/>
                      </a:lnTo>
                      <a:cubicBezTo>
                        <a:pt x="7061" y="342"/>
                        <a:pt x="7359" y="747"/>
                        <a:pt x="7299" y="1306"/>
                      </a:cubicBezTo>
                      <a:cubicBezTo>
                        <a:pt x="7240" y="1866"/>
                        <a:pt x="7001" y="2485"/>
                        <a:pt x="7001" y="2485"/>
                      </a:cubicBezTo>
                      <a:cubicBezTo>
                        <a:pt x="7001" y="2485"/>
                        <a:pt x="6956" y="2035"/>
                        <a:pt x="6749" y="2035"/>
                      </a:cubicBezTo>
                      <a:cubicBezTo>
                        <a:pt x="6718" y="2035"/>
                        <a:pt x="6683" y="2045"/>
                        <a:pt x="6644" y="2068"/>
                      </a:cubicBezTo>
                      <a:cubicBezTo>
                        <a:pt x="6425" y="2200"/>
                        <a:pt x="6076" y="2661"/>
                        <a:pt x="5937" y="2661"/>
                      </a:cubicBezTo>
                      <a:cubicBezTo>
                        <a:pt x="5887" y="2661"/>
                        <a:pt x="5864" y="2602"/>
                        <a:pt x="5882" y="2449"/>
                      </a:cubicBezTo>
                      <a:cubicBezTo>
                        <a:pt x="5942" y="1890"/>
                        <a:pt x="6204" y="937"/>
                        <a:pt x="5775" y="925"/>
                      </a:cubicBezTo>
                      <a:cubicBezTo>
                        <a:pt x="5767" y="925"/>
                        <a:pt x="5759" y="924"/>
                        <a:pt x="5751" y="924"/>
                      </a:cubicBezTo>
                      <a:cubicBezTo>
                        <a:pt x="5339" y="924"/>
                        <a:pt x="5157" y="1526"/>
                        <a:pt x="5227" y="1818"/>
                      </a:cubicBezTo>
                      <a:cubicBezTo>
                        <a:pt x="5290" y="2079"/>
                        <a:pt x="5426" y="2449"/>
                        <a:pt x="5186" y="2449"/>
                      </a:cubicBezTo>
                      <a:cubicBezTo>
                        <a:pt x="5153" y="2449"/>
                        <a:pt x="5111" y="2442"/>
                        <a:pt x="5061" y="2425"/>
                      </a:cubicBezTo>
                      <a:cubicBezTo>
                        <a:pt x="4644" y="2294"/>
                        <a:pt x="3215" y="1770"/>
                        <a:pt x="3275" y="604"/>
                      </a:cubicBezTo>
                      <a:cubicBezTo>
                        <a:pt x="3299" y="139"/>
                        <a:pt x="3284" y="1"/>
                        <a:pt x="3257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2"/>
                <p:cNvSpPr/>
                <p:nvPr/>
              </p:nvSpPr>
              <p:spPr>
                <a:xfrm>
                  <a:off x="-4476175" y="1121825"/>
                  <a:ext cx="176850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4" h="6653" extrusionOk="0">
                      <a:moveTo>
                        <a:pt x="4511" y="0"/>
                      </a:moveTo>
                      <a:cubicBezTo>
                        <a:pt x="3842" y="0"/>
                        <a:pt x="2684" y="82"/>
                        <a:pt x="2442" y="634"/>
                      </a:cubicBezTo>
                      <a:cubicBezTo>
                        <a:pt x="2096" y="1432"/>
                        <a:pt x="370" y="1563"/>
                        <a:pt x="370" y="1563"/>
                      </a:cubicBezTo>
                      <a:cubicBezTo>
                        <a:pt x="370" y="1563"/>
                        <a:pt x="582" y="2479"/>
                        <a:pt x="1110" y="2479"/>
                      </a:cubicBezTo>
                      <a:cubicBezTo>
                        <a:pt x="1113" y="2479"/>
                        <a:pt x="1117" y="2479"/>
                        <a:pt x="1120" y="2479"/>
                      </a:cubicBezTo>
                      <a:cubicBezTo>
                        <a:pt x="1133" y="2479"/>
                        <a:pt x="1145" y="2479"/>
                        <a:pt x="1157" y="2479"/>
                      </a:cubicBezTo>
                      <a:cubicBezTo>
                        <a:pt x="1644" y="2479"/>
                        <a:pt x="906" y="2956"/>
                        <a:pt x="906" y="2956"/>
                      </a:cubicBezTo>
                      <a:cubicBezTo>
                        <a:pt x="906" y="2956"/>
                        <a:pt x="1" y="3956"/>
                        <a:pt x="453" y="5575"/>
                      </a:cubicBezTo>
                      <a:cubicBezTo>
                        <a:pt x="453" y="5575"/>
                        <a:pt x="1242" y="4579"/>
                        <a:pt x="1743" y="4579"/>
                      </a:cubicBezTo>
                      <a:cubicBezTo>
                        <a:pt x="1792" y="4579"/>
                        <a:pt x="1839" y="4589"/>
                        <a:pt x="1882" y="4611"/>
                      </a:cubicBezTo>
                      <a:cubicBezTo>
                        <a:pt x="2382" y="4849"/>
                        <a:pt x="3692" y="5551"/>
                        <a:pt x="3513" y="5956"/>
                      </a:cubicBezTo>
                      <a:cubicBezTo>
                        <a:pt x="3370" y="6262"/>
                        <a:pt x="3426" y="6652"/>
                        <a:pt x="3756" y="6652"/>
                      </a:cubicBezTo>
                      <a:cubicBezTo>
                        <a:pt x="3837" y="6652"/>
                        <a:pt x="3934" y="6629"/>
                        <a:pt x="4049" y="6575"/>
                      </a:cubicBezTo>
                      <a:cubicBezTo>
                        <a:pt x="4620" y="6313"/>
                        <a:pt x="4906" y="5873"/>
                        <a:pt x="4287" y="5134"/>
                      </a:cubicBezTo>
                      <a:cubicBezTo>
                        <a:pt x="3668" y="4384"/>
                        <a:pt x="3585" y="3956"/>
                        <a:pt x="3620" y="3813"/>
                      </a:cubicBezTo>
                      <a:cubicBezTo>
                        <a:pt x="3623" y="3797"/>
                        <a:pt x="3630" y="3789"/>
                        <a:pt x="3642" y="3789"/>
                      </a:cubicBezTo>
                      <a:cubicBezTo>
                        <a:pt x="3740" y="3789"/>
                        <a:pt x="4144" y="4330"/>
                        <a:pt x="4454" y="4480"/>
                      </a:cubicBezTo>
                      <a:cubicBezTo>
                        <a:pt x="4787" y="4646"/>
                        <a:pt x="4990" y="4777"/>
                        <a:pt x="4990" y="4777"/>
                      </a:cubicBezTo>
                      <a:cubicBezTo>
                        <a:pt x="4990" y="4777"/>
                        <a:pt x="5239" y="4466"/>
                        <a:pt x="5598" y="4466"/>
                      </a:cubicBezTo>
                      <a:cubicBezTo>
                        <a:pt x="5655" y="4466"/>
                        <a:pt x="5714" y="4474"/>
                        <a:pt x="5775" y="4492"/>
                      </a:cubicBezTo>
                      <a:cubicBezTo>
                        <a:pt x="6216" y="4623"/>
                        <a:pt x="6478" y="4718"/>
                        <a:pt x="6478" y="4718"/>
                      </a:cubicBezTo>
                      <a:cubicBezTo>
                        <a:pt x="6478" y="4718"/>
                        <a:pt x="6561" y="3575"/>
                        <a:pt x="6787" y="3491"/>
                      </a:cubicBezTo>
                      <a:cubicBezTo>
                        <a:pt x="7014" y="3420"/>
                        <a:pt x="7073" y="1217"/>
                        <a:pt x="4775" y="932"/>
                      </a:cubicBezTo>
                      <a:cubicBezTo>
                        <a:pt x="2501" y="646"/>
                        <a:pt x="4990" y="15"/>
                        <a:pt x="4990" y="15"/>
                      </a:cubicBezTo>
                      <a:cubicBezTo>
                        <a:pt x="4990" y="15"/>
                        <a:pt x="4794" y="0"/>
                        <a:pt x="45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32"/>
                <p:cNvSpPr/>
                <p:nvPr/>
              </p:nvSpPr>
              <p:spPr>
                <a:xfrm>
                  <a:off x="-4422000" y="1264675"/>
                  <a:ext cx="325075" cy="13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3" h="5272" extrusionOk="0">
                      <a:moveTo>
                        <a:pt x="6561" y="1"/>
                      </a:moveTo>
                      <a:cubicBezTo>
                        <a:pt x="6544" y="1"/>
                        <a:pt x="6528" y="2"/>
                        <a:pt x="6513" y="4"/>
                      </a:cubicBezTo>
                      <a:cubicBezTo>
                        <a:pt x="6228" y="35"/>
                        <a:pt x="5600" y="538"/>
                        <a:pt x="5179" y="538"/>
                      </a:cubicBezTo>
                      <a:cubicBezTo>
                        <a:pt x="5110" y="538"/>
                        <a:pt x="5045" y="524"/>
                        <a:pt x="4989" y="492"/>
                      </a:cubicBezTo>
                      <a:cubicBezTo>
                        <a:pt x="4960" y="474"/>
                        <a:pt x="4923" y="466"/>
                        <a:pt x="4879" y="466"/>
                      </a:cubicBezTo>
                      <a:cubicBezTo>
                        <a:pt x="4421" y="466"/>
                        <a:pt x="3236" y="1334"/>
                        <a:pt x="2426" y="1334"/>
                      </a:cubicBezTo>
                      <a:cubicBezTo>
                        <a:pt x="2311" y="1334"/>
                        <a:pt x="2204" y="1317"/>
                        <a:pt x="2108" y="1278"/>
                      </a:cubicBezTo>
                      <a:cubicBezTo>
                        <a:pt x="2108" y="1278"/>
                        <a:pt x="1465" y="1325"/>
                        <a:pt x="1870" y="1766"/>
                      </a:cubicBezTo>
                      <a:cubicBezTo>
                        <a:pt x="2182" y="2107"/>
                        <a:pt x="2374" y="2447"/>
                        <a:pt x="2219" y="2447"/>
                      </a:cubicBezTo>
                      <a:cubicBezTo>
                        <a:pt x="2179" y="2447"/>
                        <a:pt x="2115" y="2425"/>
                        <a:pt x="2025" y="2373"/>
                      </a:cubicBezTo>
                      <a:cubicBezTo>
                        <a:pt x="1720" y="2204"/>
                        <a:pt x="1142" y="2052"/>
                        <a:pt x="707" y="2052"/>
                      </a:cubicBezTo>
                      <a:cubicBezTo>
                        <a:pt x="530" y="2052"/>
                        <a:pt x="377" y="2077"/>
                        <a:pt x="275" y="2135"/>
                      </a:cubicBezTo>
                      <a:cubicBezTo>
                        <a:pt x="1" y="2266"/>
                        <a:pt x="810" y="2421"/>
                        <a:pt x="1084" y="2576"/>
                      </a:cubicBezTo>
                      <a:cubicBezTo>
                        <a:pt x="1227" y="2635"/>
                        <a:pt x="1346" y="2718"/>
                        <a:pt x="1441" y="2826"/>
                      </a:cubicBezTo>
                      <a:cubicBezTo>
                        <a:pt x="1941" y="3350"/>
                        <a:pt x="2989" y="4957"/>
                        <a:pt x="2858" y="5195"/>
                      </a:cubicBezTo>
                      <a:cubicBezTo>
                        <a:pt x="2833" y="5248"/>
                        <a:pt x="2825" y="5272"/>
                        <a:pt x="2835" y="5272"/>
                      </a:cubicBezTo>
                      <a:cubicBezTo>
                        <a:pt x="2880" y="5272"/>
                        <a:pt x="3298" y="4770"/>
                        <a:pt x="4061" y="4350"/>
                      </a:cubicBezTo>
                      <a:cubicBezTo>
                        <a:pt x="5001" y="3814"/>
                        <a:pt x="5287" y="3707"/>
                        <a:pt x="5692" y="3552"/>
                      </a:cubicBezTo>
                      <a:cubicBezTo>
                        <a:pt x="5758" y="3528"/>
                        <a:pt x="5806" y="3517"/>
                        <a:pt x="5843" y="3517"/>
                      </a:cubicBezTo>
                      <a:cubicBezTo>
                        <a:pt x="6028" y="3517"/>
                        <a:pt x="5966" y="3781"/>
                        <a:pt x="6668" y="4028"/>
                      </a:cubicBezTo>
                      <a:cubicBezTo>
                        <a:pt x="7514" y="4326"/>
                        <a:pt x="8049" y="4647"/>
                        <a:pt x="8049" y="4647"/>
                      </a:cubicBezTo>
                      <a:cubicBezTo>
                        <a:pt x="8049" y="4647"/>
                        <a:pt x="8311" y="4421"/>
                        <a:pt x="7907" y="3659"/>
                      </a:cubicBezTo>
                      <a:cubicBezTo>
                        <a:pt x="7622" y="3124"/>
                        <a:pt x="7626" y="2906"/>
                        <a:pt x="7715" y="2906"/>
                      </a:cubicBezTo>
                      <a:cubicBezTo>
                        <a:pt x="7752" y="2906"/>
                        <a:pt x="7806" y="2945"/>
                        <a:pt x="7859" y="3016"/>
                      </a:cubicBezTo>
                      <a:cubicBezTo>
                        <a:pt x="8003" y="3221"/>
                        <a:pt x="8518" y="3374"/>
                        <a:pt x="8802" y="3374"/>
                      </a:cubicBezTo>
                      <a:cubicBezTo>
                        <a:pt x="8848" y="3374"/>
                        <a:pt x="8887" y="3370"/>
                        <a:pt x="8919" y="3361"/>
                      </a:cubicBezTo>
                      <a:cubicBezTo>
                        <a:pt x="8919" y="3361"/>
                        <a:pt x="8335" y="2683"/>
                        <a:pt x="8788" y="2540"/>
                      </a:cubicBezTo>
                      <a:cubicBezTo>
                        <a:pt x="8920" y="2500"/>
                        <a:pt x="9090" y="2472"/>
                        <a:pt x="9267" y="2472"/>
                      </a:cubicBezTo>
                      <a:cubicBezTo>
                        <a:pt x="9678" y="2472"/>
                        <a:pt x="10125" y="2626"/>
                        <a:pt x="10216" y="3159"/>
                      </a:cubicBezTo>
                      <a:cubicBezTo>
                        <a:pt x="10347" y="3909"/>
                        <a:pt x="12621" y="4254"/>
                        <a:pt x="13002" y="4528"/>
                      </a:cubicBezTo>
                      <a:cubicBezTo>
                        <a:pt x="13002" y="4528"/>
                        <a:pt x="11764" y="3361"/>
                        <a:pt x="11752" y="2885"/>
                      </a:cubicBezTo>
                      <a:cubicBezTo>
                        <a:pt x="11717" y="2409"/>
                        <a:pt x="11419" y="1671"/>
                        <a:pt x="10931" y="1433"/>
                      </a:cubicBezTo>
                      <a:cubicBezTo>
                        <a:pt x="10443" y="1194"/>
                        <a:pt x="10002" y="635"/>
                        <a:pt x="10145" y="444"/>
                      </a:cubicBezTo>
                      <a:cubicBezTo>
                        <a:pt x="10157" y="427"/>
                        <a:pt x="10161" y="419"/>
                        <a:pt x="10157" y="419"/>
                      </a:cubicBezTo>
                      <a:cubicBezTo>
                        <a:pt x="10130" y="419"/>
                        <a:pt x="9614" y="948"/>
                        <a:pt x="9167" y="948"/>
                      </a:cubicBezTo>
                      <a:cubicBezTo>
                        <a:pt x="9076" y="948"/>
                        <a:pt x="8987" y="926"/>
                        <a:pt x="8907" y="873"/>
                      </a:cubicBezTo>
                      <a:cubicBezTo>
                        <a:pt x="8812" y="813"/>
                        <a:pt x="8754" y="787"/>
                        <a:pt x="8721" y="787"/>
                      </a:cubicBezTo>
                      <a:cubicBezTo>
                        <a:pt x="8570" y="787"/>
                        <a:pt x="8919" y="1311"/>
                        <a:pt x="8597" y="1516"/>
                      </a:cubicBezTo>
                      <a:cubicBezTo>
                        <a:pt x="8256" y="1720"/>
                        <a:pt x="7645" y="2060"/>
                        <a:pt x="7277" y="2060"/>
                      </a:cubicBezTo>
                      <a:cubicBezTo>
                        <a:pt x="7195" y="2060"/>
                        <a:pt x="7125" y="2043"/>
                        <a:pt x="7073" y="2004"/>
                      </a:cubicBezTo>
                      <a:cubicBezTo>
                        <a:pt x="7073" y="2004"/>
                        <a:pt x="8121" y="1445"/>
                        <a:pt x="8037" y="956"/>
                      </a:cubicBezTo>
                      <a:cubicBezTo>
                        <a:pt x="7969" y="479"/>
                        <a:pt x="6933" y="1"/>
                        <a:pt x="65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2"/>
                <p:cNvSpPr/>
                <p:nvPr/>
              </p:nvSpPr>
              <p:spPr>
                <a:xfrm>
                  <a:off x="-4442225" y="1146000"/>
                  <a:ext cx="6460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" h="2334" extrusionOk="0">
                      <a:moveTo>
                        <a:pt x="1512" y="0"/>
                      </a:moveTo>
                      <a:cubicBezTo>
                        <a:pt x="1512" y="0"/>
                        <a:pt x="926" y="774"/>
                        <a:pt x="463" y="774"/>
                      </a:cubicBezTo>
                      <a:cubicBezTo>
                        <a:pt x="460" y="774"/>
                        <a:pt x="456" y="774"/>
                        <a:pt x="453" y="774"/>
                      </a:cubicBezTo>
                      <a:cubicBezTo>
                        <a:pt x="449" y="774"/>
                        <a:pt x="445" y="774"/>
                        <a:pt x="442" y="774"/>
                      </a:cubicBezTo>
                      <a:cubicBezTo>
                        <a:pt x="0" y="774"/>
                        <a:pt x="762" y="1512"/>
                        <a:pt x="762" y="1512"/>
                      </a:cubicBezTo>
                      <a:lnTo>
                        <a:pt x="286" y="2334"/>
                      </a:lnTo>
                      <a:cubicBezTo>
                        <a:pt x="286" y="2334"/>
                        <a:pt x="643" y="1858"/>
                        <a:pt x="1286" y="1858"/>
                      </a:cubicBezTo>
                      <a:cubicBezTo>
                        <a:pt x="1941" y="1858"/>
                        <a:pt x="1524" y="1322"/>
                        <a:pt x="2048" y="1155"/>
                      </a:cubicBezTo>
                      <a:cubicBezTo>
                        <a:pt x="2584" y="977"/>
                        <a:pt x="2227" y="453"/>
                        <a:pt x="2227" y="453"/>
                      </a:cubicBezTo>
                      <a:lnTo>
                        <a:pt x="1512" y="0"/>
                      </a:ln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2"/>
                <p:cNvSpPr/>
                <p:nvPr/>
              </p:nvSpPr>
              <p:spPr>
                <a:xfrm>
                  <a:off x="-4445200" y="1331575"/>
                  <a:ext cx="90200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1199" extrusionOk="0">
                      <a:moveTo>
                        <a:pt x="628" y="0"/>
                      </a:moveTo>
                      <a:cubicBezTo>
                        <a:pt x="349" y="0"/>
                        <a:pt x="0" y="90"/>
                        <a:pt x="0" y="90"/>
                      </a:cubicBezTo>
                      <a:cubicBezTo>
                        <a:pt x="0" y="90"/>
                        <a:pt x="1024" y="840"/>
                        <a:pt x="905" y="1078"/>
                      </a:cubicBezTo>
                      <a:cubicBezTo>
                        <a:pt x="865" y="1168"/>
                        <a:pt x="1131" y="1199"/>
                        <a:pt x="1519" y="1199"/>
                      </a:cubicBezTo>
                      <a:cubicBezTo>
                        <a:pt x="2160" y="1199"/>
                        <a:pt x="3133" y="1115"/>
                        <a:pt x="3608" y="1078"/>
                      </a:cubicBezTo>
                      <a:cubicBezTo>
                        <a:pt x="3608" y="1078"/>
                        <a:pt x="1107" y="293"/>
                        <a:pt x="941" y="90"/>
                      </a:cubicBezTo>
                      <a:cubicBezTo>
                        <a:pt x="889" y="23"/>
                        <a:pt x="767" y="0"/>
                        <a:pt x="62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32"/>
                <p:cNvSpPr/>
                <p:nvPr/>
              </p:nvSpPr>
              <p:spPr>
                <a:xfrm>
                  <a:off x="-4502200" y="1236250"/>
                  <a:ext cx="260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599" extrusionOk="0">
                      <a:moveTo>
                        <a:pt x="922" y="0"/>
                      </a:moveTo>
                      <a:cubicBezTo>
                        <a:pt x="701" y="0"/>
                        <a:pt x="140" y="254"/>
                        <a:pt x="54" y="427"/>
                      </a:cubicBezTo>
                      <a:cubicBezTo>
                        <a:pt x="1" y="522"/>
                        <a:pt x="91" y="598"/>
                        <a:pt x="247" y="598"/>
                      </a:cubicBezTo>
                      <a:cubicBezTo>
                        <a:pt x="442" y="598"/>
                        <a:pt x="738" y="479"/>
                        <a:pt x="982" y="129"/>
                      </a:cubicBezTo>
                      <a:cubicBezTo>
                        <a:pt x="1041" y="37"/>
                        <a:pt x="1006" y="0"/>
                        <a:pt x="9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32"/>
                <p:cNvSpPr/>
                <p:nvPr/>
              </p:nvSpPr>
              <p:spPr>
                <a:xfrm>
                  <a:off x="-4356800" y="1247300"/>
                  <a:ext cx="38575" cy="2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855" extrusionOk="0">
                      <a:moveTo>
                        <a:pt x="567" y="0"/>
                      </a:moveTo>
                      <a:cubicBezTo>
                        <a:pt x="437" y="0"/>
                        <a:pt x="314" y="20"/>
                        <a:pt x="238" y="80"/>
                      </a:cubicBezTo>
                      <a:cubicBezTo>
                        <a:pt x="0" y="258"/>
                        <a:pt x="476" y="782"/>
                        <a:pt x="1000" y="842"/>
                      </a:cubicBezTo>
                      <a:cubicBezTo>
                        <a:pt x="1062" y="850"/>
                        <a:pt x="1117" y="854"/>
                        <a:pt x="1165" y="854"/>
                      </a:cubicBezTo>
                      <a:cubicBezTo>
                        <a:pt x="1543" y="854"/>
                        <a:pt x="1541" y="607"/>
                        <a:pt x="1119" y="80"/>
                      </a:cubicBezTo>
                      <a:cubicBezTo>
                        <a:pt x="1119" y="80"/>
                        <a:pt x="828" y="0"/>
                        <a:pt x="5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32"/>
                <p:cNvSpPr/>
                <p:nvPr/>
              </p:nvSpPr>
              <p:spPr>
                <a:xfrm>
                  <a:off x="-4295875" y="1268625"/>
                  <a:ext cx="64100" cy="2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1185" extrusionOk="0">
                      <a:moveTo>
                        <a:pt x="1504" y="1"/>
                      </a:moveTo>
                      <a:cubicBezTo>
                        <a:pt x="1504" y="1"/>
                        <a:pt x="683" y="763"/>
                        <a:pt x="325" y="763"/>
                      </a:cubicBezTo>
                      <a:cubicBezTo>
                        <a:pt x="1" y="763"/>
                        <a:pt x="340" y="1185"/>
                        <a:pt x="967" y="1185"/>
                      </a:cubicBezTo>
                      <a:cubicBezTo>
                        <a:pt x="1006" y="1185"/>
                        <a:pt x="1046" y="1183"/>
                        <a:pt x="1087" y="1179"/>
                      </a:cubicBezTo>
                      <a:cubicBezTo>
                        <a:pt x="1790" y="1120"/>
                        <a:pt x="2564" y="286"/>
                        <a:pt x="150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6" name="Google Shape;896;p32"/>
              <p:cNvGrpSpPr/>
              <p:nvPr/>
            </p:nvGrpSpPr>
            <p:grpSpPr>
              <a:xfrm>
                <a:off x="5233622" y="784279"/>
                <a:ext cx="573748" cy="434382"/>
                <a:chOff x="-2195225" y="3806575"/>
                <a:chExt cx="323275" cy="244750"/>
              </a:xfrm>
            </p:grpSpPr>
            <p:sp>
              <p:nvSpPr>
                <p:cNvPr id="897" name="Google Shape;897;p32"/>
                <p:cNvSpPr/>
                <p:nvPr/>
              </p:nvSpPr>
              <p:spPr>
                <a:xfrm>
                  <a:off x="-2191350" y="3814000"/>
                  <a:ext cx="319400" cy="2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6" h="9493" extrusionOk="0">
                      <a:moveTo>
                        <a:pt x="5901" y="1"/>
                      </a:moveTo>
                      <a:cubicBezTo>
                        <a:pt x="3135" y="1"/>
                        <a:pt x="812" y="1515"/>
                        <a:pt x="429" y="3739"/>
                      </a:cubicBezTo>
                      <a:cubicBezTo>
                        <a:pt x="0" y="6299"/>
                        <a:pt x="2310" y="8823"/>
                        <a:pt x="5608" y="9382"/>
                      </a:cubicBezTo>
                      <a:cubicBezTo>
                        <a:pt x="6047" y="9457"/>
                        <a:pt x="6481" y="9493"/>
                        <a:pt x="6904" y="9493"/>
                      </a:cubicBezTo>
                      <a:cubicBezTo>
                        <a:pt x="9655" y="9493"/>
                        <a:pt x="11976" y="7981"/>
                        <a:pt x="12347" y="5763"/>
                      </a:cubicBezTo>
                      <a:cubicBezTo>
                        <a:pt x="12776" y="3191"/>
                        <a:pt x="10466" y="667"/>
                        <a:pt x="7180" y="107"/>
                      </a:cubicBezTo>
                      <a:cubicBezTo>
                        <a:pt x="6747" y="35"/>
                        <a:pt x="6319" y="1"/>
                        <a:pt x="5901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32"/>
                <p:cNvSpPr/>
                <p:nvPr/>
              </p:nvSpPr>
              <p:spPr>
                <a:xfrm>
                  <a:off x="-2154450" y="3841450"/>
                  <a:ext cx="245000" cy="1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0" h="7274" extrusionOk="0">
                      <a:moveTo>
                        <a:pt x="4527" y="0"/>
                      </a:moveTo>
                      <a:cubicBezTo>
                        <a:pt x="2407" y="0"/>
                        <a:pt x="624" y="1159"/>
                        <a:pt x="334" y="2867"/>
                      </a:cubicBezTo>
                      <a:cubicBezTo>
                        <a:pt x="1" y="4820"/>
                        <a:pt x="1775" y="6760"/>
                        <a:pt x="4299" y="7189"/>
                      </a:cubicBezTo>
                      <a:cubicBezTo>
                        <a:pt x="4634" y="7246"/>
                        <a:pt x="4965" y="7273"/>
                        <a:pt x="5289" y="7273"/>
                      </a:cubicBezTo>
                      <a:cubicBezTo>
                        <a:pt x="7401" y="7273"/>
                        <a:pt x="9177" y="6108"/>
                        <a:pt x="9466" y="4415"/>
                      </a:cubicBezTo>
                      <a:cubicBezTo>
                        <a:pt x="9799" y="2450"/>
                        <a:pt x="8025" y="510"/>
                        <a:pt x="5501" y="81"/>
                      </a:cubicBezTo>
                      <a:cubicBezTo>
                        <a:pt x="5171" y="26"/>
                        <a:pt x="4845" y="0"/>
                        <a:pt x="45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32"/>
                <p:cNvSpPr/>
                <p:nvPr/>
              </p:nvSpPr>
              <p:spPr>
                <a:xfrm>
                  <a:off x="-2138075" y="3903000"/>
                  <a:ext cx="100925" cy="9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913" extrusionOk="0">
                      <a:moveTo>
                        <a:pt x="2560" y="0"/>
                      </a:moveTo>
                      <a:cubicBezTo>
                        <a:pt x="2560" y="0"/>
                        <a:pt x="0" y="369"/>
                        <a:pt x="703" y="1857"/>
                      </a:cubicBezTo>
                      <a:cubicBezTo>
                        <a:pt x="1247" y="3010"/>
                        <a:pt x="2305" y="3913"/>
                        <a:pt x="3004" y="3913"/>
                      </a:cubicBezTo>
                      <a:cubicBezTo>
                        <a:pt x="3207" y="3913"/>
                        <a:pt x="3380" y="3836"/>
                        <a:pt x="3501" y="3667"/>
                      </a:cubicBezTo>
                      <a:cubicBezTo>
                        <a:pt x="4037" y="2929"/>
                        <a:pt x="3596" y="250"/>
                        <a:pt x="3334" y="214"/>
                      </a:cubicBezTo>
                      <a:cubicBezTo>
                        <a:pt x="3108" y="155"/>
                        <a:pt x="2560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32"/>
                <p:cNvSpPr/>
                <p:nvPr/>
              </p:nvSpPr>
              <p:spPr>
                <a:xfrm>
                  <a:off x="-2096700" y="3852350"/>
                  <a:ext cx="121775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2159" extrusionOk="0">
                      <a:moveTo>
                        <a:pt x="2221" y="1"/>
                      </a:moveTo>
                      <a:cubicBezTo>
                        <a:pt x="2103" y="1"/>
                        <a:pt x="1982" y="5"/>
                        <a:pt x="1858" y="14"/>
                      </a:cubicBezTo>
                      <a:cubicBezTo>
                        <a:pt x="1858" y="14"/>
                        <a:pt x="0" y="97"/>
                        <a:pt x="262" y="752"/>
                      </a:cubicBezTo>
                      <a:cubicBezTo>
                        <a:pt x="512" y="1407"/>
                        <a:pt x="2144" y="2109"/>
                        <a:pt x="2310" y="2157"/>
                      </a:cubicBezTo>
                      <a:cubicBezTo>
                        <a:pt x="2315" y="2158"/>
                        <a:pt x="2321" y="2159"/>
                        <a:pt x="2329" y="2159"/>
                      </a:cubicBezTo>
                      <a:cubicBezTo>
                        <a:pt x="2608" y="2159"/>
                        <a:pt x="4870" y="1562"/>
                        <a:pt x="4870" y="1169"/>
                      </a:cubicBezTo>
                      <a:cubicBezTo>
                        <a:pt x="4870" y="792"/>
                        <a:pt x="3836" y="1"/>
                        <a:pt x="2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32"/>
                <p:cNvSpPr/>
                <p:nvPr/>
              </p:nvSpPr>
              <p:spPr>
                <a:xfrm>
                  <a:off x="-2032700" y="3899150"/>
                  <a:ext cx="101175" cy="1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7" h="4167" extrusionOk="0">
                      <a:moveTo>
                        <a:pt x="2517" y="1"/>
                      </a:moveTo>
                      <a:cubicBezTo>
                        <a:pt x="1443" y="1"/>
                        <a:pt x="48" y="1011"/>
                        <a:pt x="48" y="1011"/>
                      </a:cubicBezTo>
                      <a:cubicBezTo>
                        <a:pt x="48" y="1011"/>
                        <a:pt x="0" y="3976"/>
                        <a:pt x="488" y="4143"/>
                      </a:cubicBezTo>
                      <a:cubicBezTo>
                        <a:pt x="538" y="4158"/>
                        <a:pt x="612" y="4166"/>
                        <a:pt x="705" y="4166"/>
                      </a:cubicBezTo>
                      <a:cubicBezTo>
                        <a:pt x="1563" y="4166"/>
                        <a:pt x="4047" y="3476"/>
                        <a:pt x="3703" y="1178"/>
                      </a:cubicBezTo>
                      <a:cubicBezTo>
                        <a:pt x="3574" y="290"/>
                        <a:pt x="3091" y="1"/>
                        <a:pt x="25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32"/>
                <p:cNvSpPr/>
                <p:nvPr/>
              </p:nvSpPr>
              <p:spPr>
                <a:xfrm>
                  <a:off x="-2114850" y="3916375"/>
                  <a:ext cx="60725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9" h="2940" extrusionOk="0">
                      <a:moveTo>
                        <a:pt x="2048" y="1"/>
                      </a:moveTo>
                      <a:cubicBezTo>
                        <a:pt x="2048" y="1"/>
                        <a:pt x="0" y="418"/>
                        <a:pt x="119" y="811"/>
                      </a:cubicBezTo>
                      <a:cubicBezTo>
                        <a:pt x="170" y="990"/>
                        <a:pt x="254" y="1032"/>
                        <a:pt x="339" y="1032"/>
                      </a:cubicBezTo>
                      <a:cubicBezTo>
                        <a:pt x="417" y="1032"/>
                        <a:pt x="496" y="996"/>
                        <a:pt x="550" y="996"/>
                      </a:cubicBezTo>
                      <a:cubicBezTo>
                        <a:pt x="575" y="996"/>
                        <a:pt x="595" y="1004"/>
                        <a:pt x="607" y="1025"/>
                      </a:cubicBezTo>
                      <a:cubicBezTo>
                        <a:pt x="703" y="1144"/>
                        <a:pt x="405" y="1346"/>
                        <a:pt x="524" y="1561"/>
                      </a:cubicBezTo>
                      <a:cubicBezTo>
                        <a:pt x="556" y="1615"/>
                        <a:pt x="611" y="1631"/>
                        <a:pt x="677" y="1631"/>
                      </a:cubicBezTo>
                      <a:cubicBezTo>
                        <a:pt x="784" y="1631"/>
                        <a:pt x="919" y="1587"/>
                        <a:pt x="1023" y="1587"/>
                      </a:cubicBezTo>
                      <a:cubicBezTo>
                        <a:pt x="1096" y="1587"/>
                        <a:pt x="1154" y="1608"/>
                        <a:pt x="1179" y="1680"/>
                      </a:cubicBezTo>
                      <a:cubicBezTo>
                        <a:pt x="1250" y="1918"/>
                        <a:pt x="845" y="2418"/>
                        <a:pt x="1215" y="2537"/>
                      </a:cubicBezTo>
                      <a:cubicBezTo>
                        <a:pt x="1252" y="2549"/>
                        <a:pt x="1287" y="2554"/>
                        <a:pt x="1320" y="2554"/>
                      </a:cubicBezTo>
                      <a:cubicBezTo>
                        <a:pt x="1565" y="2554"/>
                        <a:pt x="1701" y="2275"/>
                        <a:pt x="1801" y="2275"/>
                      </a:cubicBezTo>
                      <a:cubicBezTo>
                        <a:pt x="1826" y="2275"/>
                        <a:pt x="1848" y="2292"/>
                        <a:pt x="1869" y="2335"/>
                      </a:cubicBezTo>
                      <a:cubicBezTo>
                        <a:pt x="1972" y="2549"/>
                        <a:pt x="1933" y="2940"/>
                        <a:pt x="2072" y="2940"/>
                      </a:cubicBezTo>
                      <a:cubicBezTo>
                        <a:pt x="2094" y="2940"/>
                        <a:pt x="2122" y="2929"/>
                        <a:pt x="2155" y="2906"/>
                      </a:cubicBezTo>
                      <a:cubicBezTo>
                        <a:pt x="2393" y="2751"/>
                        <a:pt x="2429" y="787"/>
                        <a:pt x="20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32"/>
                <p:cNvSpPr/>
                <p:nvPr/>
              </p:nvSpPr>
              <p:spPr>
                <a:xfrm>
                  <a:off x="-2107425" y="3916375"/>
                  <a:ext cx="52725" cy="5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2263" extrusionOk="0">
                      <a:moveTo>
                        <a:pt x="1799" y="1"/>
                      </a:moveTo>
                      <a:cubicBezTo>
                        <a:pt x="1799" y="1"/>
                        <a:pt x="1" y="191"/>
                        <a:pt x="191" y="620"/>
                      </a:cubicBezTo>
                      <a:cubicBezTo>
                        <a:pt x="253" y="748"/>
                        <a:pt x="325" y="777"/>
                        <a:pt x="393" y="777"/>
                      </a:cubicBezTo>
                      <a:cubicBezTo>
                        <a:pt x="450" y="777"/>
                        <a:pt x="504" y="757"/>
                        <a:pt x="546" y="757"/>
                      </a:cubicBezTo>
                      <a:cubicBezTo>
                        <a:pt x="572" y="757"/>
                        <a:pt x="593" y="764"/>
                        <a:pt x="608" y="787"/>
                      </a:cubicBezTo>
                      <a:cubicBezTo>
                        <a:pt x="691" y="870"/>
                        <a:pt x="429" y="1037"/>
                        <a:pt x="537" y="1203"/>
                      </a:cubicBezTo>
                      <a:cubicBezTo>
                        <a:pt x="565" y="1248"/>
                        <a:pt x="612" y="1262"/>
                        <a:pt x="667" y="1262"/>
                      </a:cubicBezTo>
                      <a:cubicBezTo>
                        <a:pt x="761" y="1262"/>
                        <a:pt x="878" y="1221"/>
                        <a:pt x="966" y="1221"/>
                      </a:cubicBezTo>
                      <a:cubicBezTo>
                        <a:pt x="1021" y="1221"/>
                        <a:pt x="1064" y="1237"/>
                        <a:pt x="1084" y="1287"/>
                      </a:cubicBezTo>
                      <a:cubicBezTo>
                        <a:pt x="1168" y="1489"/>
                        <a:pt x="822" y="1858"/>
                        <a:pt x="1120" y="1965"/>
                      </a:cubicBezTo>
                      <a:cubicBezTo>
                        <a:pt x="1148" y="1973"/>
                        <a:pt x="1174" y="1976"/>
                        <a:pt x="1200" y="1976"/>
                      </a:cubicBezTo>
                      <a:cubicBezTo>
                        <a:pt x="1404" y="1976"/>
                        <a:pt x="1520" y="1755"/>
                        <a:pt x="1608" y="1755"/>
                      </a:cubicBezTo>
                      <a:cubicBezTo>
                        <a:pt x="1629" y="1755"/>
                        <a:pt x="1649" y="1767"/>
                        <a:pt x="1668" y="1799"/>
                      </a:cubicBezTo>
                      <a:cubicBezTo>
                        <a:pt x="1760" y="1964"/>
                        <a:pt x="1719" y="2262"/>
                        <a:pt x="1838" y="2262"/>
                      </a:cubicBezTo>
                      <a:cubicBezTo>
                        <a:pt x="1856" y="2262"/>
                        <a:pt x="1879" y="2255"/>
                        <a:pt x="1906" y="2239"/>
                      </a:cubicBezTo>
                      <a:cubicBezTo>
                        <a:pt x="2108" y="2108"/>
                        <a:pt x="2108" y="596"/>
                        <a:pt x="179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32"/>
                <p:cNvSpPr/>
                <p:nvPr/>
              </p:nvSpPr>
              <p:spPr>
                <a:xfrm>
                  <a:off x="-2022300" y="3911900"/>
                  <a:ext cx="72075" cy="7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3134" extrusionOk="0">
                      <a:moveTo>
                        <a:pt x="2203" y="1"/>
                      </a:moveTo>
                      <a:cubicBezTo>
                        <a:pt x="1755" y="1"/>
                        <a:pt x="296" y="242"/>
                        <a:pt x="1" y="716"/>
                      </a:cubicBezTo>
                      <a:cubicBezTo>
                        <a:pt x="1" y="716"/>
                        <a:pt x="258" y="3133"/>
                        <a:pt x="483" y="3133"/>
                      </a:cubicBezTo>
                      <a:cubicBezTo>
                        <a:pt x="485" y="3133"/>
                        <a:pt x="487" y="3133"/>
                        <a:pt x="489" y="3133"/>
                      </a:cubicBezTo>
                      <a:cubicBezTo>
                        <a:pt x="723" y="3101"/>
                        <a:pt x="748" y="2672"/>
                        <a:pt x="945" y="2672"/>
                      </a:cubicBezTo>
                      <a:cubicBezTo>
                        <a:pt x="969" y="2672"/>
                        <a:pt x="995" y="2678"/>
                        <a:pt x="1025" y="2692"/>
                      </a:cubicBezTo>
                      <a:cubicBezTo>
                        <a:pt x="1194" y="2763"/>
                        <a:pt x="1426" y="2850"/>
                        <a:pt x="1602" y="2850"/>
                      </a:cubicBezTo>
                      <a:cubicBezTo>
                        <a:pt x="1723" y="2850"/>
                        <a:pt x="1817" y="2809"/>
                        <a:pt x="1846" y="2692"/>
                      </a:cubicBezTo>
                      <a:cubicBezTo>
                        <a:pt x="1942" y="2406"/>
                        <a:pt x="1894" y="2204"/>
                        <a:pt x="2180" y="2204"/>
                      </a:cubicBezTo>
                      <a:cubicBezTo>
                        <a:pt x="2454" y="2204"/>
                        <a:pt x="2620" y="2085"/>
                        <a:pt x="2501" y="1787"/>
                      </a:cubicBezTo>
                      <a:cubicBezTo>
                        <a:pt x="2382" y="1501"/>
                        <a:pt x="2501" y="1454"/>
                        <a:pt x="2668" y="1371"/>
                      </a:cubicBezTo>
                      <a:cubicBezTo>
                        <a:pt x="2835" y="1275"/>
                        <a:pt x="2882" y="1085"/>
                        <a:pt x="2668" y="954"/>
                      </a:cubicBezTo>
                      <a:cubicBezTo>
                        <a:pt x="2466" y="835"/>
                        <a:pt x="2501" y="692"/>
                        <a:pt x="2585" y="501"/>
                      </a:cubicBezTo>
                      <a:cubicBezTo>
                        <a:pt x="2668" y="299"/>
                        <a:pt x="2489" y="85"/>
                        <a:pt x="2323" y="13"/>
                      </a:cubicBezTo>
                      <a:cubicBezTo>
                        <a:pt x="2303" y="5"/>
                        <a:pt x="2262" y="1"/>
                        <a:pt x="220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32"/>
                <p:cNvSpPr/>
                <p:nvPr/>
              </p:nvSpPr>
              <p:spPr>
                <a:xfrm>
                  <a:off x="-2022300" y="3912050"/>
                  <a:ext cx="58375" cy="6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" h="2651" extrusionOk="0">
                      <a:moveTo>
                        <a:pt x="1764" y="1"/>
                      </a:moveTo>
                      <a:cubicBezTo>
                        <a:pt x="1370" y="1"/>
                        <a:pt x="235" y="206"/>
                        <a:pt x="1" y="603"/>
                      </a:cubicBezTo>
                      <a:cubicBezTo>
                        <a:pt x="1" y="603"/>
                        <a:pt x="48" y="2651"/>
                        <a:pt x="400" y="2651"/>
                      </a:cubicBezTo>
                      <a:cubicBezTo>
                        <a:pt x="402" y="2651"/>
                        <a:pt x="404" y="2651"/>
                        <a:pt x="406" y="2650"/>
                      </a:cubicBezTo>
                      <a:cubicBezTo>
                        <a:pt x="588" y="2640"/>
                        <a:pt x="606" y="2254"/>
                        <a:pt x="772" y="2254"/>
                      </a:cubicBezTo>
                      <a:cubicBezTo>
                        <a:pt x="791" y="2254"/>
                        <a:pt x="812" y="2259"/>
                        <a:pt x="834" y="2269"/>
                      </a:cubicBezTo>
                      <a:cubicBezTo>
                        <a:pt x="974" y="2332"/>
                        <a:pt x="1163" y="2403"/>
                        <a:pt x="1305" y="2403"/>
                      </a:cubicBezTo>
                      <a:cubicBezTo>
                        <a:pt x="1405" y="2403"/>
                        <a:pt x="1481" y="2368"/>
                        <a:pt x="1501" y="2269"/>
                      </a:cubicBezTo>
                      <a:cubicBezTo>
                        <a:pt x="1584" y="2031"/>
                        <a:pt x="1537" y="1853"/>
                        <a:pt x="1775" y="1853"/>
                      </a:cubicBezTo>
                      <a:cubicBezTo>
                        <a:pt x="2013" y="1853"/>
                        <a:pt x="2144" y="1746"/>
                        <a:pt x="2037" y="1507"/>
                      </a:cubicBezTo>
                      <a:cubicBezTo>
                        <a:pt x="1942" y="1269"/>
                        <a:pt x="2037" y="1222"/>
                        <a:pt x="2180" y="1162"/>
                      </a:cubicBezTo>
                      <a:cubicBezTo>
                        <a:pt x="2311" y="1091"/>
                        <a:pt x="2335" y="924"/>
                        <a:pt x="2180" y="829"/>
                      </a:cubicBezTo>
                      <a:cubicBezTo>
                        <a:pt x="2013" y="722"/>
                        <a:pt x="2037" y="614"/>
                        <a:pt x="2096" y="436"/>
                      </a:cubicBezTo>
                      <a:cubicBezTo>
                        <a:pt x="2180" y="257"/>
                        <a:pt x="2025" y="91"/>
                        <a:pt x="1894" y="19"/>
                      </a:cubicBezTo>
                      <a:cubicBezTo>
                        <a:pt x="1878" y="7"/>
                        <a:pt x="1832" y="1"/>
                        <a:pt x="176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32"/>
                <p:cNvSpPr/>
                <p:nvPr/>
              </p:nvSpPr>
              <p:spPr>
                <a:xfrm>
                  <a:off x="-2076175" y="3861925"/>
                  <a:ext cx="88850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1373" extrusionOk="0">
                      <a:moveTo>
                        <a:pt x="1132" y="0"/>
                      </a:moveTo>
                      <a:cubicBezTo>
                        <a:pt x="854" y="0"/>
                        <a:pt x="908" y="290"/>
                        <a:pt x="752" y="290"/>
                      </a:cubicBezTo>
                      <a:cubicBezTo>
                        <a:pt x="741" y="290"/>
                        <a:pt x="729" y="289"/>
                        <a:pt x="715" y="286"/>
                      </a:cubicBezTo>
                      <a:cubicBezTo>
                        <a:pt x="592" y="258"/>
                        <a:pt x="493" y="200"/>
                        <a:pt x="397" y="200"/>
                      </a:cubicBezTo>
                      <a:cubicBezTo>
                        <a:pt x="325" y="200"/>
                        <a:pt x="256" y="232"/>
                        <a:pt x="180" y="333"/>
                      </a:cubicBezTo>
                      <a:cubicBezTo>
                        <a:pt x="1" y="572"/>
                        <a:pt x="1323" y="1357"/>
                        <a:pt x="1323" y="1357"/>
                      </a:cubicBezTo>
                      <a:cubicBezTo>
                        <a:pt x="1388" y="1368"/>
                        <a:pt x="1457" y="1373"/>
                        <a:pt x="1529" y="1373"/>
                      </a:cubicBezTo>
                      <a:cubicBezTo>
                        <a:pt x="2275" y="1373"/>
                        <a:pt x="3290" y="846"/>
                        <a:pt x="3442" y="607"/>
                      </a:cubicBezTo>
                      <a:cubicBezTo>
                        <a:pt x="3554" y="426"/>
                        <a:pt x="3241" y="401"/>
                        <a:pt x="3002" y="401"/>
                      </a:cubicBezTo>
                      <a:cubicBezTo>
                        <a:pt x="2910" y="401"/>
                        <a:pt x="2830" y="405"/>
                        <a:pt x="2787" y="405"/>
                      </a:cubicBezTo>
                      <a:cubicBezTo>
                        <a:pt x="2620" y="405"/>
                        <a:pt x="2466" y="107"/>
                        <a:pt x="2287" y="36"/>
                      </a:cubicBezTo>
                      <a:cubicBezTo>
                        <a:pt x="2267" y="27"/>
                        <a:pt x="2244" y="22"/>
                        <a:pt x="2219" y="22"/>
                      </a:cubicBezTo>
                      <a:cubicBezTo>
                        <a:pt x="2016" y="22"/>
                        <a:pt x="1668" y="286"/>
                        <a:pt x="1668" y="286"/>
                      </a:cubicBezTo>
                      <a:cubicBezTo>
                        <a:pt x="1668" y="286"/>
                        <a:pt x="1418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2"/>
                <p:cNvSpPr/>
                <p:nvPr/>
              </p:nvSpPr>
              <p:spPr>
                <a:xfrm>
                  <a:off x="-2076175" y="3873225"/>
                  <a:ext cx="89075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3" h="917" extrusionOk="0">
                      <a:moveTo>
                        <a:pt x="1132" y="0"/>
                      </a:moveTo>
                      <a:cubicBezTo>
                        <a:pt x="850" y="0"/>
                        <a:pt x="910" y="193"/>
                        <a:pt x="745" y="193"/>
                      </a:cubicBezTo>
                      <a:cubicBezTo>
                        <a:pt x="736" y="193"/>
                        <a:pt x="726" y="192"/>
                        <a:pt x="715" y="191"/>
                      </a:cubicBezTo>
                      <a:cubicBezTo>
                        <a:pt x="590" y="170"/>
                        <a:pt x="486" y="129"/>
                        <a:pt x="387" y="129"/>
                      </a:cubicBezTo>
                      <a:cubicBezTo>
                        <a:pt x="317" y="129"/>
                        <a:pt x="249" y="150"/>
                        <a:pt x="180" y="215"/>
                      </a:cubicBezTo>
                      <a:cubicBezTo>
                        <a:pt x="1" y="381"/>
                        <a:pt x="1323" y="905"/>
                        <a:pt x="1323" y="905"/>
                      </a:cubicBezTo>
                      <a:cubicBezTo>
                        <a:pt x="1390" y="913"/>
                        <a:pt x="1460" y="916"/>
                        <a:pt x="1533" y="916"/>
                      </a:cubicBezTo>
                      <a:cubicBezTo>
                        <a:pt x="2277" y="916"/>
                        <a:pt x="3279" y="558"/>
                        <a:pt x="3442" y="417"/>
                      </a:cubicBezTo>
                      <a:cubicBezTo>
                        <a:pt x="3562" y="288"/>
                        <a:pt x="3193" y="273"/>
                        <a:pt x="2950" y="273"/>
                      </a:cubicBezTo>
                      <a:cubicBezTo>
                        <a:pt x="2880" y="273"/>
                        <a:pt x="2821" y="274"/>
                        <a:pt x="2787" y="274"/>
                      </a:cubicBezTo>
                      <a:cubicBezTo>
                        <a:pt x="2620" y="274"/>
                        <a:pt x="2454" y="84"/>
                        <a:pt x="2287" y="24"/>
                      </a:cubicBezTo>
                      <a:cubicBezTo>
                        <a:pt x="2266" y="17"/>
                        <a:pt x="2242" y="14"/>
                        <a:pt x="2215" y="14"/>
                      </a:cubicBezTo>
                      <a:cubicBezTo>
                        <a:pt x="2012" y="14"/>
                        <a:pt x="1668" y="191"/>
                        <a:pt x="1668" y="191"/>
                      </a:cubicBezTo>
                      <a:cubicBezTo>
                        <a:pt x="1668" y="191"/>
                        <a:pt x="1418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2"/>
                <p:cNvSpPr/>
                <p:nvPr/>
              </p:nvSpPr>
              <p:spPr>
                <a:xfrm>
                  <a:off x="-2080925" y="3926500"/>
                  <a:ext cx="8050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54" extrusionOk="0">
                      <a:moveTo>
                        <a:pt x="155" y="1"/>
                      </a:moveTo>
                      <a:cubicBezTo>
                        <a:pt x="72" y="1"/>
                        <a:pt x="0" y="108"/>
                        <a:pt x="0" y="227"/>
                      </a:cubicBezTo>
                      <a:cubicBezTo>
                        <a:pt x="0" y="358"/>
                        <a:pt x="72" y="453"/>
                        <a:pt x="155" y="453"/>
                      </a:cubicBezTo>
                      <a:cubicBezTo>
                        <a:pt x="250" y="453"/>
                        <a:pt x="322" y="358"/>
                        <a:pt x="322" y="227"/>
                      </a:cubicBezTo>
                      <a:cubicBezTo>
                        <a:pt x="322" y="108"/>
                        <a:pt x="250" y="1"/>
                        <a:pt x="15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2"/>
                <p:cNvSpPr/>
                <p:nvPr/>
              </p:nvSpPr>
              <p:spPr>
                <a:xfrm>
                  <a:off x="-2071100" y="3943075"/>
                  <a:ext cx="92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447" extrusionOk="0">
                      <a:moveTo>
                        <a:pt x="164" y="0"/>
                      </a:moveTo>
                      <a:cubicBezTo>
                        <a:pt x="153" y="0"/>
                        <a:pt x="142" y="2"/>
                        <a:pt x="131" y="4"/>
                      </a:cubicBezTo>
                      <a:cubicBezTo>
                        <a:pt x="48" y="28"/>
                        <a:pt x="0" y="147"/>
                        <a:pt x="24" y="266"/>
                      </a:cubicBezTo>
                      <a:cubicBezTo>
                        <a:pt x="57" y="377"/>
                        <a:pt x="142" y="446"/>
                        <a:pt x="220" y="446"/>
                      </a:cubicBezTo>
                      <a:cubicBezTo>
                        <a:pt x="226" y="446"/>
                        <a:pt x="232" y="446"/>
                        <a:pt x="238" y="445"/>
                      </a:cubicBezTo>
                      <a:cubicBezTo>
                        <a:pt x="322" y="421"/>
                        <a:pt x="369" y="302"/>
                        <a:pt x="346" y="183"/>
                      </a:cubicBezTo>
                      <a:cubicBezTo>
                        <a:pt x="325" y="78"/>
                        <a:pt x="248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2"/>
                <p:cNvSpPr/>
                <p:nvPr/>
              </p:nvSpPr>
              <p:spPr>
                <a:xfrm>
                  <a:off x="-2090750" y="3914075"/>
                  <a:ext cx="107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00" extrusionOk="0">
                      <a:moveTo>
                        <a:pt x="276" y="1"/>
                      </a:moveTo>
                      <a:cubicBezTo>
                        <a:pt x="216" y="1"/>
                        <a:pt x="149" y="33"/>
                        <a:pt x="96" y="93"/>
                      </a:cubicBezTo>
                      <a:cubicBezTo>
                        <a:pt x="12" y="176"/>
                        <a:pt x="1" y="307"/>
                        <a:pt x="60" y="367"/>
                      </a:cubicBezTo>
                      <a:cubicBezTo>
                        <a:pt x="86" y="389"/>
                        <a:pt x="119" y="399"/>
                        <a:pt x="154" y="399"/>
                      </a:cubicBezTo>
                      <a:cubicBezTo>
                        <a:pt x="214" y="399"/>
                        <a:pt x="281" y="368"/>
                        <a:pt x="334" y="307"/>
                      </a:cubicBezTo>
                      <a:cubicBezTo>
                        <a:pt x="417" y="212"/>
                        <a:pt x="429" y="93"/>
                        <a:pt x="370" y="33"/>
                      </a:cubicBezTo>
                      <a:cubicBezTo>
                        <a:pt x="343" y="12"/>
                        <a:pt x="311" y="1"/>
                        <a:pt x="2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2"/>
                <p:cNvSpPr/>
                <p:nvPr/>
              </p:nvSpPr>
              <p:spPr>
                <a:xfrm>
                  <a:off x="-2066050" y="3923525"/>
                  <a:ext cx="1015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423" extrusionOk="0">
                      <a:moveTo>
                        <a:pt x="253" y="1"/>
                      </a:moveTo>
                      <a:cubicBezTo>
                        <a:pt x="183" y="1"/>
                        <a:pt x="107" y="50"/>
                        <a:pt x="60" y="144"/>
                      </a:cubicBezTo>
                      <a:cubicBezTo>
                        <a:pt x="1" y="251"/>
                        <a:pt x="25" y="370"/>
                        <a:pt x="108" y="405"/>
                      </a:cubicBezTo>
                      <a:cubicBezTo>
                        <a:pt x="125" y="417"/>
                        <a:pt x="145" y="422"/>
                        <a:pt x="165" y="422"/>
                      </a:cubicBezTo>
                      <a:cubicBezTo>
                        <a:pt x="232" y="422"/>
                        <a:pt x="310" y="368"/>
                        <a:pt x="346" y="286"/>
                      </a:cubicBezTo>
                      <a:cubicBezTo>
                        <a:pt x="406" y="179"/>
                        <a:pt x="394" y="60"/>
                        <a:pt x="310" y="13"/>
                      </a:cubicBezTo>
                      <a:cubicBezTo>
                        <a:pt x="292" y="5"/>
                        <a:pt x="273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2"/>
                <p:cNvSpPr/>
                <p:nvPr/>
              </p:nvSpPr>
              <p:spPr>
                <a:xfrm>
                  <a:off x="-1998775" y="3942875"/>
                  <a:ext cx="11925" cy="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66" extrusionOk="0">
                      <a:moveTo>
                        <a:pt x="187" y="0"/>
                      </a:moveTo>
                      <a:cubicBezTo>
                        <a:pt x="133" y="0"/>
                        <a:pt x="86" y="21"/>
                        <a:pt x="60" y="60"/>
                      </a:cubicBezTo>
                      <a:cubicBezTo>
                        <a:pt x="1" y="132"/>
                        <a:pt x="48" y="251"/>
                        <a:pt x="155" y="322"/>
                      </a:cubicBezTo>
                      <a:cubicBezTo>
                        <a:pt x="201" y="350"/>
                        <a:pt x="254" y="365"/>
                        <a:pt x="303" y="365"/>
                      </a:cubicBezTo>
                      <a:cubicBezTo>
                        <a:pt x="357" y="365"/>
                        <a:pt x="404" y="347"/>
                        <a:pt x="429" y="310"/>
                      </a:cubicBezTo>
                      <a:cubicBezTo>
                        <a:pt x="477" y="227"/>
                        <a:pt x="441" y="108"/>
                        <a:pt x="334" y="48"/>
                      </a:cubicBezTo>
                      <a:cubicBezTo>
                        <a:pt x="285" y="15"/>
                        <a:pt x="233" y="0"/>
                        <a:pt x="1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32"/>
                <p:cNvSpPr/>
                <p:nvPr/>
              </p:nvSpPr>
              <p:spPr>
                <a:xfrm>
                  <a:off x="-1990450" y="3925650"/>
                  <a:ext cx="11950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39" extrusionOk="0">
                      <a:moveTo>
                        <a:pt x="275" y="0"/>
                      </a:moveTo>
                      <a:cubicBezTo>
                        <a:pt x="252" y="0"/>
                        <a:pt x="227" y="4"/>
                        <a:pt x="203" y="11"/>
                      </a:cubicBezTo>
                      <a:cubicBezTo>
                        <a:pt x="84" y="35"/>
                        <a:pt x="1" y="130"/>
                        <a:pt x="25" y="213"/>
                      </a:cubicBezTo>
                      <a:cubicBezTo>
                        <a:pt x="44" y="292"/>
                        <a:pt x="121" y="338"/>
                        <a:pt x="215" y="338"/>
                      </a:cubicBezTo>
                      <a:cubicBezTo>
                        <a:pt x="234" y="338"/>
                        <a:pt x="254" y="336"/>
                        <a:pt x="275" y="332"/>
                      </a:cubicBezTo>
                      <a:cubicBezTo>
                        <a:pt x="394" y="297"/>
                        <a:pt x="477" y="213"/>
                        <a:pt x="465" y="118"/>
                      </a:cubicBezTo>
                      <a:cubicBezTo>
                        <a:pt x="446" y="52"/>
                        <a:pt x="367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32"/>
                <p:cNvSpPr/>
                <p:nvPr/>
              </p:nvSpPr>
              <p:spPr>
                <a:xfrm>
                  <a:off x="-2018725" y="3942850"/>
                  <a:ext cx="8675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444" extrusionOk="0">
                      <a:moveTo>
                        <a:pt x="172" y="1"/>
                      </a:moveTo>
                      <a:cubicBezTo>
                        <a:pt x="166" y="1"/>
                        <a:pt x="161" y="1"/>
                        <a:pt x="156" y="2"/>
                      </a:cubicBezTo>
                      <a:cubicBezTo>
                        <a:pt x="60" y="2"/>
                        <a:pt x="1" y="109"/>
                        <a:pt x="13" y="228"/>
                      </a:cubicBezTo>
                      <a:cubicBezTo>
                        <a:pt x="13" y="351"/>
                        <a:pt x="87" y="443"/>
                        <a:pt x="165" y="443"/>
                      </a:cubicBezTo>
                      <a:cubicBezTo>
                        <a:pt x="170" y="443"/>
                        <a:pt x="175" y="443"/>
                        <a:pt x="179" y="442"/>
                      </a:cubicBezTo>
                      <a:cubicBezTo>
                        <a:pt x="275" y="442"/>
                        <a:pt x="346" y="335"/>
                        <a:pt x="334" y="204"/>
                      </a:cubicBezTo>
                      <a:cubicBezTo>
                        <a:pt x="323" y="92"/>
                        <a:pt x="259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2"/>
                <p:cNvSpPr/>
                <p:nvPr/>
              </p:nvSpPr>
              <p:spPr>
                <a:xfrm>
                  <a:off x="-2012175" y="3926175"/>
                  <a:ext cx="1192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58" extrusionOk="0">
                      <a:moveTo>
                        <a:pt x="179" y="0"/>
                      </a:moveTo>
                      <a:cubicBezTo>
                        <a:pt x="116" y="0"/>
                        <a:pt x="64" y="25"/>
                        <a:pt x="36" y="73"/>
                      </a:cubicBezTo>
                      <a:cubicBezTo>
                        <a:pt x="1" y="145"/>
                        <a:pt x="48" y="264"/>
                        <a:pt x="156" y="323"/>
                      </a:cubicBezTo>
                      <a:cubicBezTo>
                        <a:pt x="197" y="346"/>
                        <a:pt x="243" y="357"/>
                        <a:pt x="285" y="357"/>
                      </a:cubicBezTo>
                      <a:cubicBezTo>
                        <a:pt x="350" y="357"/>
                        <a:pt x="408" y="331"/>
                        <a:pt x="429" y="288"/>
                      </a:cubicBezTo>
                      <a:cubicBezTo>
                        <a:pt x="477" y="204"/>
                        <a:pt x="429" y="97"/>
                        <a:pt x="322" y="38"/>
                      </a:cubicBezTo>
                      <a:cubicBezTo>
                        <a:pt x="273" y="13"/>
                        <a:pt x="223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2"/>
                <p:cNvSpPr/>
                <p:nvPr/>
              </p:nvSpPr>
              <p:spPr>
                <a:xfrm>
                  <a:off x="-2034200" y="3880100"/>
                  <a:ext cx="11925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39" extrusionOk="0">
                      <a:moveTo>
                        <a:pt x="275" y="1"/>
                      </a:moveTo>
                      <a:cubicBezTo>
                        <a:pt x="251" y="1"/>
                        <a:pt x="227" y="4"/>
                        <a:pt x="203" y="11"/>
                      </a:cubicBezTo>
                      <a:cubicBezTo>
                        <a:pt x="84" y="35"/>
                        <a:pt x="1" y="130"/>
                        <a:pt x="25" y="214"/>
                      </a:cubicBezTo>
                      <a:cubicBezTo>
                        <a:pt x="34" y="293"/>
                        <a:pt x="118" y="339"/>
                        <a:pt x="214" y="339"/>
                      </a:cubicBezTo>
                      <a:cubicBezTo>
                        <a:pt x="234" y="339"/>
                        <a:pt x="254" y="337"/>
                        <a:pt x="275" y="333"/>
                      </a:cubicBezTo>
                      <a:cubicBezTo>
                        <a:pt x="394" y="297"/>
                        <a:pt x="477" y="214"/>
                        <a:pt x="453" y="118"/>
                      </a:cubicBezTo>
                      <a:cubicBezTo>
                        <a:pt x="444" y="52"/>
                        <a:pt x="366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2"/>
                <p:cNvSpPr/>
                <p:nvPr/>
              </p:nvSpPr>
              <p:spPr>
                <a:xfrm>
                  <a:off x="-2016625" y="3883950"/>
                  <a:ext cx="8650" cy="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2" extrusionOk="0">
                      <a:moveTo>
                        <a:pt x="167" y="0"/>
                      </a:moveTo>
                      <a:cubicBezTo>
                        <a:pt x="72" y="12"/>
                        <a:pt x="0" y="107"/>
                        <a:pt x="12" y="238"/>
                      </a:cubicBezTo>
                      <a:cubicBezTo>
                        <a:pt x="23" y="351"/>
                        <a:pt x="87" y="442"/>
                        <a:pt x="175" y="442"/>
                      </a:cubicBezTo>
                      <a:cubicBezTo>
                        <a:pt x="180" y="442"/>
                        <a:pt x="185" y="441"/>
                        <a:pt x="191" y="441"/>
                      </a:cubicBezTo>
                      <a:cubicBezTo>
                        <a:pt x="286" y="441"/>
                        <a:pt x="345" y="333"/>
                        <a:pt x="334" y="214"/>
                      </a:cubicBezTo>
                      <a:cubicBezTo>
                        <a:pt x="334" y="95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2"/>
                <p:cNvSpPr/>
                <p:nvPr/>
              </p:nvSpPr>
              <p:spPr>
                <a:xfrm>
                  <a:off x="-2056225" y="3880925"/>
                  <a:ext cx="1192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58" extrusionOk="0">
                      <a:moveTo>
                        <a:pt x="176" y="1"/>
                      </a:moveTo>
                      <a:cubicBezTo>
                        <a:pt x="116" y="1"/>
                        <a:pt x="64" y="25"/>
                        <a:pt x="36" y="73"/>
                      </a:cubicBezTo>
                      <a:cubicBezTo>
                        <a:pt x="1" y="145"/>
                        <a:pt x="48" y="264"/>
                        <a:pt x="155" y="324"/>
                      </a:cubicBezTo>
                      <a:cubicBezTo>
                        <a:pt x="197" y="347"/>
                        <a:pt x="243" y="357"/>
                        <a:pt x="284" y="357"/>
                      </a:cubicBezTo>
                      <a:cubicBezTo>
                        <a:pt x="350" y="357"/>
                        <a:pt x="407" y="331"/>
                        <a:pt x="429" y="288"/>
                      </a:cubicBezTo>
                      <a:cubicBezTo>
                        <a:pt x="477" y="204"/>
                        <a:pt x="417" y="97"/>
                        <a:pt x="310" y="38"/>
                      </a:cubicBezTo>
                      <a:cubicBezTo>
                        <a:pt x="266" y="13"/>
                        <a:pt x="219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2"/>
                <p:cNvSpPr/>
                <p:nvPr/>
              </p:nvSpPr>
              <p:spPr>
                <a:xfrm>
                  <a:off x="-2195225" y="3806575"/>
                  <a:ext cx="319700" cy="2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9493" extrusionOk="0">
                      <a:moveTo>
                        <a:pt x="5905" y="0"/>
                      </a:moveTo>
                      <a:cubicBezTo>
                        <a:pt x="3145" y="0"/>
                        <a:pt x="813" y="1514"/>
                        <a:pt x="441" y="3738"/>
                      </a:cubicBezTo>
                      <a:cubicBezTo>
                        <a:pt x="0" y="6298"/>
                        <a:pt x="2322" y="8822"/>
                        <a:pt x="5608" y="9382"/>
                      </a:cubicBezTo>
                      <a:cubicBezTo>
                        <a:pt x="6047" y="9456"/>
                        <a:pt x="6481" y="9492"/>
                        <a:pt x="6905" y="9492"/>
                      </a:cubicBezTo>
                      <a:cubicBezTo>
                        <a:pt x="9655" y="9492"/>
                        <a:pt x="11976" y="7980"/>
                        <a:pt x="12347" y="5762"/>
                      </a:cubicBezTo>
                      <a:cubicBezTo>
                        <a:pt x="12788" y="3190"/>
                        <a:pt x="10466" y="666"/>
                        <a:pt x="7180" y="107"/>
                      </a:cubicBezTo>
                      <a:cubicBezTo>
                        <a:pt x="6749" y="35"/>
                        <a:pt x="6322" y="0"/>
                        <a:pt x="590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2"/>
                <p:cNvSpPr/>
                <p:nvPr/>
              </p:nvSpPr>
              <p:spPr>
                <a:xfrm>
                  <a:off x="-2177375" y="3819650"/>
                  <a:ext cx="284000" cy="2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0" h="8446" extrusionOk="0">
                      <a:moveTo>
                        <a:pt x="5245" y="1"/>
                      </a:moveTo>
                      <a:cubicBezTo>
                        <a:pt x="2789" y="1"/>
                        <a:pt x="723" y="1347"/>
                        <a:pt x="382" y="3322"/>
                      </a:cubicBezTo>
                      <a:cubicBezTo>
                        <a:pt x="1" y="5608"/>
                        <a:pt x="2061" y="7858"/>
                        <a:pt x="4978" y="8347"/>
                      </a:cubicBezTo>
                      <a:cubicBezTo>
                        <a:pt x="5368" y="8413"/>
                        <a:pt x="5754" y="8445"/>
                        <a:pt x="6130" y="8445"/>
                      </a:cubicBezTo>
                      <a:cubicBezTo>
                        <a:pt x="8582" y="8445"/>
                        <a:pt x="10648" y="7091"/>
                        <a:pt x="10978" y="5120"/>
                      </a:cubicBezTo>
                      <a:cubicBezTo>
                        <a:pt x="11359" y="2846"/>
                        <a:pt x="9300" y="596"/>
                        <a:pt x="6383" y="96"/>
                      </a:cubicBezTo>
                      <a:cubicBezTo>
                        <a:pt x="5998" y="31"/>
                        <a:pt x="5617" y="1"/>
                        <a:pt x="5245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2"/>
                <p:cNvSpPr/>
                <p:nvPr/>
              </p:nvSpPr>
              <p:spPr>
                <a:xfrm>
                  <a:off x="-2158025" y="3834000"/>
                  <a:ext cx="244700" cy="1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7274" extrusionOk="0">
                      <a:moveTo>
                        <a:pt x="4518" y="1"/>
                      </a:moveTo>
                      <a:cubicBezTo>
                        <a:pt x="2405" y="1"/>
                        <a:pt x="614" y="1159"/>
                        <a:pt x="334" y="2867"/>
                      </a:cubicBezTo>
                      <a:cubicBezTo>
                        <a:pt x="1" y="4820"/>
                        <a:pt x="1775" y="6761"/>
                        <a:pt x="4287" y="7189"/>
                      </a:cubicBezTo>
                      <a:cubicBezTo>
                        <a:pt x="4622" y="7246"/>
                        <a:pt x="4954" y="7273"/>
                        <a:pt x="5277" y="7273"/>
                      </a:cubicBezTo>
                      <a:cubicBezTo>
                        <a:pt x="7390" y="7273"/>
                        <a:pt x="9165" y="6108"/>
                        <a:pt x="9454" y="4415"/>
                      </a:cubicBezTo>
                      <a:cubicBezTo>
                        <a:pt x="9788" y="2451"/>
                        <a:pt x="8014" y="510"/>
                        <a:pt x="5489" y="81"/>
                      </a:cubicBezTo>
                      <a:cubicBezTo>
                        <a:pt x="5161" y="27"/>
                        <a:pt x="4836" y="1"/>
                        <a:pt x="451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2"/>
                <p:cNvSpPr/>
                <p:nvPr/>
              </p:nvSpPr>
              <p:spPr>
                <a:xfrm>
                  <a:off x="-2141650" y="3895550"/>
                  <a:ext cx="10092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914" extrusionOk="0">
                      <a:moveTo>
                        <a:pt x="2560" y="0"/>
                      </a:moveTo>
                      <a:cubicBezTo>
                        <a:pt x="2560" y="0"/>
                        <a:pt x="1" y="370"/>
                        <a:pt x="703" y="1858"/>
                      </a:cubicBezTo>
                      <a:cubicBezTo>
                        <a:pt x="1247" y="3011"/>
                        <a:pt x="2305" y="3913"/>
                        <a:pt x="3004" y="3913"/>
                      </a:cubicBezTo>
                      <a:cubicBezTo>
                        <a:pt x="3207" y="3913"/>
                        <a:pt x="3380" y="3837"/>
                        <a:pt x="3501" y="3668"/>
                      </a:cubicBezTo>
                      <a:cubicBezTo>
                        <a:pt x="4037" y="2929"/>
                        <a:pt x="3584" y="250"/>
                        <a:pt x="3334" y="215"/>
                      </a:cubicBezTo>
                      <a:cubicBezTo>
                        <a:pt x="3096" y="155"/>
                        <a:pt x="2560" y="0"/>
                        <a:pt x="25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2"/>
                <p:cNvSpPr/>
                <p:nvPr/>
              </p:nvSpPr>
              <p:spPr>
                <a:xfrm>
                  <a:off x="-2100275" y="3844925"/>
                  <a:ext cx="121775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2158" extrusionOk="0">
                      <a:moveTo>
                        <a:pt x="2221" y="0"/>
                      </a:moveTo>
                      <a:cubicBezTo>
                        <a:pt x="2103" y="0"/>
                        <a:pt x="1982" y="4"/>
                        <a:pt x="1858" y="13"/>
                      </a:cubicBezTo>
                      <a:cubicBezTo>
                        <a:pt x="1858" y="13"/>
                        <a:pt x="1" y="97"/>
                        <a:pt x="251" y="751"/>
                      </a:cubicBezTo>
                      <a:cubicBezTo>
                        <a:pt x="501" y="1406"/>
                        <a:pt x="2144" y="2109"/>
                        <a:pt x="2298" y="2156"/>
                      </a:cubicBezTo>
                      <a:cubicBezTo>
                        <a:pt x="2303" y="2157"/>
                        <a:pt x="2309" y="2158"/>
                        <a:pt x="2317" y="2158"/>
                      </a:cubicBezTo>
                      <a:cubicBezTo>
                        <a:pt x="2597" y="2158"/>
                        <a:pt x="4870" y="1562"/>
                        <a:pt x="4870" y="1168"/>
                      </a:cubicBezTo>
                      <a:cubicBezTo>
                        <a:pt x="4870" y="791"/>
                        <a:pt x="3836" y="0"/>
                        <a:pt x="22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2"/>
                <p:cNvSpPr/>
                <p:nvPr/>
              </p:nvSpPr>
              <p:spPr>
                <a:xfrm>
                  <a:off x="-2036275" y="3891725"/>
                  <a:ext cx="100925" cy="1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4166" extrusionOk="0">
                      <a:moveTo>
                        <a:pt x="2514" y="0"/>
                      </a:moveTo>
                      <a:cubicBezTo>
                        <a:pt x="1436" y="0"/>
                        <a:pt x="36" y="1011"/>
                        <a:pt x="36" y="1011"/>
                      </a:cubicBezTo>
                      <a:cubicBezTo>
                        <a:pt x="36" y="1011"/>
                        <a:pt x="0" y="3975"/>
                        <a:pt x="489" y="4142"/>
                      </a:cubicBezTo>
                      <a:cubicBezTo>
                        <a:pt x="536" y="4157"/>
                        <a:pt x="610" y="4165"/>
                        <a:pt x="702" y="4165"/>
                      </a:cubicBezTo>
                      <a:cubicBezTo>
                        <a:pt x="1552" y="4165"/>
                        <a:pt x="4036" y="3475"/>
                        <a:pt x="3703" y="1177"/>
                      </a:cubicBezTo>
                      <a:cubicBezTo>
                        <a:pt x="3575" y="289"/>
                        <a:pt x="3090" y="0"/>
                        <a:pt x="25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2"/>
                <p:cNvSpPr/>
                <p:nvPr/>
              </p:nvSpPr>
              <p:spPr>
                <a:xfrm>
                  <a:off x="-2118725" y="3908950"/>
                  <a:ext cx="607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2940" extrusionOk="0">
                      <a:moveTo>
                        <a:pt x="2060" y="0"/>
                      </a:moveTo>
                      <a:cubicBezTo>
                        <a:pt x="2060" y="0"/>
                        <a:pt x="0" y="417"/>
                        <a:pt x="119" y="810"/>
                      </a:cubicBezTo>
                      <a:cubicBezTo>
                        <a:pt x="171" y="989"/>
                        <a:pt x="255" y="1032"/>
                        <a:pt x="341" y="1032"/>
                      </a:cubicBezTo>
                      <a:cubicBezTo>
                        <a:pt x="419" y="1032"/>
                        <a:pt x="499" y="996"/>
                        <a:pt x="557" y="996"/>
                      </a:cubicBezTo>
                      <a:cubicBezTo>
                        <a:pt x="583" y="996"/>
                        <a:pt x="605" y="1003"/>
                        <a:pt x="619" y="1024"/>
                      </a:cubicBezTo>
                      <a:cubicBezTo>
                        <a:pt x="703" y="1143"/>
                        <a:pt x="405" y="1346"/>
                        <a:pt x="524" y="1560"/>
                      </a:cubicBezTo>
                      <a:cubicBezTo>
                        <a:pt x="556" y="1614"/>
                        <a:pt x="612" y="1631"/>
                        <a:pt x="679" y="1631"/>
                      </a:cubicBezTo>
                      <a:cubicBezTo>
                        <a:pt x="788" y="1631"/>
                        <a:pt x="924" y="1587"/>
                        <a:pt x="1029" y="1587"/>
                      </a:cubicBezTo>
                      <a:cubicBezTo>
                        <a:pt x="1101" y="1587"/>
                        <a:pt x="1158" y="1608"/>
                        <a:pt x="1179" y="1679"/>
                      </a:cubicBezTo>
                      <a:cubicBezTo>
                        <a:pt x="1250" y="1917"/>
                        <a:pt x="858" y="2417"/>
                        <a:pt x="1227" y="2536"/>
                      </a:cubicBezTo>
                      <a:cubicBezTo>
                        <a:pt x="1263" y="2548"/>
                        <a:pt x="1297" y="2553"/>
                        <a:pt x="1330" y="2553"/>
                      </a:cubicBezTo>
                      <a:cubicBezTo>
                        <a:pt x="1569" y="2553"/>
                        <a:pt x="1710" y="2274"/>
                        <a:pt x="1812" y="2274"/>
                      </a:cubicBezTo>
                      <a:cubicBezTo>
                        <a:pt x="1837" y="2274"/>
                        <a:pt x="1860" y="2291"/>
                        <a:pt x="1882" y="2334"/>
                      </a:cubicBezTo>
                      <a:cubicBezTo>
                        <a:pt x="1984" y="2549"/>
                        <a:pt x="1945" y="2939"/>
                        <a:pt x="2084" y="2939"/>
                      </a:cubicBezTo>
                      <a:cubicBezTo>
                        <a:pt x="2106" y="2939"/>
                        <a:pt x="2134" y="2929"/>
                        <a:pt x="2167" y="2905"/>
                      </a:cubicBezTo>
                      <a:cubicBezTo>
                        <a:pt x="2405" y="2751"/>
                        <a:pt x="2429" y="786"/>
                        <a:pt x="206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2"/>
                <p:cNvSpPr/>
                <p:nvPr/>
              </p:nvSpPr>
              <p:spPr>
                <a:xfrm>
                  <a:off x="-2111300" y="3908950"/>
                  <a:ext cx="53025" cy="5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" h="2262" extrusionOk="0">
                      <a:moveTo>
                        <a:pt x="1811" y="0"/>
                      </a:moveTo>
                      <a:cubicBezTo>
                        <a:pt x="1811" y="0"/>
                        <a:pt x="1" y="191"/>
                        <a:pt x="203" y="619"/>
                      </a:cubicBezTo>
                      <a:cubicBezTo>
                        <a:pt x="260" y="747"/>
                        <a:pt x="331" y="776"/>
                        <a:pt x="400" y="776"/>
                      </a:cubicBezTo>
                      <a:cubicBezTo>
                        <a:pt x="458" y="776"/>
                        <a:pt x="514" y="756"/>
                        <a:pt x="557" y="756"/>
                      </a:cubicBezTo>
                      <a:cubicBezTo>
                        <a:pt x="583" y="756"/>
                        <a:pt x="605" y="763"/>
                        <a:pt x="620" y="786"/>
                      </a:cubicBezTo>
                      <a:cubicBezTo>
                        <a:pt x="692" y="869"/>
                        <a:pt x="442" y="1036"/>
                        <a:pt x="549" y="1203"/>
                      </a:cubicBezTo>
                      <a:cubicBezTo>
                        <a:pt x="574" y="1247"/>
                        <a:pt x="620" y="1261"/>
                        <a:pt x="674" y="1261"/>
                      </a:cubicBezTo>
                      <a:cubicBezTo>
                        <a:pt x="767" y="1261"/>
                        <a:pt x="887" y="1221"/>
                        <a:pt x="977" y="1221"/>
                      </a:cubicBezTo>
                      <a:cubicBezTo>
                        <a:pt x="1032" y="1221"/>
                        <a:pt x="1076" y="1236"/>
                        <a:pt x="1096" y="1286"/>
                      </a:cubicBezTo>
                      <a:cubicBezTo>
                        <a:pt x="1168" y="1489"/>
                        <a:pt x="823" y="1858"/>
                        <a:pt x="1120" y="1965"/>
                      </a:cubicBezTo>
                      <a:cubicBezTo>
                        <a:pt x="1149" y="1972"/>
                        <a:pt x="1177" y="1976"/>
                        <a:pt x="1203" y="1976"/>
                      </a:cubicBezTo>
                      <a:cubicBezTo>
                        <a:pt x="1414" y="1976"/>
                        <a:pt x="1532" y="1754"/>
                        <a:pt x="1620" y="1754"/>
                      </a:cubicBezTo>
                      <a:cubicBezTo>
                        <a:pt x="1641" y="1754"/>
                        <a:pt x="1661" y="1767"/>
                        <a:pt x="1680" y="1798"/>
                      </a:cubicBezTo>
                      <a:cubicBezTo>
                        <a:pt x="1762" y="1963"/>
                        <a:pt x="1720" y="2262"/>
                        <a:pt x="1846" y="2262"/>
                      </a:cubicBezTo>
                      <a:cubicBezTo>
                        <a:pt x="1865" y="2262"/>
                        <a:pt x="1889" y="2255"/>
                        <a:pt x="1918" y="2239"/>
                      </a:cubicBezTo>
                      <a:cubicBezTo>
                        <a:pt x="2120" y="2108"/>
                        <a:pt x="2120" y="596"/>
                        <a:pt x="18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2"/>
                <p:cNvSpPr/>
                <p:nvPr/>
              </p:nvSpPr>
              <p:spPr>
                <a:xfrm>
                  <a:off x="-2025850" y="3904475"/>
                  <a:ext cx="71750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3133" extrusionOk="0">
                      <a:moveTo>
                        <a:pt x="2202" y="0"/>
                      </a:moveTo>
                      <a:cubicBezTo>
                        <a:pt x="1751" y="0"/>
                        <a:pt x="284" y="241"/>
                        <a:pt x="0" y="715"/>
                      </a:cubicBezTo>
                      <a:cubicBezTo>
                        <a:pt x="0" y="715"/>
                        <a:pt x="245" y="3133"/>
                        <a:pt x="481" y="3133"/>
                      </a:cubicBezTo>
                      <a:cubicBezTo>
                        <a:pt x="484" y="3133"/>
                        <a:pt x="486" y="3132"/>
                        <a:pt x="488" y="3132"/>
                      </a:cubicBezTo>
                      <a:cubicBezTo>
                        <a:pt x="711" y="3100"/>
                        <a:pt x="735" y="2671"/>
                        <a:pt x="940" y="2671"/>
                      </a:cubicBezTo>
                      <a:cubicBezTo>
                        <a:pt x="965" y="2671"/>
                        <a:pt x="993" y="2677"/>
                        <a:pt x="1024" y="2691"/>
                      </a:cubicBezTo>
                      <a:cubicBezTo>
                        <a:pt x="1193" y="2762"/>
                        <a:pt x="1421" y="2849"/>
                        <a:pt x="1596" y="2849"/>
                      </a:cubicBezTo>
                      <a:cubicBezTo>
                        <a:pt x="1716" y="2849"/>
                        <a:pt x="1812" y="2808"/>
                        <a:pt x="1846" y="2691"/>
                      </a:cubicBezTo>
                      <a:cubicBezTo>
                        <a:pt x="1929" y="2406"/>
                        <a:pt x="1881" y="2203"/>
                        <a:pt x="2167" y="2203"/>
                      </a:cubicBezTo>
                      <a:cubicBezTo>
                        <a:pt x="2453" y="2203"/>
                        <a:pt x="2619" y="2084"/>
                        <a:pt x="2500" y="1787"/>
                      </a:cubicBezTo>
                      <a:cubicBezTo>
                        <a:pt x="2381" y="1501"/>
                        <a:pt x="2500" y="1453"/>
                        <a:pt x="2667" y="1370"/>
                      </a:cubicBezTo>
                      <a:cubicBezTo>
                        <a:pt x="2822" y="1275"/>
                        <a:pt x="2869" y="1084"/>
                        <a:pt x="2667" y="953"/>
                      </a:cubicBezTo>
                      <a:cubicBezTo>
                        <a:pt x="2453" y="834"/>
                        <a:pt x="2500" y="691"/>
                        <a:pt x="2572" y="501"/>
                      </a:cubicBezTo>
                      <a:cubicBezTo>
                        <a:pt x="2667" y="298"/>
                        <a:pt x="2488" y="84"/>
                        <a:pt x="2322" y="13"/>
                      </a:cubicBezTo>
                      <a:cubicBezTo>
                        <a:pt x="2303" y="4"/>
                        <a:pt x="2261" y="0"/>
                        <a:pt x="220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2"/>
                <p:cNvSpPr/>
                <p:nvPr/>
              </p:nvSpPr>
              <p:spPr>
                <a:xfrm>
                  <a:off x="-2025850" y="3904625"/>
                  <a:ext cx="58350" cy="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2650" extrusionOk="0">
                      <a:moveTo>
                        <a:pt x="1756" y="0"/>
                      </a:moveTo>
                      <a:cubicBezTo>
                        <a:pt x="1366" y="0"/>
                        <a:pt x="224" y="206"/>
                        <a:pt x="0" y="602"/>
                      </a:cubicBezTo>
                      <a:cubicBezTo>
                        <a:pt x="0" y="602"/>
                        <a:pt x="35" y="2650"/>
                        <a:pt x="399" y="2650"/>
                      </a:cubicBezTo>
                      <a:cubicBezTo>
                        <a:pt x="401" y="2650"/>
                        <a:pt x="403" y="2650"/>
                        <a:pt x="405" y="2650"/>
                      </a:cubicBezTo>
                      <a:cubicBezTo>
                        <a:pt x="587" y="2639"/>
                        <a:pt x="605" y="2253"/>
                        <a:pt x="771" y="2253"/>
                      </a:cubicBezTo>
                      <a:cubicBezTo>
                        <a:pt x="790" y="2253"/>
                        <a:pt x="811" y="2258"/>
                        <a:pt x="834" y="2269"/>
                      </a:cubicBezTo>
                      <a:cubicBezTo>
                        <a:pt x="973" y="2332"/>
                        <a:pt x="1158" y="2403"/>
                        <a:pt x="1299" y="2403"/>
                      </a:cubicBezTo>
                      <a:cubicBezTo>
                        <a:pt x="1398" y="2403"/>
                        <a:pt x="1476" y="2367"/>
                        <a:pt x="1500" y="2269"/>
                      </a:cubicBezTo>
                      <a:cubicBezTo>
                        <a:pt x="1572" y="2031"/>
                        <a:pt x="1536" y="1852"/>
                        <a:pt x="1762" y="1852"/>
                      </a:cubicBezTo>
                      <a:cubicBezTo>
                        <a:pt x="2000" y="1852"/>
                        <a:pt x="2143" y="1745"/>
                        <a:pt x="2036" y="1507"/>
                      </a:cubicBezTo>
                      <a:cubicBezTo>
                        <a:pt x="1929" y="1269"/>
                        <a:pt x="2036" y="1221"/>
                        <a:pt x="2167" y="1161"/>
                      </a:cubicBezTo>
                      <a:cubicBezTo>
                        <a:pt x="2298" y="1090"/>
                        <a:pt x="2334" y="923"/>
                        <a:pt x="2167" y="828"/>
                      </a:cubicBezTo>
                      <a:cubicBezTo>
                        <a:pt x="2000" y="721"/>
                        <a:pt x="2036" y="614"/>
                        <a:pt x="2096" y="435"/>
                      </a:cubicBezTo>
                      <a:cubicBezTo>
                        <a:pt x="2167" y="257"/>
                        <a:pt x="2024" y="90"/>
                        <a:pt x="1881" y="18"/>
                      </a:cubicBezTo>
                      <a:cubicBezTo>
                        <a:pt x="1867" y="6"/>
                        <a:pt x="1823" y="0"/>
                        <a:pt x="175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2"/>
                <p:cNvSpPr/>
                <p:nvPr/>
              </p:nvSpPr>
              <p:spPr>
                <a:xfrm>
                  <a:off x="-2080025" y="3854475"/>
                  <a:ext cx="89050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73" extrusionOk="0">
                      <a:moveTo>
                        <a:pt x="1131" y="0"/>
                      </a:moveTo>
                      <a:cubicBezTo>
                        <a:pt x="853" y="0"/>
                        <a:pt x="918" y="291"/>
                        <a:pt x="753" y="291"/>
                      </a:cubicBezTo>
                      <a:cubicBezTo>
                        <a:pt x="742" y="291"/>
                        <a:pt x="729" y="289"/>
                        <a:pt x="715" y="286"/>
                      </a:cubicBezTo>
                      <a:cubicBezTo>
                        <a:pt x="598" y="259"/>
                        <a:pt x="498" y="200"/>
                        <a:pt x="399" y="200"/>
                      </a:cubicBezTo>
                      <a:cubicBezTo>
                        <a:pt x="327" y="200"/>
                        <a:pt x="255" y="232"/>
                        <a:pt x="179" y="334"/>
                      </a:cubicBezTo>
                      <a:cubicBezTo>
                        <a:pt x="0" y="572"/>
                        <a:pt x="1334" y="1358"/>
                        <a:pt x="1334" y="1358"/>
                      </a:cubicBezTo>
                      <a:cubicBezTo>
                        <a:pt x="1398" y="1368"/>
                        <a:pt x="1467" y="1373"/>
                        <a:pt x="1537" y="1373"/>
                      </a:cubicBezTo>
                      <a:cubicBezTo>
                        <a:pt x="2275" y="1373"/>
                        <a:pt x="3289" y="847"/>
                        <a:pt x="3441" y="608"/>
                      </a:cubicBezTo>
                      <a:cubicBezTo>
                        <a:pt x="3562" y="427"/>
                        <a:pt x="3252" y="402"/>
                        <a:pt x="3008" y="402"/>
                      </a:cubicBezTo>
                      <a:cubicBezTo>
                        <a:pt x="2915" y="402"/>
                        <a:pt x="2832" y="405"/>
                        <a:pt x="2786" y="405"/>
                      </a:cubicBezTo>
                      <a:cubicBezTo>
                        <a:pt x="2620" y="405"/>
                        <a:pt x="2477" y="108"/>
                        <a:pt x="2298" y="36"/>
                      </a:cubicBezTo>
                      <a:cubicBezTo>
                        <a:pt x="2278" y="27"/>
                        <a:pt x="2255" y="23"/>
                        <a:pt x="2229" y="23"/>
                      </a:cubicBezTo>
                      <a:cubicBezTo>
                        <a:pt x="2024" y="23"/>
                        <a:pt x="1667" y="286"/>
                        <a:pt x="1667" y="286"/>
                      </a:cubicBezTo>
                      <a:cubicBezTo>
                        <a:pt x="1667" y="286"/>
                        <a:pt x="1417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2"/>
                <p:cNvSpPr/>
                <p:nvPr/>
              </p:nvSpPr>
              <p:spPr>
                <a:xfrm>
                  <a:off x="-2080025" y="3865775"/>
                  <a:ext cx="89275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1" h="917" extrusionOk="0">
                      <a:moveTo>
                        <a:pt x="1131" y="1"/>
                      </a:moveTo>
                      <a:cubicBezTo>
                        <a:pt x="849" y="1"/>
                        <a:pt x="920" y="193"/>
                        <a:pt x="746" y="193"/>
                      </a:cubicBezTo>
                      <a:cubicBezTo>
                        <a:pt x="736" y="193"/>
                        <a:pt x="726" y="193"/>
                        <a:pt x="715" y="191"/>
                      </a:cubicBezTo>
                      <a:cubicBezTo>
                        <a:pt x="597" y="171"/>
                        <a:pt x="491" y="130"/>
                        <a:pt x="390" y="130"/>
                      </a:cubicBezTo>
                      <a:cubicBezTo>
                        <a:pt x="318" y="130"/>
                        <a:pt x="248" y="151"/>
                        <a:pt x="179" y="215"/>
                      </a:cubicBezTo>
                      <a:cubicBezTo>
                        <a:pt x="0" y="382"/>
                        <a:pt x="1334" y="906"/>
                        <a:pt x="1334" y="906"/>
                      </a:cubicBezTo>
                      <a:cubicBezTo>
                        <a:pt x="1400" y="913"/>
                        <a:pt x="1469" y="917"/>
                        <a:pt x="1541" y="917"/>
                      </a:cubicBezTo>
                      <a:cubicBezTo>
                        <a:pt x="2277" y="917"/>
                        <a:pt x="3278" y="559"/>
                        <a:pt x="3441" y="418"/>
                      </a:cubicBezTo>
                      <a:cubicBezTo>
                        <a:pt x="3571" y="288"/>
                        <a:pt x="3203" y="274"/>
                        <a:pt x="2955" y="274"/>
                      </a:cubicBezTo>
                      <a:cubicBezTo>
                        <a:pt x="2884" y="274"/>
                        <a:pt x="2823" y="275"/>
                        <a:pt x="2786" y="275"/>
                      </a:cubicBezTo>
                      <a:cubicBezTo>
                        <a:pt x="2620" y="275"/>
                        <a:pt x="2465" y="84"/>
                        <a:pt x="2298" y="25"/>
                      </a:cubicBezTo>
                      <a:cubicBezTo>
                        <a:pt x="2277" y="18"/>
                        <a:pt x="2253" y="15"/>
                        <a:pt x="2226" y="15"/>
                      </a:cubicBezTo>
                      <a:cubicBezTo>
                        <a:pt x="2020" y="15"/>
                        <a:pt x="1667" y="191"/>
                        <a:pt x="1667" y="191"/>
                      </a:cubicBezTo>
                      <a:cubicBezTo>
                        <a:pt x="1667" y="191"/>
                        <a:pt x="1417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2"/>
                <p:cNvSpPr/>
                <p:nvPr/>
              </p:nvSpPr>
              <p:spPr>
                <a:xfrm>
                  <a:off x="-2084800" y="3919075"/>
                  <a:ext cx="835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453" extrusionOk="0">
                      <a:moveTo>
                        <a:pt x="167" y="0"/>
                      </a:moveTo>
                      <a:cubicBezTo>
                        <a:pt x="72" y="0"/>
                        <a:pt x="1" y="107"/>
                        <a:pt x="1" y="226"/>
                      </a:cubicBezTo>
                      <a:cubicBezTo>
                        <a:pt x="1" y="357"/>
                        <a:pt x="72" y="452"/>
                        <a:pt x="167" y="452"/>
                      </a:cubicBezTo>
                      <a:cubicBezTo>
                        <a:pt x="263" y="452"/>
                        <a:pt x="334" y="357"/>
                        <a:pt x="334" y="226"/>
                      </a:cubicBezTo>
                      <a:cubicBezTo>
                        <a:pt x="334" y="107"/>
                        <a:pt x="263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2"/>
                <p:cNvSpPr/>
                <p:nvPr/>
              </p:nvSpPr>
              <p:spPr>
                <a:xfrm>
                  <a:off x="-2074975" y="3935625"/>
                  <a:ext cx="95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47" extrusionOk="0">
                      <a:moveTo>
                        <a:pt x="173" y="1"/>
                      </a:moveTo>
                      <a:cubicBezTo>
                        <a:pt x="163" y="1"/>
                        <a:pt x="153" y="2"/>
                        <a:pt x="143" y="5"/>
                      </a:cubicBezTo>
                      <a:cubicBezTo>
                        <a:pt x="48" y="29"/>
                        <a:pt x="1" y="148"/>
                        <a:pt x="36" y="267"/>
                      </a:cubicBezTo>
                      <a:cubicBezTo>
                        <a:pt x="58" y="377"/>
                        <a:pt x="142" y="447"/>
                        <a:pt x="220" y="447"/>
                      </a:cubicBezTo>
                      <a:cubicBezTo>
                        <a:pt x="227" y="447"/>
                        <a:pt x="233" y="446"/>
                        <a:pt x="239" y="445"/>
                      </a:cubicBezTo>
                      <a:cubicBezTo>
                        <a:pt x="334" y="422"/>
                        <a:pt x="382" y="302"/>
                        <a:pt x="346" y="183"/>
                      </a:cubicBezTo>
                      <a:cubicBezTo>
                        <a:pt x="325" y="78"/>
                        <a:pt x="24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2"/>
                <p:cNvSpPr/>
                <p:nvPr/>
              </p:nvSpPr>
              <p:spPr>
                <a:xfrm>
                  <a:off x="-2094625" y="3906650"/>
                  <a:ext cx="11050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99" extrusionOk="0">
                      <a:moveTo>
                        <a:pt x="276" y="0"/>
                      </a:moveTo>
                      <a:cubicBezTo>
                        <a:pt x="216" y="0"/>
                        <a:pt x="149" y="32"/>
                        <a:pt x="96" y="92"/>
                      </a:cubicBezTo>
                      <a:cubicBezTo>
                        <a:pt x="13" y="176"/>
                        <a:pt x="1" y="307"/>
                        <a:pt x="72" y="366"/>
                      </a:cubicBezTo>
                      <a:cubicBezTo>
                        <a:pt x="98" y="388"/>
                        <a:pt x="131" y="399"/>
                        <a:pt x="166" y="399"/>
                      </a:cubicBezTo>
                      <a:cubicBezTo>
                        <a:pt x="226" y="399"/>
                        <a:pt x="293" y="367"/>
                        <a:pt x="346" y="307"/>
                      </a:cubicBezTo>
                      <a:cubicBezTo>
                        <a:pt x="429" y="211"/>
                        <a:pt x="441" y="92"/>
                        <a:pt x="370" y="33"/>
                      </a:cubicBezTo>
                      <a:cubicBezTo>
                        <a:pt x="344" y="11"/>
                        <a:pt x="311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2"/>
                <p:cNvSpPr/>
                <p:nvPr/>
              </p:nvSpPr>
              <p:spPr>
                <a:xfrm>
                  <a:off x="-2069625" y="3916100"/>
                  <a:ext cx="101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422" extrusionOk="0">
                      <a:moveTo>
                        <a:pt x="246" y="0"/>
                      </a:moveTo>
                      <a:cubicBezTo>
                        <a:pt x="179" y="0"/>
                        <a:pt x="98" y="50"/>
                        <a:pt x="60" y="143"/>
                      </a:cubicBezTo>
                      <a:cubicBezTo>
                        <a:pt x="1" y="250"/>
                        <a:pt x="13" y="369"/>
                        <a:pt x="96" y="405"/>
                      </a:cubicBezTo>
                      <a:cubicBezTo>
                        <a:pt x="116" y="416"/>
                        <a:pt x="137" y="421"/>
                        <a:pt x="159" y="421"/>
                      </a:cubicBezTo>
                      <a:cubicBezTo>
                        <a:pt x="228" y="421"/>
                        <a:pt x="301" y="367"/>
                        <a:pt x="346" y="286"/>
                      </a:cubicBezTo>
                      <a:cubicBezTo>
                        <a:pt x="406" y="179"/>
                        <a:pt x="382" y="60"/>
                        <a:pt x="299" y="12"/>
                      </a:cubicBezTo>
                      <a:cubicBezTo>
                        <a:pt x="283" y="4"/>
                        <a:pt x="265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2"/>
                <p:cNvSpPr/>
                <p:nvPr/>
              </p:nvSpPr>
              <p:spPr>
                <a:xfrm>
                  <a:off x="-2002350" y="3935425"/>
                  <a:ext cx="11925" cy="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66" extrusionOk="0">
                      <a:moveTo>
                        <a:pt x="180" y="1"/>
                      </a:moveTo>
                      <a:cubicBezTo>
                        <a:pt x="124" y="1"/>
                        <a:pt x="74" y="22"/>
                        <a:pt x="48" y="60"/>
                      </a:cubicBezTo>
                      <a:cubicBezTo>
                        <a:pt x="1" y="132"/>
                        <a:pt x="48" y="251"/>
                        <a:pt x="144" y="322"/>
                      </a:cubicBezTo>
                      <a:cubicBezTo>
                        <a:pt x="195" y="351"/>
                        <a:pt x="249" y="366"/>
                        <a:pt x="296" y="366"/>
                      </a:cubicBezTo>
                      <a:cubicBezTo>
                        <a:pt x="348" y="366"/>
                        <a:pt x="392" y="348"/>
                        <a:pt x="417" y="310"/>
                      </a:cubicBezTo>
                      <a:cubicBezTo>
                        <a:pt x="477" y="227"/>
                        <a:pt x="429" y="108"/>
                        <a:pt x="322" y="49"/>
                      </a:cubicBezTo>
                      <a:cubicBezTo>
                        <a:pt x="278" y="16"/>
                        <a:pt x="227" y="1"/>
                        <a:pt x="1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2"/>
                <p:cNvSpPr/>
                <p:nvPr/>
              </p:nvSpPr>
              <p:spPr>
                <a:xfrm>
                  <a:off x="-1994000" y="3918200"/>
                  <a:ext cx="11925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39" extrusionOk="0">
                      <a:moveTo>
                        <a:pt x="273" y="1"/>
                      </a:moveTo>
                      <a:cubicBezTo>
                        <a:pt x="250" y="1"/>
                        <a:pt x="227" y="4"/>
                        <a:pt x="202" y="11"/>
                      </a:cubicBezTo>
                      <a:cubicBezTo>
                        <a:pt x="83" y="35"/>
                        <a:pt x="0" y="130"/>
                        <a:pt x="12" y="214"/>
                      </a:cubicBezTo>
                      <a:cubicBezTo>
                        <a:pt x="32" y="293"/>
                        <a:pt x="117" y="339"/>
                        <a:pt x="213" y="339"/>
                      </a:cubicBezTo>
                      <a:cubicBezTo>
                        <a:pt x="233" y="339"/>
                        <a:pt x="253" y="337"/>
                        <a:pt x="274" y="333"/>
                      </a:cubicBezTo>
                      <a:cubicBezTo>
                        <a:pt x="393" y="297"/>
                        <a:pt x="476" y="214"/>
                        <a:pt x="452" y="118"/>
                      </a:cubicBezTo>
                      <a:cubicBezTo>
                        <a:pt x="433" y="52"/>
                        <a:pt x="362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2"/>
                <p:cNvSpPr/>
                <p:nvPr/>
              </p:nvSpPr>
              <p:spPr>
                <a:xfrm>
                  <a:off x="-2022575" y="3935400"/>
                  <a:ext cx="8650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4" extrusionOk="0">
                      <a:moveTo>
                        <a:pt x="181" y="1"/>
                      </a:moveTo>
                      <a:cubicBezTo>
                        <a:pt x="176" y="1"/>
                        <a:pt x="171" y="1"/>
                        <a:pt x="167" y="2"/>
                      </a:cubicBezTo>
                      <a:cubicBezTo>
                        <a:pt x="71" y="2"/>
                        <a:pt x="0" y="109"/>
                        <a:pt x="12" y="228"/>
                      </a:cubicBezTo>
                      <a:cubicBezTo>
                        <a:pt x="23" y="352"/>
                        <a:pt x="87" y="443"/>
                        <a:pt x="175" y="443"/>
                      </a:cubicBezTo>
                      <a:cubicBezTo>
                        <a:pt x="180" y="443"/>
                        <a:pt x="185" y="443"/>
                        <a:pt x="191" y="442"/>
                      </a:cubicBezTo>
                      <a:cubicBezTo>
                        <a:pt x="286" y="442"/>
                        <a:pt x="345" y="335"/>
                        <a:pt x="333" y="204"/>
                      </a:cubicBezTo>
                      <a:cubicBezTo>
                        <a:pt x="333" y="92"/>
                        <a:pt x="259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2"/>
                <p:cNvSpPr/>
                <p:nvPr/>
              </p:nvSpPr>
              <p:spPr>
                <a:xfrm>
                  <a:off x="-2016050" y="3918725"/>
                  <a:ext cx="12250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358" extrusionOk="0">
                      <a:moveTo>
                        <a:pt x="188" y="1"/>
                      </a:moveTo>
                      <a:cubicBezTo>
                        <a:pt x="128" y="1"/>
                        <a:pt x="76" y="25"/>
                        <a:pt x="49" y="74"/>
                      </a:cubicBezTo>
                      <a:cubicBezTo>
                        <a:pt x="1" y="145"/>
                        <a:pt x="61" y="264"/>
                        <a:pt x="168" y="324"/>
                      </a:cubicBezTo>
                      <a:cubicBezTo>
                        <a:pt x="209" y="347"/>
                        <a:pt x="253" y="357"/>
                        <a:pt x="293" y="357"/>
                      </a:cubicBezTo>
                      <a:cubicBezTo>
                        <a:pt x="357" y="357"/>
                        <a:pt x="412" y="332"/>
                        <a:pt x="442" y="288"/>
                      </a:cubicBezTo>
                      <a:cubicBezTo>
                        <a:pt x="489" y="205"/>
                        <a:pt x="430" y="97"/>
                        <a:pt x="322" y="38"/>
                      </a:cubicBezTo>
                      <a:cubicBezTo>
                        <a:pt x="278" y="13"/>
                        <a:pt x="231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2"/>
                <p:cNvSpPr/>
                <p:nvPr/>
              </p:nvSpPr>
              <p:spPr>
                <a:xfrm>
                  <a:off x="-2038075" y="3872675"/>
                  <a:ext cx="11950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39" extrusionOk="0">
                      <a:moveTo>
                        <a:pt x="280" y="0"/>
                      </a:moveTo>
                      <a:cubicBezTo>
                        <a:pt x="255" y="0"/>
                        <a:pt x="230" y="3"/>
                        <a:pt x="203" y="11"/>
                      </a:cubicBezTo>
                      <a:cubicBezTo>
                        <a:pt x="84" y="34"/>
                        <a:pt x="1" y="130"/>
                        <a:pt x="25" y="213"/>
                      </a:cubicBezTo>
                      <a:cubicBezTo>
                        <a:pt x="44" y="292"/>
                        <a:pt x="121" y="338"/>
                        <a:pt x="215" y="338"/>
                      </a:cubicBezTo>
                      <a:cubicBezTo>
                        <a:pt x="234" y="338"/>
                        <a:pt x="254" y="336"/>
                        <a:pt x="275" y="332"/>
                      </a:cubicBezTo>
                      <a:cubicBezTo>
                        <a:pt x="394" y="296"/>
                        <a:pt x="477" y="213"/>
                        <a:pt x="465" y="118"/>
                      </a:cubicBezTo>
                      <a:cubicBezTo>
                        <a:pt x="446" y="51"/>
                        <a:pt x="374" y="0"/>
                        <a:pt x="2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2"/>
                <p:cNvSpPr/>
                <p:nvPr/>
              </p:nvSpPr>
              <p:spPr>
                <a:xfrm>
                  <a:off x="-2020200" y="3876500"/>
                  <a:ext cx="8650" cy="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2" extrusionOk="0">
                      <a:moveTo>
                        <a:pt x="155" y="0"/>
                      </a:moveTo>
                      <a:cubicBezTo>
                        <a:pt x="60" y="12"/>
                        <a:pt x="0" y="108"/>
                        <a:pt x="12" y="239"/>
                      </a:cubicBezTo>
                      <a:cubicBezTo>
                        <a:pt x="12" y="351"/>
                        <a:pt x="86" y="442"/>
                        <a:pt x="165" y="442"/>
                      </a:cubicBezTo>
                      <a:cubicBezTo>
                        <a:pt x="169" y="442"/>
                        <a:pt x="174" y="442"/>
                        <a:pt x="179" y="441"/>
                      </a:cubicBezTo>
                      <a:cubicBezTo>
                        <a:pt x="274" y="441"/>
                        <a:pt x="346" y="334"/>
                        <a:pt x="334" y="215"/>
                      </a:cubicBezTo>
                      <a:cubicBezTo>
                        <a:pt x="322" y="96"/>
                        <a:pt x="250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2"/>
                <p:cNvSpPr/>
                <p:nvPr/>
              </p:nvSpPr>
              <p:spPr>
                <a:xfrm>
                  <a:off x="-2060100" y="3873475"/>
                  <a:ext cx="11950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8" extrusionOk="0">
                      <a:moveTo>
                        <a:pt x="185" y="1"/>
                      </a:moveTo>
                      <a:cubicBezTo>
                        <a:pt x="123" y="1"/>
                        <a:pt x="69" y="25"/>
                        <a:pt x="48" y="74"/>
                      </a:cubicBezTo>
                      <a:cubicBezTo>
                        <a:pt x="1" y="145"/>
                        <a:pt x="60" y="264"/>
                        <a:pt x="168" y="324"/>
                      </a:cubicBezTo>
                      <a:cubicBezTo>
                        <a:pt x="209" y="347"/>
                        <a:pt x="253" y="358"/>
                        <a:pt x="293" y="358"/>
                      </a:cubicBezTo>
                      <a:cubicBezTo>
                        <a:pt x="357" y="358"/>
                        <a:pt x="412" y="332"/>
                        <a:pt x="441" y="288"/>
                      </a:cubicBezTo>
                      <a:cubicBezTo>
                        <a:pt x="477" y="205"/>
                        <a:pt x="429" y="98"/>
                        <a:pt x="322" y="38"/>
                      </a:cubicBezTo>
                      <a:cubicBezTo>
                        <a:pt x="278" y="13"/>
                        <a:pt x="229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2" name="Google Shape;942;p32"/>
              <p:cNvGrpSpPr/>
              <p:nvPr/>
            </p:nvGrpSpPr>
            <p:grpSpPr>
              <a:xfrm>
                <a:off x="4935054" y="534988"/>
                <a:ext cx="427660" cy="323780"/>
                <a:chOff x="-2195225" y="3806575"/>
                <a:chExt cx="323275" cy="244750"/>
              </a:xfrm>
            </p:grpSpPr>
            <p:sp>
              <p:nvSpPr>
                <p:cNvPr id="943" name="Google Shape;943;p32"/>
                <p:cNvSpPr/>
                <p:nvPr/>
              </p:nvSpPr>
              <p:spPr>
                <a:xfrm>
                  <a:off x="-2191350" y="3814000"/>
                  <a:ext cx="319400" cy="2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6" h="9493" extrusionOk="0">
                      <a:moveTo>
                        <a:pt x="5901" y="1"/>
                      </a:moveTo>
                      <a:cubicBezTo>
                        <a:pt x="3135" y="1"/>
                        <a:pt x="812" y="1515"/>
                        <a:pt x="429" y="3739"/>
                      </a:cubicBezTo>
                      <a:cubicBezTo>
                        <a:pt x="0" y="6299"/>
                        <a:pt x="2310" y="8823"/>
                        <a:pt x="5608" y="9382"/>
                      </a:cubicBezTo>
                      <a:cubicBezTo>
                        <a:pt x="6047" y="9457"/>
                        <a:pt x="6481" y="9493"/>
                        <a:pt x="6904" y="9493"/>
                      </a:cubicBezTo>
                      <a:cubicBezTo>
                        <a:pt x="9655" y="9493"/>
                        <a:pt x="11976" y="7981"/>
                        <a:pt x="12347" y="5763"/>
                      </a:cubicBezTo>
                      <a:cubicBezTo>
                        <a:pt x="12776" y="3191"/>
                        <a:pt x="10466" y="667"/>
                        <a:pt x="7180" y="107"/>
                      </a:cubicBezTo>
                      <a:cubicBezTo>
                        <a:pt x="6747" y="35"/>
                        <a:pt x="6319" y="1"/>
                        <a:pt x="5901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2"/>
                <p:cNvSpPr/>
                <p:nvPr/>
              </p:nvSpPr>
              <p:spPr>
                <a:xfrm>
                  <a:off x="-2154450" y="3841450"/>
                  <a:ext cx="245000" cy="1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0" h="7274" extrusionOk="0">
                      <a:moveTo>
                        <a:pt x="4527" y="0"/>
                      </a:moveTo>
                      <a:cubicBezTo>
                        <a:pt x="2407" y="0"/>
                        <a:pt x="624" y="1159"/>
                        <a:pt x="334" y="2867"/>
                      </a:cubicBezTo>
                      <a:cubicBezTo>
                        <a:pt x="1" y="4820"/>
                        <a:pt x="1775" y="6760"/>
                        <a:pt x="4299" y="7189"/>
                      </a:cubicBezTo>
                      <a:cubicBezTo>
                        <a:pt x="4634" y="7246"/>
                        <a:pt x="4965" y="7273"/>
                        <a:pt x="5289" y="7273"/>
                      </a:cubicBezTo>
                      <a:cubicBezTo>
                        <a:pt x="7401" y="7273"/>
                        <a:pt x="9177" y="6108"/>
                        <a:pt x="9466" y="4415"/>
                      </a:cubicBezTo>
                      <a:cubicBezTo>
                        <a:pt x="9799" y="2450"/>
                        <a:pt x="8025" y="510"/>
                        <a:pt x="5501" y="81"/>
                      </a:cubicBezTo>
                      <a:cubicBezTo>
                        <a:pt x="5171" y="26"/>
                        <a:pt x="4845" y="0"/>
                        <a:pt x="45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2"/>
                <p:cNvSpPr/>
                <p:nvPr/>
              </p:nvSpPr>
              <p:spPr>
                <a:xfrm>
                  <a:off x="-2138075" y="3903000"/>
                  <a:ext cx="100925" cy="9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913" extrusionOk="0">
                      <a:moveTo>
                        <a:pt x="2560" y="0"/>
                      </a:moveTo>
                      <a:cubicBezTo>
                        <a:pt x="2560" y="0"/>
                        <a:pt x="0" y="369"/>
                        <a:pt x="703" y="1857"/>
                      </a:cubicBezTo>
                      <a:cubicBezTo>
                        <a:pt x="1247" y="3010"/>
                        <a:pt x="2305" y="3913"/>
                        <a:pt x="3004" y="3913"/>
                      </a:cubicBezTo>
                      <a:cubicBezTo>
                        <a:pt x="3207" y="3913"/>
                        <a:pt x="3380" y="3836"/>
                        <a:pt x="3501" y="3667"/>
                      </a:cubicBezTo>
                      <a:cubicBezTo>
                        <a:pt x="4037" y="2929"/>
                        <a:pt x="3596" y="250"/>
                        <a:pt x="3334" y="214"/>
                      </a:cubicBezTo>
                      <a:cubicBezTo>
                        <a:pt x="3108" y="155"/>
                        <a:pt x="2560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2"/>
                <p:cNvSpPr/>
                <p:nvPr/>
              </p:nvSpPr>
              <p:spPr>
                <a:xfrm>
                  <a:off x="-2096700" y="3852350"/>
                  <a:ext cx="121775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2159" extrusionOk="0">
                      <a:moveTo>
                        <a:pt x="2221" y="1"/>
                      </a:moveTo>
                      <a:cubicBezTo>
                        <a:pt x="2103" y="1"/>
                        <a:pt x="1982" y="5"/>
                        <a:pt x="1858" y="14"/>
                      </a:cubicBezTo>
                      <a:cubicBezTo>
                        <a:pt x="1858" y="14"/>
                        <a:pt x="0" y="97"/>
                        <a:pt x="262" y="752"/>
                      </a:cubicBezTo>
                      <a:cubicBezTo>
                        <a:pt x="512" y="1407"/>
                        <a:pt x="2144" y="2109"/>
                        <a:pt x="2310" y="2157"/>
                      </a:cubicBezTo>
                      <a:cubicBezTo>
                        <a:pt x="2315" y="2158"/>
                        <a:pt x="2321" y="2159"/>
                        <a:pt x="2329" y="2159"/>
                      </a:cubicBezTo>
                      <a:cubicBezTo>
                        <a:pt x="2608" y="2159"/>
                        <a:pt x="4870" y="1562"/>
                        <a:pt x="4870" y="1169"/>
                      </a:cubicBezTo>
                      <a:cubicBezTo>
                        <a:pt x="4870" y="792"/>
                        <a:pt x="3836" y="1"/>
                        <a:pt x="2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2"/>
                <p:cNvSpPr/>
                <p:nvPr/>
              </p:nvSpPr>
              <p:spPr>
                <a:xfrm>
                  <a:off x="-2032700" y="3899150"/>
                  <a:ext cx="101175" cy="1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7" h="4167" extrusionOk="0">
                      <a:moveTo>
                        <a:pt x="2517" y="1"/>
                      </a:moveTo>
                      <a:cubicBezTo>
                        <a:pt x="1443" y="1"/>
                        <a:pt x="48" y="1011"/>
                        <a:pt x="48" y="1011"/>
                      </a:cubicBezTo>
                      <a:cubicBezTo>
                        <a:pt x="48" y="1011"/>
                        <a:pt x="0" y="3976"/>
                        <a:pt x="488" y="4143"/>
                      </a:cubicBezTo>
                      <a:cubicBezTo>
                        <a:pt x="538" y="4158"/>
                        <a:pt x="612" y="4166"/>
                        <a:pt x="705" y="4166"/>
                      </a:cubicBezTo>
                      <a:cubicBezTo>
                        <a:pt x="1563" y="4166"/>
                        <a:pt x="4047" y="3476"/>
                        <a:pt x="3703" y="1178"/>
                      </a:cubicBezTo>
                      <a:cubicBezTo>
                        <a:pt x="3574" y="290"/>
                        <a:pt x="3091" y="1"/>
                        <a:pt x="25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2"/>
                <p:cNvSpPr/>
                <p:nvPr/>
              </p:nvSpPr>
              <p:spPr>
                <a:xfrm>
                  <a:off x="-2114850" y="3916375"/>
                  <a:ext cx="60725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9" h="2940" extrusionOk="0">
                      <a:moveTo>
                        <a:pt x="2048" y="1"/>
                      </a:moveTo>
                      <a:cubicBezTo>
                        <a:pt x="2048" y="1"/>
                        <a:pt x="0" y="418"/>
                        <a:pt x="119" y="811"/>
                      </a:cubicBezTo>
                      <a:cubicBezTo>
                        <a:pt x="170" y="990"/>
                        <a:pt x="254" y="1032"/>
                        <a:pt x="339" y="1032"/>
                      </a:cubicBezTo>
                      <a:cubicBezTo>
                        <a:pt x="417" y="1032"/>
                        <a:pt x="496" y="996"/>
                        <a:pt x="550" y="996"/>
                      </a:cubicBezTo>
                      <a:cubicBezTo>
                        <a:pt x="575" y="996"/>
                        <a:pt x="595" y="1004"/>
                        <a:pt x="607" y="1025"/>
                      </a:cubicBezTo>
                      <a:cubicBezTo>
                        <a:pt x="703" y="1144"/>
                        <a:pt x="405" y="1346"/>
                        <a:pt x="524" y="1561"/>
                      </a:cubicBezTo>
                      <a:cubicBezTo>
                        <a:pt x="556" y="1615"/>
                        <a:pt x="611" y="1631"/>
                        <a:pt x="677" y="1631"/>
                      </a:cubicBezTo>
                      <a:cubicBezTo>
                        <a:pt x="784" y="1631"/>
                        <a:pt x="919" y="1587"/>
                        <a:pt x="1023" y="1587"/>
                      </a:cubicBezTo>
                      <a:cubicBezTo>
                        <a:pt x="1096" y="1587"/>
                        <a:pt x="1154" y="1608"/>
                        <a:pt x="1179" y="1680"/>
                      </a:cubicBezTo>
                      <a:cubicBezTo>
                        <a:pt x="1250" y="1918"/>
                        <a:pt x="845" y="2418"/>
                        <a:pt x="1215" y="2537"/>
                      </a:cubicBezTo>
                      <a:cubicBezTo>
                        <a:pt x="1252" y="2549"/>
                        <a:pt x="1287" y="2554"/>
                        <a:pt x="1320" y="2554"/>
                      </a:cubicBezTo>
                      <a:cubicBezTo>
                        <a:pt x="1565" y="2554"/>
                        <a:pt x="1701" y="2275"/>
                        <a:pt x="1801" y="2275"/>
                      </a:cubicBezTo>
                      <a:cubicBezTo>
                        <a:pt x="1826" y="2275"/>
                        <a:pt x="1848" y="2292"/>
                        <a:pt x="1869" y="2335"/>
                      </a:cubicBezTo>
                      <a:cubicBezTo>
                        <a:pt x="1972" y="2549"/>
                        <a:pt x="1933" y="2940"/>
                        <a:pt x="2072" y="2940"/>
                      </a:cubicBezTo>
                      <a:cubicBezTo>
                        <a:pt x="2094" y="2940"/>
                        <a:pt x="2122" y="2929"/>
                        <a:pt x="2155" y="2906"/>
                      </a:cubicBezTo>
                      <a:cubicBezTo>
                        <a:pt x="2393" y="2751"/>
                        <a:pt x="2429" y="787"/>
                        <a:pt x="20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2"/>
                <p:cNvSpPr/>
                <p:nvPr/>
              </p:nvSpPr>
              <p:spPr>
                <a:xfrm>
                  <a:off x="-2107425" y="3916375"/>
                  <a:ext cx="52725" cy="5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2263" extrusionOk="0">
                      <a:moveTo>
                        <a:pt x="1799" y="1"/>
                      </a:moveTo>
                      <a:cubicBezTo>
                        <a:pt x="1799" y="1"/>
                        <a:pt x="1" y="191"/>
                        <a:pt x="191" y="620"/>
                      </a:cubicBezTo>
                      <a:cubicBezTo>
                        <a:pt x="253" y="748"/>
                        <a:pt x="325" y="777"/>
                        <a:pt x="393" y="777"/>
                      </a:cubicBezTo>
                      <a:cubicBezTo>
                        <a:pt x="450" y="777"/>
                        <a:pt x="504" y="757"/>
                        <a:pt x="546" y="757"/>
                      </a:cubicBezTo>
                      <a:cubicBezTo>
                        <a:pt x="572" y="757"/>
                        <a:pt x="593" y="764"/>
                        <a:pt x="608" y="787"/>
                      </a:cubicBezTo>
                      <a:cubicBezTo>
                        <a:pt x="691" y="870"/>
                        <a:pt x="429" y="1037"/>
                        <a:pt x="537" y="1203"/>
                      </a:cubicBezTo>
                      <a:cubicBezTo>
                        <a:pt x="565" y="1248"/>
                        <a:pt x="612" y="1262"/>
                        <a:pt x="667" y="1262"/>
                      </a:cubicBezTo>
                      <a:cubicBezTo>
                        <a:pt x="761" y="1262"/>
                        <a:pt x="878" y="1221"/>
                        <a:pt x="966" y="1221"/>
                      </a:cubicBezTo>
                      <a:cubicBezTo>
                        <a:pt x="1021" y="1221"/>
                        <a:pt x="1064" y="1237"/>
                        <a:pt x="1084" y="1287"/>
                      </a:cubicBezTo>
                      <a:cubicBezTo>
                        <a:pt x="1168" y="1489"/>
                        <a:pt x="822" y="1858"/>
                        <a:pt x="1120" y="1965"/>
                      </a:cubicBezTo>
                      <a:cubicBezTo>
                        <a:pt x="1148" y="1973"/>
                        <a:pt x="1174" y="1976"/>
                        <a:pt x="1200" y="1976"/>
                      </a:cubicBezTo>
                      <a:cubicBezTo>
                        <a:pt x="1404" y="1976"/>
                        <a:pt x="1520" y="1755"/>
                        <a:pt x="1608" y="1755"/>
                      </a:cubicBezTo>
                      <a:cubicBezTo>
                        <a:pt x="1629" y="1755"/>
                        <a:pt x="1649" y="1767"/>
                        <a:pt x="1668" y="1799"/>
                      </a:cubicBezTo>
                      <a:cubicBezTo>
                        <a:pt x="1760" y="1964"/>
                        <a:pt x="1719" y="2262"/>
                        <a:pt x="1838" y="2262"/>
                      </a:cubicBezTo>
                      <a:cubicBezTo>
                        <a:pt x="1856" y="2262"/>
                        <a:pt x="1879" y="2255"/>
                        <a:pt x="1906" y="2239"/>
                      </a:cubicBezTo>
                      <a:cubicBezTo>
                        <a:pt x="2108" y="2108"/>
                        <a:pt x="2108" y="596"/>
                        <a:pt x="179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2"/>
                <p:cNvSpPr/>
                <p:nvPr/>
              </p:nvSpPr>
              <p:spPr>
                <a:xfrm>
                  <a:off x="-2022300" y="3911900"/>
                  <a:ext cx="72075" cy="7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3134" extrusionOk="0">
                      <a:moveTo>
                        <a:pt x="2203" y="1"/>
                      </a:moveTo>
                      <a:cubicBezTo>
                        <a:pt x="1755" y="1"/>
                        <a:pt x="296" y="242"/>
                        <a:pt x="1" y="716"/>
                      </a:cubicBezTo>
                      <a:cubicBezTo>
                        <a:pt x="1" y="716"/>
                        <a:pt x="258" y="3133"/>
                        <a:pt x="483" y="3133"/>
                      </a:cubicBezTo>
                      <a:cubicBezTo>
                        <a:pt x="485" y="3133"/>
                        <a:pt x="487" y="3133"/>
                        <a:pt x="489" y="3133"/>
                      </a:cubicBezTo>
                      <a:cubicBezTo>
                        <a:pt x="723" y="3101"/>
                        <a:pt x="748" y="2672"/>
                        <a:pt x="945" y="2672"/>
                      </a:cubicBezTo>
                      <a:cubicBezTo>
                        <a:pt x="969" y="2672"/>
                        <a:pt x="995" y="2678"/>
                        <a:pt x="1025" y="2692"/>
                      </a:cubicBezTo>
                      <a:cubicBezTo>
                        <a:pt x="1194" y="2763"/>
                        <a:pt x="1426" y="2850"/>
                        <a:pt x="1602" y="2850"/>
                      </a:cubicBezTo>
                      <a:cubicBezTo>
                        <a:pt x="1723" y="2850"/>
                        <a:pt x="1817" y="2809"/>
                        <a:pt x="1846" y="2692"/>
                      </a:cubicBezTo>
                      <a:cubicBezTo>
                        <a:pt x="1942" y="2406"/>
                        <a:pt x="1894" y="2204"/>
                        <a:pt x="2180" y="2204"/>
                      </a:cubicBezTo>
                      <a:cubicBezTo>
                        <a:pt x="2454" y="2204"/>
                        <a:pt x="2620" y="2085"/>
                        <a:pt x="2501" y="1787"/>
                      </a:cubicBezTo>
                      <a:cubicBezTo>
                        <a:pt x="2382" y="1501"/>
                        <a:pt x="2501" y="1454"/>
                        <a:pt x="2668" y="1371"/>
                      </a:cubicBezTo>
                      <a:cubicBezTo>
                        <a:pt x="2835" y="1275"/>
                        <a:pt x="2882" y="1085"/>
                        <a:pt x="2668" y="954"/>
                      </a:cubicBezTo>
                      <a:cubicBezTo>
                        <a:pt x="2466" y="835"/>
                        <a:pt x="2501" y="692"/>
                        <a:pt x="2585" y="501"/>
                      </a:cubicBezTo>
                      <a:cubicBezTo>
                        <a:pt x="2668" y="299"/>
                        <a:pt x="2489" y="85"/>
                        <a:pt x="2323" y="13"/>
                      </a:cubicBezTo>
                      <a:cubicBezTo>
                        <a:pt x="2303" y="5"/>
                        <a:pt x="2262" y="1"/>
                        <a:pt x="220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2"/>
                <p:cNvSpPr/>
                <p:nvPr/>
              </p:nvSpPr>
              <p:spPr>
                <a:xfrm>
                  <a:off x="-2022300" y="3912050"/>
                  <a:ext cx="58375" cy="6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" h="2651" extrusionOk="0">
                      <a:moveTo>
                        <a:pt x="1764" y="1"/>
                      </a:moveTo>
                      <a:cubicBezTo>
                        <a:pt x="1370" y="1"/>
                        <a:pt x="235" y="206"/>
                        <a:pt x="1" y="603"/>
                      </a:cubicBezTo>
                      <a:cubicBezTo>
                        <a:pt x="1" y="603"/>
                        <a:pt x="48" y="2651"/>
                        <a:pt x="400" y="2651"/>
                      </a:cubicBezTo>
                      <a:cubicBezTo>
                        <a:pt x="402" y="2651"/>
                        <a:pt x="404" y="2651"/>
                        <a:pt x="406" y="2650"/>
                      </a:cubicBezTo>
                      <a:cubicBezTo>
                        <a:pt x="588" y="2640"/>
                        <a:pt x="606" y="2254"/>
                        <a:pt x="772" y="2254"/>
                      </a:cubicBezTo>
                      <a:cubicBezTo>
                        <a:pt x="791" y="2254"/>
                        <a:pt x="812" y="2259"/>
                        <a:pt x="834" y="2269"/>
                      </a:cubicBezTo>
                      <a:cubicBezTo>
                        <a:pt x="974" y="2332"/>
                        <a:pt x="1163" y="2403"/>
                        <a:pt x="1305" y="2403"/>
                      </a:cubicBezTo>
                      <a:cubicBezTo>
                        <a:pt x="1405" y="2403"/>
                        <a:pt x="1481" y="2368"/>
                        <a:pt x="1501" y="2269"/>
                      </a:cubicBezTo>
                      <a:cubicBezTo>
                        <a:pt x="1584" y="2031"/>
                        <a:pt x="1537" y="1853"/>
                        <a:pt x="1775" y="1853"/>
                      </a:cubicBezTo>
                      <a:cubicBezTo>
                        <a:pt x="2013" y="1853"/>
                        <a:pt x="2144" y="1746"/>
                        <a:pt x="2037" y="1507"/>
                      </a:cubicBezTo>
                      <a:cubicBezTo>
                        <a:pt x="1942" y="1269"/>
                        <a:pt x="2037" y="1222"/>
                        <a:pt x="2180" y="1162"/>
                      </a:cubicBezTo>
                      <a:cubicBezTo>
                        <a:pt x="2311" y="1091"/>
                        <a:pt x="2335" y="924"/>
                        <a:pt x="2180" y="829"/>
                      </a:cubicBezTo>
                      <a:cubicBezTo>
                        <a:pt x="2013" y="722"/>
                        <a:pt x="2037" y="614"/>
                        <a:pt x="2096" y="436"/>
                      </a:cubicBezTo>
                      <a:cubicBezTo>
                        <a:pt x="2180" y="257"/>
                        <a:pt x="2025" y="91"/>
                        <a:pt x="1894" y="19"/>
                      </a:cubicBezTo>
                      <a:cubicBezTo>
                        <a:pt x="1878" y="7"/>
                        <a:pt x="1832" y="1"/>
                        <a:pt x="176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2"/>
                <p:cNvSpPr/>
                <p:nvPr/>
              </p:nvSpPr>
              <p:spPr>
                <a:xfrm>
                  <a:off x="-2076175" y="3861925"/>
                  <a:ext cx="88850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1373" extrusionOk="0">
                      <a:moveTo>
                        <a:pt x="1132" y="0"/>
                      </a:moveTo>
                      <a:cubicBezTo>
                        <a:pt x="854" y="0"/>
                        <a:pt x="908" y="290"/>
                        <a:pt x="752" y="290"/>
                      </a:cubicBezTo>
                      <a:cubicBezTo>
                        <a:pt x="741" y="290"/>
                        <a:pt x="729" y="289"/>
                        <a:pt x="715" y="286"/>
                      </a:cubicBezTo>
                      <a:cubicBezTo>
                        <a:pt x="592" y="258"/>
                        <a:pt x="493" y="200"/>
                        <a:pt x="397" y="200"/>
                      </a:cubicBezTo>
                      <a:cubicBezTo>
                        <a:pt x="325" y="200"/>
                        <a:pt x="256" y="232"/>
                        <a:pt x="180" y="333"/>
                      </a:cubicBezTo>
                      <a:cubicBezTo>
                        <a:pt x="1" y="572"/>
                        <a:pt x="1323" y="1357"/>
                        <a:pt x="1323" y="1357"/>
                      </a:cubicBezTo>
                      <a:cubicBezTo>
                        <a:pt x="1388" y="1368"/>
                        <a:pt x="1457" y="1373"/>
                        <a:pt x="1529" y="1373"/>
                      </a:cubicBezTo>
                      <a:cubicBezTo>
                        <a:pt x="2275" y="1373"/>
                        <a:pt x="3290" y="846"/>
                        <a:pt x="3442" y="607"/>
                      </a:cubicBezTo>
                      <a:cubicBezTo>
                        <a:pt x="3554" y="426"/>
                        <a:pt x="3241" y="401"/>
                        <a:pt x="3002" y="401"/>
                      </a:cubicBezTo>
                      <a:cubicBezTo>
                        <a:pt x="2910" y="401"/>
                        <a:pt x="2830" y="405"/>
                        <a:pt x="2787" y="405"/>
                      </a:cubicBezTo>
                      <a:cubicBezTo>
                        <a:pt x="2620" y="405"/>
                        <a:pt x="2466" y="107"/>
                        <a:pt x="2287" y="36"/>
                      </a:cubicBezTo>
                      <a:cubicBezTo>
                        <a:pt x="2267" y="27"/>
                        <a:pt x="2244" y="22"/>
                        <a:pt x="2219" y="22"/>
                      </a:cubicBezTo>
                      <a:cubicBezTo>
                        <a:pt x="2016" y="22"/>
                        <a:pt x="1668" y="286"/>
                        <a:pt x="1668" y="286"/>
                      </a:cubicBezTo>
                      <a:cubicBezTo>
                        <a:pt x="1668" y="286"/>
                        <a:pt x="1418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2"/>
                <p:cNvSpPr/>
                <p:nvPr/>
              </p:nvSpPr>
              <p:spPr>
                <a:xfrm>
                  <a:off x="-2076175" y="3873225"/>
                  <a:ext cx="89075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3" h="917" extrusionOk="0">
                      <a:moveTo>
                        <a:pt x="1132" y="0"/>
                      </a:moveTo>
                      <a:cubicBezTo>
                        <a:pt x="850" y="0"/>
                        <a:pt x="910" y="193"/>
                        <a:pt x="745" y="193"/>
                      </a:cubicBezTo>
                      <a:cubicBezTo>
                        <a:pt x="736" y="193"/>
                        <a:pt x="726" y="192"/>
                        <a:pt x="715" y="191"/>
                      </a:cubicBezTo>
                      <a:cubicBezTo>
                        <a:pt x="590" y="170"/>
                        <a:pt x="486" y="129"/>
                        <a:pt x="387" y="129"/>
                      </a:cubicBezTo>
                      <a:cubicBezTo>
                        <a:pt x="317" y="129"/>
                        <a:pt x="249" y="150"/>
                        <a:pt x="180" y="215"/>
                      </a:cubicBezTo>
                      <a:cubicBezTo>
                        <a:pt x="1" y="381"/>
                        <a:pt x="1323" y="905"/>
                        <a:pt x="1323" y="905"/>
                      </a:cubicBezTo>
                      <a:cubicBezTo>
                        <a:pt x="1390" y="913"/>
                        <a:pt x="1460" y="916"/>
                        <a:pt x="1533" y="916"/>
                      </a:cubicBezTo>
                      <a:cubicBezTo>
                        <a:pt x="2277" y="916"/>
                        <a:pt x="3279" y="558"/>
                        <a:pt x="3442" y="417"/>
                      </a:cubicBezTo>
                      <a:cubicBezTo>
                        <a:pt x="3562" y="288"/>
                        <a:pt x="3193" y="273"/>
                        <a:pt x="2950" y="273"/>
                      </a:cubicBezTo>
                      <a:cubicBezTo>
                        <a:pt x="2880" y="273"/>
                        <a:pt x="2821" y="274"/>
                        <a:pt x="2787" y="274"/>
                      </a:cubicBezTo>
                      <a:cubicBezTo>
                        <a:pt x="2620" y="274"/>
                        <a:pt x="2454" y="84"/>
                        <a:pt x="2287" y="24"/>
                      </a:cubicBezTo>
                      <a:cubicBezTo>
                        <a:pt x="2266" y="17"/>
                        <a:pt x="2242" y="14"/>
                        <a:pt x="2215" y="14"/>
                      </a:cubicBezTo>
                      <a:cubicBezTo>
                        <a:pt x="2012" y="14"/>
                        <a:pt x="1668" y="191"/>
                        <a:pt x="1668" y="191"/>
                      </a:cubicBezTo>
                      <a:cubicBezTo>
                        <a:pt x="1668" y="191"/>
                        <a:pt x="1418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2"/>
                <p:cNvSpPr/>
                <p:nvPr/>
              </p:nvSpPr>
              <p:spPr>
                <a:xfrm>
                  <a:off x="-2080925" y="3926500"/>
                  <a:ext cx="8050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54" extrusionOk="0">
                      <a:moveTo>
                        <a:pt x="155" y="1"/>
                      </a:moveTo>
                      <a:cubicBezTo>
                        <a:pt x="72" y="1"/>
                        <a:pt x="0" y="108"/>
                        <a:pt x="0" y="227"/>
                      </a:cubicBezTo>
                      <a:cubicBezTo>
                        <a:pt x="0" y="358"/>
                        <a:pt x="72" y="453"/>
                        <a:pt x="155" y="453"/>
                      </a:cubicBezTo>
                      <a:cubicBezTo>
                        <a:pt x="250" y="453"/>
                        <a:pt x="322" y="358"/>
                        <a:pt x="322" y="227"/>
                      </a:cubicBezTo>
                      <a:cubicBezTo>
                        <a:pt x="322" y="108"/>
                        <a:pt x="250" y="1"/>
                        <a:pt x="15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2"/>
                <p:cNvSpPr/>
                <p:nvPr/>
              </p:nvSpPr>
              <p:spPr>
                <a:xfrm>
                  <a:off x="-2071100" y="3943075"/>
                  <a:ext cx="92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447" extrusionOk="0">
                      <a:moveTo>
                        <a:pt x="164" y="0"/>
                      </a:moveTo>
                      <a:cubicBezTo>
                        <a:pt x="153" y="0"/>
                        <a:pt x="142" y="2"/>
                        <a:pt x="131" y="4"/>
                      </a:cubicBezTo>
                      <a:cubicBezTo>
                        <a:pt x="48" y="28"/>
                        <a:pt x="0" y="147"/>
                        <a:pt x="24" y="266"/>
                      </a:cubicBezTo>
                      <a:cubicBezTo>
                        <a:pt x="57" y="377"/>
                        <a:pt x="142" y="446"/>
                        <a:pt x="220" y="446"/>
                      </a:cubicBezTo>
                      <a:cubicBezTo>
                        <a:pt x="226" y="446"/>
                        <a:pt x="232" y="446"/>
                        <a:pt x="238" y="445"/>
                      </a:cubicBezTo>
                      <a:cubicBezTo>
                        <a:pt x="322" y="421"/>
                        <a:pt x="369" y="302"/>
                        <a:pt x="346" y="183"/>
                      </a:cubicBezTo>
                      <a:cubicBezTo>
                        <a:pt x="325" y="78"/>
                        <a:pt x="248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2"/>
                <p:cNvSpPr/>
                <p:nvPr/>
              </p:nvSpPr>
              <p:spPr>
                <a:xfrm>
                  <a:off x="-2090750" y="3914075"/>
                  <a:ext cx="107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00" extrusionOk="0">
                      <a:moveTo>
                        <a:pt x="276" y="1"/>
                      </a:moveTo>
                      <a:cubicBezTo>
                        <a:pt x="216" y="1"/>
                        <a:pt x="149" y="33"/>
                        <a:pt x="96" y="93"/>
                      </a:cubicBezTo>
                      <a:cubicBezTo>
                        <a:pt x="12" y="176"/>
                        <a:pt x="1" y="307"/>
                        <a:pt x="60" y="367"/>
                      </a:cubicBezTo>
                      <a:cubicBezTo>
                        <a:pt x="86" y="389"/>
                        <a:pt x="119" y="399"/>
                        <a:pt x="154" y="399"/>
                      </a:cubicBezTo>
                      <a:cubicBezTo>
                        <a:pt x="214" y="399"/>
                        <a:pt x="281" y="368"/>
                        <a:pt x="334" y="307"/>
                      </a:cubicBezTo>
                      <a:cubicBezTo>
                        <a:pt x="417" y="212"/>
                        <a:pt x="429" y="93"/>
                        <a:pt x="370" y="33"/>
                      </a:cubicBezTo>
                      <a:cubicBezTo>
                        <a:pt x="343" y="12"/>
                        <a:pt x="311" y="1"/>
                        <a:pt x="2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2"/>
                <p:cNvSpPr/>
                <p:nvPr/>
              </p:nvSpPr>
              <p:spPr>
                <a:xfrm>
                  <a:off x="-2066050" y="3923525"/>
                  <a:ext cx="1015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423" extrusionOk="0">
                      <a:moveTo>
                        <a:pt x="253" y="1"/>
                      </a:moveTo>
                      <a:cubicBezTo>
                        <a:pt x="183" y="1"/>
                        <a:pt x="107" y="50"/>
                        <a:pt x="60" y="144"/>
                      </a:cubicBezTo>
                      <a:cubicBezTo>
                        <a:pt x="1" y="251"/>
                        <a:pt x="25" y="370"/>
                        <a:pt x="108" y="405"/>
                      </a:cubicBezTo>
                      <a:cubicBezTo>
                        <a:pt x="125" y="417"/>
                        <a:pt x="145" y="422"/>
                        <a:pt x="165" y="422"/>
                      </a:cubicBezTo>
                      <a:cubicBezTo>
                        <a:pt x="232" y="422"/>
                        <a:pt x="310" y="368"/>
                        <a:pt x="346" y="286"/>
                      </a:cubicBezTo>
                      <a:cubicBezTo>
                        <a:pt x="406" y="179"/>
                        <a:pt x="394" y="60"/>
                        <a:pt x="310" y="13"/>
                      </a:cubicBezTo>
                      <a:cubicBezTo>
                        <a:pt x="292" y="5"/>
                        <a:pt x="273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2"/>
                <p:cNvSpPr/>
                <p:nvPr/>
              </p:nvSpPr>
              <p:spPr>
                <a:xfrm>
                  <a:off x="-1998775" y="3942875"/>
                  <a:ext cx="11925" cy="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66" extrusionOk="0">
                      <a:moveTo>
                        <a:pt x="187" y="0"/>
                      </a:moveTo>
                      <a:cubicBezTo>
                        <a:pt x="133" y="0"/>
                        <a:pt x="86" y="21"/>
                        <a:pt x="60" y="60"/>
                      </a:cubicBezTo>
                      <a:cubicBezTo>
                        <a:pt x="1" y="132"/>
                        <a:pt x="48" y="251"/>
                        <a:pt x="155" y="322"/>
                      </a:cubicBezTo>
                      <a:cubicBezTo>
                        <a:pt x="201" y="350"/>
                        <a:pt x="254" y="365"/>
                        <a:pt x="303" y="365"/>
                      </a:cubicBezTo>
                      <a:cubicBezTo>
                        <a:pt x="357" y="365"/>
                        <a:pt x="404" y="347"/>
                        <a:pt x="429" y="310"/>
                      </a:cubicBezTo>
                      <a:cubicBezTo>
                        <a:pt x="477" y="227"/>
                        <a:pt x="441" y="108"/>
                        <a:pt x="334" y="48"/>
                      </a:cubicBezTo>
                      <a:cubicBezTo>
                        <a:pt x="285" y="15"/>
                        <a:pt x="233" y="0"/>
                        <a:pt x="1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2"/>
                <p:cNvSpPr/>
                <p:nvPr/>
              </p:nvSpPr>
              <p:spPr>
                <a:xfrm>
                  <a:off x="-1990450" y="3925650"/>
                  <a:ext cx="11950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39" extrusionOk="0">
                      <a:moveTo>
                        <a:pt x="275" y="0"/>
                      </a:moveTo>
                      <a:cubicBezTo>
                        <a:pt x="252" y="0"/>
                        <a:pt x="227" y="4"/>
                        <a:pt x="203" y="11"/>
                      </a:cubicBezTo>
                      <a:cubicBezTo>
                        <a:pt x="84" y="35"/>
                        <a:pt x="1" y="130"/>
                        <a:pt x="25" y="213"/>
                      </a:cubicBezTo>
                      <a:cubicBezTo>
                        <a:pt x="44" y="292"/>
                        <a:pt x="121" y="338"/>
                        <a:pt x="215" y="338"/>
                      </a:cubicBezTo>
                      <a:cubicBezTo>
                        <a:pt x="234" y="338"/>
                        <a:pt x="254" y="336"/>
                        <a:pt x="275" y="332"/>
                      </a:cubicBezTo>
                      <a:cubicBezTo>
                        <a:pt x="394" y="297"/>
                        <a:pt x="477" y="213"/>
                        <a:pt x="465" y="118"/>
                      </a:cubicBezTo>
                      <a:cubicBezTo>
                        <a:pt x="446" y="52"/>
                        <a:pt x="367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2"/>
                <p:cNvSpPr/>
                <p:nvPr/>
              </p:nvSpPr>
              <p:spPr>
                <a:xfrm>
                  <a:off x="-2018725" y="3942850"/>
                  <a:ext cx="8675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444" extrusionOk="0">
                      <a:moveTo>
                        <a:pt x="172" y="1"/>
                      </a:moveTo>
                      <a:cubicBezTo>
                        <a:pt x="166" y="1"/>
                        <a:pt x="161" y="1"/>
                        <a:pt x="156" y="2"/>
                      </a:cubicBezTo>
                      <a:cubicBezTo>
                        <a:pt x="60" y="2"/>
                        <a:pt x="1" y="109"/>
                        <a:pt x="13" y="228"/>
                      </a:cubicBezTo>
                      <a:cubicBezTo>
                        <a:pt x="13" y="351"/>
                        <a:pt x="87" y="443"/>
                        <a:pt x="165" y="443"/>
                      </a:cubicBezTo>
                      <a:cubicBezTo>
                        <a:pt x="170" y="443"/>
                        <a:pt x="175" y="443"/>
                        <a:pt x="179" y="442"/>
                      </a:cubicBezTo>
                      <a:cubicBezTo>
                        <a:pt x="275" y="442"/>
                        <a:pt x="346" y="335"/>
                        <a:pt x="334" y="204"/>
                      </a:cubicBezTo>
                      <a:cubicBezTo>
                        <a:pt x="323" y="92"/>
                        <a:pt x="259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2"/>
                <p:cNvSpPr/>
                <p:nvPr/>
              </p:nvSpPr>
              <p:spPr>
                <a:xfrm>
                  <a:off x="-2012175" y="3926175"/>
                  <a:ext cx="1192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58" extrusionOk="0">
                      <a:moveTo>
                        <a:pt x="179" y="0"/>
                      </a:moveTo>
                      <a:cubicBezTo>
                        <a:pt x="116" y="0"/>
                        <a:pt x="64" y="25"/>
                        <a:pt x="36" y="73"/>
                      </a:cubicBezTo>
                      <a:cubicBezTo>
                        <a:pt x="1" y="145"/>
                        <a:pt x="48" y="264"/>
                        <a:pt x="156" y="323"/>
                      </a:cubicBezTo>
                      <a:cubicBezTo>
                        <a:pt x="197" y="346"/>
                        <a:pt x="243" y="357"/>
                        <a:pt x="285" y="357"/>
                      </a:cubicBezTo>
                      <a:cubicBezTo>
                        <a:pt x="350" y="357"/>
                        <a:pt x="408" y="331"/>
                        <a:pt x="429" y="288"/>
                      </a:cubicBezTo>
                      <a:cubicBezTo>
                        <a:pt x="477" y="204"/>
                        <a:pt x="429" y="97"/>
                        <a:pt x="322" y="38"/>
                      </a:cubicBezTo>
                      <a:cubicBezTo>
                        <a:pt x="273" y="13"/>
                        <a:pt x="223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2"/>
                <p:cNvSpPr/>
                <p:nvPr/>
              </p:nvSpPr>
              <p:spPr>
                <a:xfrm>
                  <a:off x="-2034200" y="3880100"/>
                  <a:ext cx="11925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39" extrusionOk="0">
                      <a:moveTo>
                        <a:pt x="275" y="1"/>
                      </a:moveTo>
                      <a:cubicBezTo>
                        <a:pt x="251" y="1"/>
                        <a:pt x="227" y="4"/>
                        <a:pt x="203" y="11"/>
                      </a:cubicBezTo>
                      <a:cubicBezTo>
                        <a:pt x="84" y="35"/>
                        <a:pt x="1" y="130"/>
                        <a:pt x="25" y="214"/>
                      </a:cubicBezTo>
                      <a:cubicBezTo>
                        <a:pt x="34" y="293"/>
                        <a:pt x="118" y="339"/>
                        <a:pt x="214" y="339"/>
                      </a:cubicBezTo>
                      <a:cubicBezTo>
                        <a:pt x="234" y="339"/>
                        <a:pt x="254" y="337"/>
                        <a:pt x="275" y="333"/>
                      </a:cubicBezTo>
                      <a:cubicBezTo>
                        <a:pt x="394" y="297"/>
                        <a:pt x="477" y="214"/>
                        <a:pt x="453" y="118"/>
                      </a:cubicBezTo>
                      <a:cubicBezTo>
                        <a:pt x="444" y="52"/>
                        <a:pt x="366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2"/>
                <p:cNvSpPr/>
                <p:nvPr/>
              </p:nvSpPr>
              <p:spPr>
                <a:xfrm>
                  <a:off x="-2016625" y="3883950"/>
                  <a:ext cx="8650" cy="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2" extrusionOk="0">
                      <a:moveTo>
                        <a:pt x="167" y="0"/>
                      </a:moveTo>
                      <a:cubicBezTo>
                        <a:pt x="72" y="12"/>
                        <a:pt x="0" y="107"/>
                        <a:pt x="12" y="238"/>
                      </a:cubicBezTo>
                      <a:cubicBezTo>
                        <a:pt x="23" y="351"/>
                        <a:pt x="87" y="442"/>
                        <a:pt x="175" y="442"/>
                      </a:cubicBezTo>
                      <a:cubicBezTo>
                        <a:pt x="180" y="442"/>
                        <a:pt x="185" y="441"/>
                        <a:pt x="191" y="441"/>
                      </a:cubicBezTo>
                      <a:cubicBezTo>
                        <a:pt x="286" y="441"/>
                        <a:pt x="345" y="333"/>
                        <a:pt x="334" y="214"/>
                      </a:cubicBezTo>
                      <a:cubicBezTo>
                        <a:pt x="334" y="95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32"/>
                <p:cNvSpPr/>
                <p:nvPr/>
              </p:nvSpPr>
              <p:spPr>
                <a:xfrm>
                  <a:off x="-2056225" y="3880925"/>
                  <a:ext cx="1192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58" extrusionOk="0">
                      <a:moveTo>
                        <a:pt x="176" y="1"/>
                      </a:moveTo>
                      <a:cubicBezTo>
                        <a:pt x="116" y="1"/>
                        <a:pt x="64" y="25"/>
                        <a:pt x="36" y="73"/>
                      </a:cubicBezTo>
                      <a:cubicBezTo>
                        <a:pt x="1" y="145"/>
                        <a:pt x="48" y="264"/>
                        <a:pt x="155" y="324"/>
                      </a:cubicBezTo>
                      <a:cubicBezTo>
                        <a:pt x="197" y="347"/>
                        <a:pt x="243" y="357"/>
                        <a:pt x="284" y="357"/>
                      </a:cubicBezTo>
                      <a:cubicBezTo>
                        <a:pt x="350" y="357"/>
                        <a:pt x="407" y="331"/>
                        <a:pt x="429" y="288"/>
                      </a:cubicBezTo>
                      <a:cubicBezTo>
                        <a:pt x="477" y="204"/>
                        <a:pt x="417" y="97"/>
                        <a:pt x="310" y="38"/>
                      </a:cubicBezTo>
                      <a:cubicBezTo>
                        <a:pt x="266" y="13"/>
                        <a:pt x="219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2"/>
                <p:cNvSpPr/>
                <p:nvPr/>
              </p:nvSpPr>
              <p:spPr>
                <a:xfrm>
                  <a:off x="-2195225" y="3806575"/>
                  <a:ext cx="319700" cy="2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9493" extrusionOk="0">
                      <a:moveTo>
                        <a:pt x="5905" y="0"/>
                      </a:moveTo>
                      <a:cubicBezTo>
                        <a:pt x="3145" y="0"/>
                        <a:pt x="813" y="1514"/>
                        <a:pt x="441" y="3738"/>
                      </a:cubicBezTo>
                      <a:cubicBezTo>
                        <a:pt x="0" y="6298"/>
                        <a:pt x="2322" y="8822"/>
                        <a:pt x="5608" y="9382"/>
                      </a:cubicBezTo>
                      <a:cubicBezTo>
                        <a:pt x="6047" y="9456"/>
                        <a:pt x="6481" y="9492"/>
                        <a:pt x="6905" y="9492"/>
                      </a:cubicBezTo>
                      <a:cubicBezTo>
                        <a:pt x="9655" y="9492"/>
                        <a:pt x="11976" y="7980"/>
                        <a:pt x="12347" y="5762"/>
                      </a:cubicBezTo>
                      <a:cubicBezTo>
                        <a:pt x="12788" y="3190"/>
                        <a:pt x="10466" y="666"/>
                        <a:pt x="7180" y="107"/>
                      </a:cubicBezTo>
                      <a:cubicBezTo>
                        <a:pt x="6749" y="35"/>
                        <a:pt x="6322" y="0"/>
                        <a:pt x="590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2"/>
                <p:cNvSpPr/>
                <p:nvPr/>
              </p:nvSpPr>
              <p:spPr>
                <a:xfrm>
                  <a:off x="-2177375" y="3819650"/>
                  <a:ext cx="284000" cy="2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0" h="8446" extrusionOk="0">
                      <a:moveTo>
                        <a:pt x="5245" y="1"/>
                      </a:moveTo>
                      <a:cubicBezTo>
                        <a:pt x="2789" y="1"/>
                        <a:pt x="723" y="1347"/>
                        <a:pt x="382" y="3322"/>
                      </a:cubicBezTo>
                      <a:cubicBezTo>
                        <a:pt x="1" y="5608"/>
                        <a:pt x="2061" y="7858"/>
                        <a:pt x="4978" y="8347"/>
                      </a:cubicBezTo>
                      <a:cubicBezTo>
                        <a:pt x="5368" y="8413"/>
                        <a:pt x="5754" y="8445"/>
                        <a:pt x="6130" y="8445"/>
                      </a:cubicBezTo>
                      <a:cubicBezTo>
                        <a:pt x="8582" y="8445"/>
                        <a:pt x="10648" y="7091"/>
                        <a:pt x="10978" y="5120"/>
                      </a:cubicBezTo>
                      <a:cubicBezTo>
                        <a:pt x="11359" y="2846"/>
                        <a:pt x="9300" y="596"/>
                        <a:pt x="6383" y="96"/>
                      </a:cubicBezTo>
                      <a:cubicBezTo>
                        <a:pt x="5998" y="31"/>
                        <a:pt x="5617" y="1"/>
                        <a:pt x="5245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2"/>
                <p:cNvSpPr/>
                <p:nvPr/>
              </p:nvSpPr>
              <p:spPr>
                <a:xfrm>
                  <a:off x="-2158025" y="3834000"/>
                  <a:ext cx="244700" cy="1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7274" extrusionOk="0">
                      <a:moveTo>
                        <a:pt x="4518" y="1"/>
                      </a:moveTo>
                      <a:cubicBezTo>
                        <a:pt x="2405" y="1"/>
                        <a:pt x="614" y="1159"/>
                        <a:pt x="334" y="2867"/>
                      </a:cubicBezTo>
                      <a:cubicBezTo>
                        <a:pt x="1" y="4820"/>
                        <a:pt x="1775" y="6761"/>
                        <a:pt x="4287" y="7189"/>
                      </a:cubicBezTo>
                      <a:cubicBezTo>
                        <a:pt x="4622" y="7246"/>
                        <a:pt x="4954" y="7273"/>
                        <a:pt x="5277" y="7273"/>
                      </a:cubicBezTo>
                      <a:cubicBezTo>
                        <a:pt x="7390" y="7273"/>
                        <a:pt x="9165" y="6108"/>
                        <a:pt x="9454" y="4415"/>
                      </a:cubicBezTo>
                      <a:cubicBezTo>
                        <a:pt x="9788" y="2451"/>
                        <a:pt x="8014" y="510"/>
                        <a:pt x="5489" y="81"/>
                      </a:cubicBezTo>
                      <a:cubicBezTo>
                        <a:pt x="5161" y="27"/>
                        <a:pt x="4836" y="1"/>
                        <a:pt x="451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2"/>
                <p:cNvSpPr/>
                <p:nvPr/>
              </p:nvSpPr>
              <p:spPr>
                <a:xfrm>
                  <a:off x="-2141650" y="3895550"/>
                  <a:ext cx="10092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914" extrusionOk="0">
                      <a:moveTo>
                        <a:pt x="2560" y="0"/>
                      </a:moveTo>
                      <a:cubicBezTo>
                        <a:pt x="2560" y="0"/>
                        <a:pt x="1" y="370"/>
                        <a:pt x="703" y="1858"/>
                      </a:cubicBezTo>
                      <a:cubicBezTo>
                        <a:pt x="1247" y="3011"/>
                        <a:pt x="2305" y="3913"/>
                        <a:pt x="3004" y="3913"/>
                      </a:cubicBezTo>
                      <a:cubicBezTo>
                        <a:pt x="3207" y="3913"/>
                        <a:pt x="3380" y="3837"/>
                        <a:pt x="3501" y="3668"/>
                      </a:cubicBezTo>
                      <a:cubicBezTo>
                        <a:pt x="4037" y="2929"/>
                        <a:pt x="3584" y="250"/>
                        <a:pt x="3334" y="215"/>
                      </a:cubicBezTo>
                      <a:cubicBezTo>
                        <a:pt x="3096" y="155"/>
                        <a:pt x="2560" y="0"/>
                        <a:pt x="25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2"/>
                <p:cNvSpPr/>
                <p:nvPr/>
              </p:nvSpPr>
              <p:spPr>
                <a:xfrm>
                  <a:off x="-2100275" y="3844925"/>
                  <a:ext cx="121775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2158" extrusionOk="0">
                      <a:moveTo>
                        <a:pt x="2221" y="0"/>
                      </a:moveTo>
                      <a:cubicBezTo>
                        <a:pt x="2103" y="0"/>
                        <a:pt x="1982" y="4"/>
                        <a:pt x="1858" y="13"/>
                      </a:cubicBezTo>
                      <a:cubicBezTo>
                        <a:pt x="1858" y="13"/>
                        <a:pt x="1" y="97"/>
                        <a:pt x="251" y="751"/>
                      </a:cubicBezTo>
                      <a:cubicBezTo>
                        <a:pt x="501" y="1406"/>
                        <a:pt x="2144" y="2109"/>
                        <a:pt x="2298" y="2156"/>
                      </a:cubicBezTo>
                      <a:cubicBezTo>
                        <a:pt x="2303" y="2157"/>
                        <a:pt x="2309" y="2158"/>
                        <a:pt x="2317" y="2158"/>
                      </a:cubicBezTo>
                      <a:cubicBezTo>
                        <a:pt x="2597" y="2158"/>
                        <a:pt x="4870" y="1562"/>
                        <a:pt x="4870" y="1168"/>
                      </a:cubicBezTo>
                      <a:cubicBezTo>
                        <a:pt x="4870" y="791"/>
                        <a:pt x="3836" y="0"/>
                        <a:pt x="22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2"/>
                <p:cNvSpPr/>
                <p:nvPr/>
              </p:nvSpPr>
              <p:spPr>
                <a:xfrm>
                  <a:off x="-2036275" y="3891725"/>
                  <a:ext cx="100925" cy="1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4166" extrusionOk="0">
                      <a:moveTo>
                        <a:pt x="2514" y="0"/>
                      </a:moveTo>
                      <a:cubicBezTo>
                        <a:pt x="1436" y="0"/>
                        <a:pt x="36" y="1011"/>
                        <a:pt x="36" y="1011"/>
                      </a:cubicBezTo>
                      <a:cubicBezTo>
                        <a:pt x="36" y="1011"/>
                        <a:pt x="0" y="3975"/>
                        <a:pt x="489" y="4142"/>
                      </a:cubicBezTo>
                      <a:cubicBezTo>
                        <a:pt x="536" y="4157"/>
                        <a:pt x="610" y="4165"/>
                        <a:pt x="702" y="4165"/>
                      </a:cubicBezTo>
                      <a:cubicBezTo>
                        <a:pt x="1552" y="4165"/>
                        <a:pt x="4036" y="3475"/>
                        <a:pt x="3703" y="1177"/>
                      </a:cubicBezTo>
                      <a:cubicBezTo>
                        <a:pt x="3575" y="289"/>
                        <a:pt x="3090" y="0"/>
                        <a:pt x="25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2"/>
                <p:cNvSpPr/>
                <p:nvPr/>
              </p:nvSpPr>
              <p:spPr>
                <a:xfrm>
                  <a:off x="-2118725" y="3908950"/>
                  <a:ext cx="607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2940" extrusionOk="0">
                      <a:moveTo>
                        <a:pt x="2060" y="0"/>
                      </a:moveTo>
                      <a:cubicBezTo>
                        <a:pt x="2060" y="0"/>
                        <a:pt x="0" y="417"/>
                        <a:pt x="119" y="810"/>
                      </a:cubicBezTo>
                      <a:cubicBezTo>
                        <a:pt x="171" y="989"/>
                        <a:pt x="255" y="1032"/>
                        <a:pt x="341" y="1032"/>
                      </a:cubicBezTo>
                      <a:cubicBezTo>
                        <a:pt x="419" y="1032"/>
                        <a:pt x="499" y="996"/>
                        <a:pt x="557" y="996"/>
                      </a:cubicBezTo>
                      <a:cubicBezTo>
                        <a:pt x="583" y="996"/>
                        <a:pt x="605" y="1003"/>
                        <a:pt x="619" y="1024"/>
                      </a:cubicBezTo>
                      <a:cubicBezTo>
                        <a:pt x="703" y="1143"/>
                        <a:pt x="405" y="1346"/>
                        <a:pt x="524" y="1560"/>
                      </a:cubicBezTo>
                      <a:cubicBezTo>
                        <a:pt x="556" y="1614"/>
                        <a:pt x="612" y="1631"/>
                        <a:pt x="679" y="1631"/>
                      </a:cubicBezTo>
                      <a:cubicBezTo>
                        <a:pt x="788" y="1631"/>
                        <a:pt x="924" y="1587"/>
                        <a:pt x="1029" y="1587"/>
                      </a:cubicBezTo>
                      <a:cubicBezTo>
                        <a:pt x="1101" y="1587"/>
                        <a:pt x="1158" y="1608"/>
                        <a:pt x="1179" y="1679"/>
                      </a:cubicBezTo>
                      <a:cubicBezTo>
                        <a:pt x="1250" y="1917"/>
                        <a:pt x="858" y="2417"/>
                        <a:pt x="1227" y="2536"/>
                      </a:cubicBezTo>
                      <a:cubicBezTo>
                        <a:pt x="1263" y="2548"/>
                        <a:pt x="1297" y="2553"/>
                        <a:pt x="1330" y="2553"/>
                      </a:cubicBezTo>
                      <a:cubicBezTo>
                        <a:pt x="1569" y="2553"/>
                        <a:pt x="1710" y="2274"/>
                        <a:pt x="1812" y="2274"/>
                      </a:cubicBezTo>
                      <a:cubicBezTo>
                        <a:pt x="1837" y="2274"/>
                        <a:pt x="1860" y="2291"/>
                        <a:pt x="1882" y="2334"/>
                      </a:cubicBezTo>
                      <a:cubicBezTo>
                        <a:pt x="1984" y="2549"/>
                        <a:pt x="1945" y="2939"/>
                        <a:pt x="2084" y="2939"/>
                      </a:cubicBezTo>
                      <a:cubicBezTo>
                        <a:pt x="2106" y="2939"/>
                        <a:pt x="2134" y="2929"/>
                        <a:pt x="2167" y="2905"/>
                      </a:cubicBezTo>
                      <a:cubicBezTo>
                        <a:pt x="2405" y="2751"/>
                        <a:pt x="2429" y="786"/>
                        <a:pt x="206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2"/>
                <p:cNvSpPr/>
                <p:nvPr/>
              </p:nvSpPr>
              <p:spPr>
                <a:xfrm>
                  <a:off x="-2111300" y="3908950"/>
                  <a:ext cx="53025" cy="5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" h="2262" extrusionOk="0">
                      <a:moveTo>
                        <a:pt x="1811" y="0"/>
                      </a:moveTo>
                      <a:cubicBezTo>
                        <a:pt x="1811" y="0"/>
                        <a:pt x="1" y="191"/>
                        <a:pt x="203" y="619"/>
                      </a:cubicBezTo>
                      <a:cubicBezTo>
                        <a:pt x="260" y="747"/>
                        <a:pt x="331" y="776"/>
                        <a:pt x="400" y="776"/>
                      </a:cubicBezTo>
                      <a:cubicBezTo>
                        <a:pt x="458" y="776"/>
                        <a:pt x="514" y="756"/>
                        <a:pt x="557" y="756"/>
                      </a:cubicBezTo>
                      <a:cubicBezTo>
                        <a:pt x="583" y="756"/>
                        <a:pt x="605" y="763"/>
                        <a:pt x="620" y="786"/>
                      </a:cubicBezTo>
                      <a:cubicBezTo>
                        <a:pt x="692" y="869"/>
                        <a:pt x="442" y="1036"/>
                        <a:pt x="549" y="1203"/>
                      </a:cubicBezTo>
                      <a:cubicBezTo>
                        <a:pt x="574" y="1247"/>
                        <a:pt x="620" y="1261"/>
                        <a:pt x="674" y="1261"/>
                      </a:cubicBezTo>
                      <a:cubicBezTo>
                        <a:pt x="767" y="1261"/>
                        <a:pt x="887" y="1221"/>
                        <a:pt x="977" y="1221"/>
                      </a:cubicBezTo>
                      <a:cubicBezTo>
                        <a:pt x="1032" y="1221"/>
                        <a:pt x="1076" y="1236"/>
                        <a:pt x="1096" y="1286"/>
                      </a:cubicBezTo>
                      <a:cubicBezTo>
                        <a:pt x="1168" y="1489"/>
                        <a:pt x="823" y="1858"/>
                        <a:pt x="1120" y="1965"/>
                      </a:cubicBezTo>
                      <a:cubicBezTo>
                        <a:pt x="1149" y="1972"/>
                        <a:pt x="1177" y="1976"/>
                        <a:pt x="1203" y="1976"/>
                      </a:cubicBezTo>
                      <a:cubicBezTo>
                        <a:pt x="1414" y="1976"/>
                        <a:pt x="1532" y="1754"/>
                        <a:pt x="1620" y="1754"/>
                      </a:cubicBezTo>
                      <a:cubicBezTo>
                        <a:pt x="1641" y="1754"/>
                        <a:pt x="1661" y="1767"/>
                        <a:pt x="1680" y="1798"/>
                      </a:cubicBezTo>
                      <a:cubicBezTo>
                        <a:pt x="1762" y="1963"/>
                        <a:pt x="1720" y="2262"/>
                        <a:pt x="1846" y="2262"/>
                      </a:cubicBezTo>
                      <a:cubicBezTo>
                        <a:pt x="1865" y="2262"/>
                        <a:pt x="1889" y="2255"/>
                        <a:pt x="1918" y="2239"/>
                      </a:cubicBezTo>
                      <a:cubicBezTo>
                        <a:pt x="2120" y="2108"/>
                        <a:pt x="2120" y="596"/>
                        <a:pt x="18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2"/>
                <p:cNvSpPr/>
                <p:nvPr/>
              </p:nvSpPr>
              <p:spPr>
                <a:xfrm>
                  <a:off x="-2025850" y="3904475"/>
                  <a:ext cx="71750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3133" extrusionOk="0">
                      <a:moveTo>
                        <a:pt x="2202" y="0"/>
                      </a:moveTo>
                      <a:cubicBezTo>
                        <a:pt x="1751" y="0"/>
                        <a:pt x="284" y="241"/>
                        <a:pt x="0" y="715"/>
                      </a:cubicBezTo>
                      <a:cubicBezTo>
                        <a:pt x="0" y="715"/>
                        <a:pt x="245" y="3133"/>
                        <a:pt x="481" y="3133"/>
                      </a:cubicBezTo>
                      <a:cubicBezTo>
                        <a:pt x="484" y="3133"/>
                        <a:pt x="486" y="3132"/>
                        <a:pt x="488" y="3132"/>
                      </a:cubicBezTo>
                      <a:cubicBezTo>
                        <a:pt x="711" y="3100"/>
                        <a:pt x="735" y="2671"/>
                        <a:pt x="940" y="2671"/>
                      </a:cubicBezTo>
                      <a:cubicBezTo>
                        <a:pt x="965" y="2671"/>
                        <a:pt x="993" y="2677"/>
                        <a:pt x="1024" y="2691"/>
                      </a:cubicBezTo>
                      <a:cubicBezTo>
                        <a:pt x="1193" y="2762"/>
                        <a:pt x="1421" y="2849"/>
                        <a:pt x="1596" y="2849"/>
                      </a:cubicBezTo>
                      <a:cubicBezTo>
                        <a:pt x="1716" y="2849"/>
                        <a:pt x="1812" y="2808"/>
                        <a:pt x="1846" y="2691"/>
                      </a:cubicBezTo>
                      <a:cubicBezTo>
                        <a:pt x="1929" y="2406"/>
                        <a:pt x="1881" y="2203"/>
                        <a:pt x="2167" y="2203"/>
                      </a:cubicBezTo>
                      <a:cubicBezTo>
                        <a:pt x="2453" y="2203"/>
                        <a:pt x="2619" y="2084"/>
                        <a:pt x="2500" y="1787"/>
                      </a:cubicBezTo>
                      <a:cubicBezTo>
                        <a:pt x="2381" y="1501"/>
                        <a:pt x="2500" y="1453"/>
                        <a:pt x="2667" y="1370"/>
                      </a:cubicBezTo>
                      <a:cubicBezTo>
                        <a:pt x="2822" y="1275"/>
                        <a:pt x="2869" y="1084"/>
                        <a:pt x="2667" y="953"/>
                      </a:cubicBezTo>
                      <a:cubicBezTo>
                        <a:pt x="2453" y="834"/>
                        <a:pt x="2500" y="691"/>
                        <a:pt x="2572" y="501"/>
                      </a:cubicBezTo>
                      <a:cubicBezTo>
                        <a:pt x="2667" y="298"/>
                        <a:pt x="2488" y="84"/>
                        <a:pt x="2322" y="13"/>
                      </a:cubicBezTo>
                      <a:cubicBezTo>
                        <a:pt x="2303" y="4"/>
                        <a:pt x="2261" y="0"/>
                        <a:pt x="220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2"/>
                <p:cNvSpPr/>
                <p:nvPr/>
              </p:nvSpPr>
              <p:spPr>
                <a:xfrm>
                  <a:off x="-2025850" y="3904625"/>
                  <a:ext cx="58350" cy="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2650" extrusionOk="0">
                      <a:moveTo>
                        <a:pt x="1756" y="0"/>
                      </a:moveTo>
                      <a:cubicBezTo>
                        <a:pt x="1366" y="0"/>
                        <a:pt x="224" y="206"/>
                        <a:pt x="0" y="602"/>
                      </a:cubicBezTo>
                      <a:cubicBezTo>
                        <a:pt x="0" y="602"/>
                        <a:pt x="35" y="2650"/>
                        <a:pt x="399" y="2650"/>
                      </a:cubicBezTo>
                      <a:cubicBezTo>
                        <a:pt x="401" y="2650"/>
                        <a:pt x="403" y="2650"/>
                        <a:pt x="405" y="2650"/>
                      </a:cubicBezTo>
                      <a:cubicBezTo>
                        <a:pt x="587" y="2639"/>
                        <a:pt x="605" y="2253"/>
                        <a:pt x="771" y="2253"/>
                      </a:cubicBezTo>
                      <a:cubicBezTo>
                        <a:pt x="790" y="2253"/>
                        <a:pt x="811" y="2258"/>
                        <a:pt x="834" y="2269"/>
                      </a:cubicBezTo>
                      <a:cubicBezTo>
                        <a:pt x="973" y="2332"/>
                        <a:pt x="1158" y="2403"/>
                        <a:pt x="1299" y="2403"/>
                      </a:cubicBezTo>
                      <a:cubicBezTo>
                        <a:pt x="1398" y="2403"/>
                        <a:pt x="1476" y="2367"/>
                        <a:pt x="1500" y="2269"/>
                      </a:cubicBezTo>
                      <a:cubicBezTo>
                        <a:pt x="1572" y="2031"/>
                        <a:pt x="1536" y="1852"/>
                        <a:pt x="1762" y="1852"/>
                      </a:cubicBezTo>
                      <a:cubicBezTo>
                        <a:pt x="2000" y="1852"/>
                        <a:pt x="2143" y="1745"/>
                        <a:pt x="2036" y="1507"/>
                      </a:cubicBezTo>
                      <a:cubicBezTo>
                        <a:pt x="1929" y="1269"/>
                        <a:pt x="2036" y="1221"/>
                        <a:pt x="2167" y="1161"/>
                      </a:cubicBezTo>
                      <a:cubicBezTo>
                        <a:pt x="2298" y="1090"/>
                        <a:pt x="2334" y="923"/>
                        <a:pt x="2167" y="828"/>
                      </a:cubicBezTo>
                      <a:cubicBezTo>
                        <a:pt x="2000" y="721"/>
                        <a:pt x="2036" y="614"/>
                        <a:pt x="2096" y="435"/>
                      </a:cubicBezTo>
                      <a:cubicBezTo>
                        <a:pt x="2167" y="257"/>
                        <a:pt x="2024" y="90"/>
                        <a:pt x="1881" y="18"/>
                      </a:cubicBezTo>
                      <a:cubicBezTo>
                        <a:pt x="1867" y="6"/>
                        <a:pt x="1823" y="0"/>
                        <a:pt x="175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2"/>
                <p:cNvSpPr/>
                <p:nvPr/>
              </p:nvSpPr>
              <p:spPr>
                <a:xfrm>
                  <a:off x="-2080025" y="3854475"/>
                  <a:ext cx="89050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73" extrusionOk="0">
                      <a:moveTo>
                        <a:pt x="1131" y="0"/>
                      </a:moveTo>
                      <a:cubicBezTo>
                        <a:pt x="853" y="0"/>
                        <a:pt x="918" y="291"/>
                        <a:pt x="753" y="291"/>
                      </a:cubicBezTo>
                      <a:cubicBezTo>
                        <a:pt x="742" y="291"/>
                        <a:pt x="729" y="289"/>
                        <a:pt x="715" y="286"/>
                      </a:cubicBezTo>
                      <a:cubicBezTo>
                        <a:pt x="598" y="259"/>
                        <a:pt x="498" y="200"/>
                        <a:pt x="399" y="200"/>
                      </a:cubicBezTo>
                      <a:cubicBezTo>
                        <a:pt x="327" y="200"/>
                        <a:pt x="255" y="232"/>
                        <a:pt x="179" y="334"/>
                      </a:cubicBezTo>
                      <a:cubicBezTo>
                        <a:pt x="0" y="572"/>
                        <a:pt x="1334" y="1358"/>
                        <a:pt x="1334" y="1358"/>
                      </a:cubicBezTo>
                      <a:cubicBezTo>
                        <a:pt x="1398" y="1368"/>
                        <a:pt x="1467" y="1373"/>
                        <a:pt x="1537" y="1373"/>
                      </a:cubicBezTo>
                      <a:cubicBezTo>
                        <a:pt x="2275" y="1373"/>
                        <a:pt x="3289" y="847"/>
                        <a:pt x="3441" y="608"/>
                      </a:cubicBezTo>
                      <a:cubicBezTo>
                        <a:pt x="3562" y="427"/>
                        <a:pt x="3252" y="402"/>
                        <a:pt x="3008" y="402"/>
                      </a:cubicBezTo>
                      <a:cubicBezTo>
                        <a:pt x="2915" y="402"/>
                        <a:pt x="2832" y="405"/>
                        <a:pt x="2786" y="405"/>
                      </a:cubicBezTo>
                      <a:cubicBezTo>
                        <a:pt x="2620" y="405"/>
                        <a:pt x="2477" y="108"/>
                        <a:pt x="2298" y="36"/>
                      </a:cubicBezTo>
                      <a:cubicBezTo>
                        <a:pt x="2278" y="27"/>
                        <a:pt x="2255" y="23"/>
                        <a:pt x="2229" y="23"/>
                      </a:cubicBezTo>
                      <a:cubicBezTo>
                        <a:pt x="2024" y="23"/>
                        <a:pt x="1667" y="286"/>
                        <a:pt x="1667" y="286"/>
                      </a:cubicBezTo>
                      <a:cubicBezTo>
                        <a:pt x="1667" y="286"/>
                        <a:pt x="1417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2"/>
                <p:cNvSpPr/>
                <p:nvPr/>
              </p:nvSpPr>
              <p:spPr>
                <a:xfrm>
                  <a:off x="-2080025" y="3865775"/>
                  <a:ext cx="89275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1" h="917" extrusionOk="0">
                      <a:moveTo>
                        <a:pt x="1131" y="1"/>
                      </a:moveTo>
                      <a:cubicBezTo>
                        <a:pt x="849" y="1"/>
                        <a:pt x="920" y="193"/>
                        <a:pt x="746" y="193"/>
                      </a:cubicBezTo>
                      <a:cubicBezTo>
                        <a:pt x="736" y="193"/>
                        <a:pt x="726" y="193"/>
                        <a:pt x="715" y="191"/>
                      </a:cubicBezTo>
                      <a:cubicBezTo>
                        <a:pt x="597" y="171"/>
                        <a:pt x="491" y="130"/>
                        <a:pt x="390" y="130"/>
                      </a:cubicBezTo>
                      <a:cubicBezTo>
                        <a:pt x="318" y="130"/>
                        <a:pt x="248" y="151"/>
                        <a:pt x="179" y="215"/>
                      </a:cubicBezTo>
                      <a:cubicBezTo>
                        <a:pt x="0" y="382"/>
                        <a:pt x="1334" y="906"/>
                        <a:pt x="1334" y="906"/>
                      </a:cubicBezTo>
                      <a:cubicBezTo>
                        <a:pt x="1400" y="913"/>
                        <a:pt x="1469" y="917"/>
                        <a:pt x="1541" y="917"/>
                      </a:cubicBezTo>
                      <a:cubicBezTo>
                        <a:pt x="2277" y="917"/>
                        <a:pt x="3278" y="559"/>
                        <a:pt x="3441" y="418"/>
                      </a:cubicBezTo>
                      <a:cubicBezTo>
                        <a:pt x="3571" y="288"/>
                        <a:pt x="3203" y="274"/>
                        <a:pt x="2955" y="274"/>
                      </a:cubicBezTo>
                      <a:cubicBezTo>
                        <a:pt x="2884" y="274"/>
                        <a:pt x="2823" y="275"/>
                        <a:pt x="2786" y="275"/>
                      </a:cubicBezTo>
                      <a:cubicBezTo>
                        <a:pt x="2620" y="275"/>
                        <a:pt x="2465" y="84"/>
                        <a:pt x="2298" y="25"/>
                      </a:cubicBezTo>
                      <a:cubicBezTo>
                        <a:pt x="2277" y="18"/>
                        <a:pt x="2253" y="15"/>
                        <a:pt x="2226" y="15"/>
                      </a:cubicBezTo>
                      <a:cubicBezTo>
                        <a:pt x="2020" y="15"/>
                        <a:pt x="1667" y="191"/>
                        <a:pt x="1667" y="191"/>
                      </a:cubicBezTo>
                      <a:cubicBezTo>
                        <a:pt x="1667" y="191"/>
                        <a:pt x="1417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2"/>
                <p:cNvSpPr/>
                <p:nvPr/>
              </p:nvSpPr>
              <p:spPr>
                <a:xfrm>
                  <a:off x="-2084800" y="3919075"/>
                  <a:ext cx="835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453" extrusionOk="0">
                      <a:moveTo>
                        <a:pt x="167" y="0"/>
                      </a:moveTo>
                      <a:cubicBezTo>
                        <a:pt x="72" y="0"/>
                        <a:pt x="1" y="107"/>
                        <a:pt x="1" y="226"/>
                      </a:cubicBezTo>
                      <a:cubicBezTo>
                        <a:pt x="1" y="357"/>
                        <a:pt x="72" y="452"/>
                        <a:pt x="167" y="452"/>
                      </a:cubicBezTo>
                      <a:cubicBezTo>
                        <a:pt x="263" y="452"/>
                        <a:pt x="334" y="357"/>
                        <a:pt x="334" y="226"/>
                      </a:cubicBezTo>
                      <a:cubicBezTo>
                        <a:pt x="334" y="107"/>
                        <a:pt x="263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2"/>
                <p:cNvSpPr/>
                <p:nvPr/>
              </p:nvSpPr>
              <p:spPr>
                <a:xfrm>
                  <a:off x="-2074975" y="3935625"/>
                  <a:ext cx="95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47" extrusionOk="0">
                      <a:moveTo>
                        <a:pt x="173" y="1"/>
                      </a:moveTo>
                      <a:cubicBezTo>
                        <a:pt x="163" y="1"/>
                        <a:pt x="153" y="2"/>
                        <a:pt x="143" y="5"/>
                      </a:cubicBezTo>
                      <a:cubicBezTo>
                        <a:pt x="48" y="29"/>
                        <a:pt x="1" y="148"/>
                        <a:pt x="36" y="267"/>
                      </a:cubicBezTo>
                      <a:cubicBezTo>
                        <a:pt x="58" y="377"/>
                        <a:pt x="142" y="447"/>
                        <a:pt x="220" y="447"/>
                      </a:cubicBezTo>
                      <a:cubicBezTo>
                        <a:pt x="227" y="447"/>
                        <a:pt x="233" y="446"/>
                        <a:pt x="239" y="445"/>
                      </a:cubicBezTo>
                      <a:cubicBezTo>
                        <a:pt x="334" y="422"/>
                        <a:pt x="382" y="302"/>
                        <a:pt x="346" y="183"/>
                      </a:cubicBezTo>
                      <a:cubicBezTo>
                        <a:pt x="325" y="78"/>
                        <a:pt x="24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2"/>
                <p:cNvSpPr/>
                <p:nvPr/>
              </p:nvSpPr>
              <p:spPr>
                <a:xfrm>
                  <a:off x="-2094625" y="3906650"/>
                  <a:ext cx="11050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99" extrusionOk="0">
                      <a:moveTo>
                        <a:pt x="276" y="0"/>
                      </a:moveTo>
                      <a:cubicBezTo>
                        <a:pt x="216" y="0"/>
                        <a:pt x="149" y="32"/>
                        <a:pt x="96" y="92"/>
                      </a:cubicBezTo>
                      <a:cubicBezTo>
                        <a:pt x="13" y="176"/>
                        <a:pt x="1" y="307"/>
                        <a:pt x="72" y="366"/>
                      </a:cubicBezTo>
                      <a:cubicBezTo>
                        <a:pt x="98" y="388"/>
                        <a:pt x="131" y="399"/>
                        <a:pt x="166" y="399"/>
                      </a:cubicBezTo>
                      <a:cubicBezTo>
                        <a:pt x="226" y="399"/>
                        <a:pt x="293" y="367"/>
                        <a:pt x="346" y="307"/>
                      </a:cubicBezTo>
                      <a:cubicBezTo>
                        <a:pt x="429" y="211"/>
                        <a:pt x="441" y="92"/>
                        <a:pt x="370" y="33"/>
                      </a:cubicBezTo>
                      <a:cubicBezTo>
                        <a:pt x="344" y="11"/>
                        <a:pt x="311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2"/>
                <p:cNvSpPr/>
                <p:nvPr/>
              </p:nvSpPr>
              <p:spPr>
                <a:xfrm>
                  <a:off x="-2069625" y="3916100"/>
                  <a:ext cx="101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422" extrusionOk="0">
                      <a:moveTo>
                        <a:pt x="246" y="0"/>
                      </a:moveTo>
                      <a:cubicBezTo>
                        <a:pt x="179" y="0"/>
                        <a:pt x="98" y="50"/>
                        <a:pt x="60" y="143"/>
                      </a:cubicBezTo>
                      <a:cubicBezTo>
                        <a:pt x="1" y="250"/>
                        <a:pt x="13" y="369"/>
                        <a:pt x="96" y="405"/>
                      </a:cubicBezTo>
                      <a:cubicBezTo>
                        <a:pt x="116" y="416"/>
                        <a:pt x="137" y="421"/>
                        <a:pt x="159" y="421"/>
                      </a:cubicBezTo>
                      <a:cubicBezTo>
                        <a:pt x="228" y="421"/>
                        <a:pt x="301" y="367"/>
                        <a:pt x="346" y="286"/>
                      </a:cubicBezTo>
                      <a:cubicBezTo>
                        <a:pt x="406" y="179"/>
                        <a:pt x="382" y="60"/>
                        <a:pt x="299" y="12"/>
                      </a:cubicBezTo>
                      <a:cubicBezTo>
                        <a:pt x="283" y="4"/>
                        <a:pt x="265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2"/>
                <p:cNvSpPr/>
                <p:nvPr/>
              </p:nvSpPr>
              <p:spPr>
                <a:xfrm>
                  <a:off x="-2002350" y="3935425"/>
                  <a:ext cx="11925" cy="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66" extrusionOk="0">
                      <a:moveTo>
                        <a:pt x="180" y="1"/>
                      </a:moveTo>
                      <a:cubicBezTo>
                        <a:pt x="124" y="1"/>
                        <a:pt x="74" y="22"/>
                        <a:pt x="48" y="60"/>
                      </a:cubicBezTo>
                      <a:cubicBezTo>
                        <a:pt x="1" y="132"/>
                        <a:pt x="48" y="251"/>
                        <a:pt x="144" y="322"/>
                      </a:cubicBezTo>
                      <a:cubicBezTo>
                        <a:pt x="195" y="351"/>
                        <a:pt x="249" y="366"/>
                        <a:pt x="296" y="366"/>
                      </a:cubicBezTo>
                      <a:cubicBezTo>
                        <a:pt x="348" y="366"/>
                        <a:pt x="392" y="348"/>
                        <a:pt x="417" y="310"/>
                      </a:cubicBezTo>
                      <a:cubicBezTo>
                        <a:pt x="477" y="227"/>
                        <a:pt x="429" y="108"/>
                        <a:pt x="322" y="49"/>
                      </a:cubicBezTo>
                      <a:cubicBezTo>
                        <a:pt x="278" y="16"/>
                        <a:pt x="227" y="1"/>
                        <a:pt x="1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2"/>
                <p:cNvSpPr/>
                <p:nvPr/>
              </p:nvSpPr>
              <p:spPr>
                <a:xfrm>
                  <a:off x="-1994000" y="3918200"/>
                  <a:ext cx="11925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39" extrusionOk="0">
                      <a:moveTo>
                        <a:pt x="273" y="1"/>
                      </a:moveTo>
                      <a:cubicBezTo>
                        <a:pt x="250" y="1"/>
                        <a:pt x="227" y="4"/>
                        <a:pt x="202" y="11"/>
                      </a:cubicBezTo>
                      <a:cubicBezTo>
                        <a:pt x="83" y="35"/>
                        <a:pt x="0" y="130"/>
                        <a:pt x="12" y="214"/>
                      </a:cubicBezTo>
                      <a:cubicBezTo>
                        <a:pt x="32" y="293"/>
                        <a:pt x="117" y="339"/>
                        <a:pt x="213" y="339"/>
                      </a:cubicBezTo>
                      <a:cubicBezTo>
                        <a:pt x="233" y="339"/>
                        <a:pt x="253" y="337"/>
                        <a:pt x="274" y="333"/>
                      </a:cubicBezTo>
                      <a:cubicBezTo>
                        <a:pt x="393" y="297"/>
                        <a:pt x="476" y="214"/>
                        <a:pt x="452" y="118"/>
                      </a:cubicBezTo>
                      <a:cubicBezTo>
                        <a:pt x="433" y="52"/>
                        <a:pt x="362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2"/>
                <p:cNvSpPr/>
                <p:nvPr/>
              </p:nvSpPr>
              <p:spPr>
                <a:xfrm>
                  <a:off x="-2022575" y="3935400"/>
                  <a:ext cx="8650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4" extrusionOk="0">
                      <a:moveTo>
                        <a:pt x="181" y="1"/>
                      </a:moveTo>
                      <a:cubicBezTo>
                        <a:pt x="176" y="1"/>
                        <a:pt x="171" y="1"/>
                        <a:pt x="167" y="2"/>
                      </a:cubicBezTo>
                      <a:cubicBezTo>
                        <a:pt x="71" y="2"/>
                        <a:pt x="0" y="109"/>
                        <a:pt x="12" y="228"/>
                      </a:cubicBezTo>
                      <a:cubicBezTo>
                        <a:pt x="23" y="352"/>
                        <a:pt x="87" y="443"/>
                        <a:pt x="175" y="443"/>
                      </a:cubicBezTo>
                      <a:cubicBezTo>
                        <a:pt x="180" y="443"/>
                        <a:pt x="185" y="443"/>
                        <a:pt x="191" y="442"/>
                      </a:cubicBezTo>
                      <a:cubicBezTo>
                        <a:pt x="286" y="442"/>
                        <a:pt x="345" y="335"/>
                        <a:pt x="333" y="204"/>
                      </a:cubicBezTo>
                      <a:cubicBezTo>
                        <a:pt x="333" y="92"/>
                        <a:pt x="259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2"/>
                <p:cNvSpPr/>
                <p:nvPr/>
              </p:nvSpPr>
              <p:spPr>
                <a:xfrm>
                  <a:off x="-2016050" y="3918725"/>
                  <a:ext cx="12250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358" extrusionOk="0">
                      <a:moveTo>
                        <a:pt x="188" y="1"/>
                      </a:moveTo>
                      <a:cubicBezTo>
                        <a:pt x="128" y="1"/>
                        <a:pt x="76" y="25"/>
                        <a:pt x="49" y="74"/>
                      </a:cubicBezTo>
                      <a:cubicBezTo>
                        <a:pt x="1" y="145"/>
                        <a:pt x="61" y="264"/>
                        <a:pt x="168" y="324"/>
                      </a:cubicBezTo>
                      <a:cubicBezTo>
                        <a:pt x="209" y="347"/>
                        <a:pt x="253" y="357"/>
                        <a:pt x="293" y="357"/>
                      </a:cubicBezTo>
                      <a:cubicBezTo>
                        <a:pt x="357" y="357"/>
                        <a:pt x="412" y="332"/>
                        <a:pt x="442" y="288"/>
                      </a:cubicBezTo>
                      <a:cubicBezTo>
                        <a:pt x="489" y="205"/>
                        <a:pt x="430" y="97"/>
                        <a:pt x="322" y="38"/>
                      </a:cubicBezTo>
                      <a:cubicBezTo>
                        <a:pt x="278" y="13"/>
                        <a:pt x="231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2"/>
                <p:cNvSpPr/>
                <p:nvPr/>
              </p:nvSpPr>
              <p:spPr>
                <a:xfrm>
                  <a:off x="-2038075" y="3872675"/>
                  <a:ext cx="11950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39" extrusionOk="0">
                      <a:moveTo>
                        <a:pt x="280" y="0"/>
                      </a:moveTo>
                      <a:cubicBezTo>
                        <a:pt x="255" y="0"/>
                        <a:pt x="230" y="3"/>
                        <a:pt x="203" y="11"/>
                      </a:cubicBezTo>
                      <a:cubicBezTo>
                        <a:pt x="84" y="34"/>
                        <a:pt x="1" y="130"/>
                        <a:pt x="25" y="213"/>
                      </a:cubicBezTo>
                      <a:cubicBezTo>
                        <a:pt x="44" y="292"/>
                        <a:pt x="121" y="338"/>
                        <a:pt x="215" y="338"/>
                      </a:cubicBezTo>
                      <a:cubicBezTo>
                        <a:pt x="234" y="338"/>
                        <a:pt x="254" y="336"/>
                        <a:pt x="275" y="332"/>
                      </a:cubicBezTo>
                      <a:cubicBezTo>
                        <a:pt x="394" y="296"/>
                        <a:pt x="477" y="213"/>
                        <a:pt x="465" y="118"/>
                      </a:cubicBezTo>
                      <a:cubicBezTo>
                        <a:pt x="446" y="51"/>
                        <a:pt x="374" y="0"/>
                        <a:pt x="2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2"/>
                <p:cNvSpPr/>
                <p:nvPr/>
              </p:nvSpPr>
              <p:spPr>
                <a:xfrm>
                  <a:off x="-2020200" y="3876500"/>
                  <a:ext cx="8650" cy="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2" extrusionOk="0">
                      <a:moveTo>
                        <a:pt x="155" y="0"/>
                      </a:moveTo>
                      <a:cubicBezTo>
                        <a:pt x="60" y="12"/>
                        <a:pt x="0" y="108"/>
                        <a:pt x="12" y="239"/>
                      </a:cubicBezTo>
                      <a:cubicBezTo>
                        <a:pt x="12" y="351"/>
                        <a:pt x="86" y="442"/>
                        <a:pt x="165" y="442"/>
                      </a:cubicBezTo>
                      <a:cubicBezTo>
                        <a:pt x="169" y="442"/>
                        <a:pt x="174" y="442"/>
                        <a:pt x="179" y="441"/>
                      </a:cubicBezTo>
                      <a:cubicBezTo>
                        <a:pt x="274" y="441"/>
                        <a:pt x="346" y="334"/>
                        <a:pt x="334" y="215"/>
                      </a:cubicBezTo>
                      <a:cubicBezTo>
                        <a:pt x="322" y="96"/>
                        <a:pt x="250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2"/>
                <p:cNvSpPr/>
                <p:nvPr/>
              </p:nvSpPr>
              <p:spPr>
                <a:xfrm>
                  <a:off x="-2060100" y="3873475"/>
                  <a:ext cx="11950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8" extrusionOk="0">
                      <a:moveTo>
                        <a:pt x="185" y="1"/>
                      </a:moveTo>
                      <a:cubicBezTo>
                        <a:pt x="123" y="1"/>
                        <a:pt x="69" y="25"/>
                        <a:pt x="48" y="74"/>
                      </a:cubicBezTo>
                      <a:cubicBezTo>
                        <a:pt x="1" y="145"/>
                        <a:pt x="60" y="264"/>
                        <a:pt x="168" y="324"/>
                      </a:cubicBezTo>
                      <a:cubicBezTo>
                        <a:pt x="209" y="347"/>
                        <a:pt x="253" y="358"/>
                        <a:pt x="293" y="358"/>
                      </a:cubicBezTo>
                      <a:cubicBezTo>
                        <a:pt x="357" y="358"/>
                        <a:pt x="412" y="332"/>
                        <a:pt x="441" y="288"/>
                      </a:cubicBezTo>
                      <a:cubicBezTo>
                        <a:pt x="477" y="205"/>
                        <a:pt x="429" y="98"/>
                        <a:pt x="322" y="38"/>
                      </a:cubicBezTo>
                      <a:cubicBezTo>
                        <a:pt x="278" y="13"/>
                        <a:pt x="229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988" name="Google Shape;988;p32"/>
          <p:cNvCxnSpPr/>
          <p:nvPr/>
        </p:nvCxnSpPr>
        <p:spPr>
          <a:xfrm>
            <a:off x="791300" y="1120417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814;p32"/>
          <p:cNvSpPr txBox="1">
            <a:spLocks noGrp="1"/>
          </p:cNvSpPr>
          <p:nvPr>
            <p:ph type="subTitle" idx="1"/>
          </p:nvPr>
        </p:nvSpPr>
        <p:spPr>
          <a:xfrm>
            <a:off x="1714434" y="2361609"/>
            <a:ext cx="326983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Определить актуальность и новизну идеи, ее конкурентные преимущества</a:t>
            </a:r>
            <a:endParaRPr dirty="0"/>
          </a:p>
        </p:txBody>
      </p:sp>
      <p:sp>
        <p:nvSpPr>
          <p:cNvPr id="296" name="Google Shape;814;p32"/>
          <p:cNvSpPr txBox="1">
            <a:spLocks noGrp="1"/>
          </p:cNvSpPr>
          <p:nvPr>
            <p:ph type="subTitle" idx="1"/>
          </p:nvPr>
        </p:nvSpPr>
        <p:spPr>
          <a:xfrm>
            <a:off x="1714434" y="3187720"/>
            <a:ext cx="326983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Определить научный потенциал идеи</a:t>
            </a:r>
            <a:endParaRPr dirty="0"/>
          </a:p>
        </p:txBody>
      </p:sp>
      <p:grpSp>
        <p:nvGrpSpPr>
          <p:cNvPr id="300" name="Google Shape;761;p32"/>
          <p:cNvGrpSpPr/>
          <p:nvPr/>
        </p:nvGrpSpPr>
        <p:grpSpPr>
          <a:xfrm>
            <a:off x="711245" y="2275788"/>
            <a:ext cx="839429" cy="640193"/>
            <a:chOff x="783926" y="1442156"/>
            <a:chExt cx="1577544" cy="1203118"/>
          </a:xfrm>
        </p:grpSpPr>
        <p:grpSp>
          <p:nvGrpSpPr>
            <p:cNvPr id="301" name="Google Shape;762;p32"/>
            <p:cNvGrpSpPr/>
            <p:nvPr/>
          </p:nvGrpSpPr>
          <p:grpSpPr>
            <a:xfrm>
              <a:off x="783926" y="1442156"/>
              <a:ext cx="1577544" cy="1203118"/>
              <a:chOff x="5705886" y="2338761"/>
              <a:chExt cx="2850639" cy="2174441"/>
            </a:xfrm>
          </p:grpSpPr>
          <p:sp>
            <p:nvSpPr>
              <p:cNvPr id="315" name="Google Shape;763;p32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764;p32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765;p32"/>
            <p:cNvGrpSpPr/>
            <p:nvPr/>
          </p:nvGrpSpPr>
          <p:grpSpPr>
            <a:xfrm>
              <a:off x="915411" y="1515591"/>
              <a:ext cx="1116124" cy="1056428"/>
              <a:chOff x="-2601800" y="2850675"/>
              <a:chExt cx="1151950" cy="1090450"/>
            </a:xfrm>
          </p:grpSpPr>
          <p:sp>
            <p:nvSpPr>
              <p:cNvPr id="310" name="Google Shape;766;p32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767;p32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768;p32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769;p32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770;p32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771;p32"/>
            <p:cNvGrpSpPr/>
            <p:nvPr/>
          </p:nvGrpSpPr>
          <p:grpSpPr>
            <a:xfrm>
              <a:off x="2040271" y="1557962"/>
              <a:ext cx="228713" cy="971638"/>
              <a:chOff x="-1049900" y="1219025"/>
              <a:chExt cx="237550" cy="1009075"/>
            </a:xfrm>
          </p:grpSpPr>
          <p:sp>
            <p:nvSpPr>
              <p:cNvPr id="304" name="Google Shape;772;p32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73;p32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74;p32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75;p32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776;p32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777;p32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7" name="Google Shape;813;p32"/>
          <p:cNvSpPr txBox="1">
            <a:spLocks noGrp="1"/>
          </p:cNvSpPr>
          <p:nvPr>
            <p:ph type="title"/>
          </p:nvPr>
        </p:nvSpPr>
        <p:spPr>
          <a:xfrm>
            <a:off x="776330" y="2475088"/>
            <a:ext cx="656879" cy="287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</a:t>
            </a:r>
            <a:r>
              <a:rPr lang="ru-RU" sz="3200" dirty="0" smtClean="0"/>
              <a:t>2</a:t>
            </a:r>
            <a:endParaRPr sz="3200" dirty="0"/>
          </a:p>
        </p:txBody>
      </p:sp>
      <p:grpSp>
        <p:nvGrpSpPr>
          <p:cNvPr id="336" name="Google Shape;761;p32"/>
          <p:cNvGrpSpPr/>
          <p:nvPr/>
        </p:nvGrpSpPr>
        <p:grpSpPr>
          <a:xfrm>
            <a:off x="711245" y="3116239"/>
            <a:ext cx="839429" cy="640193"/>
            <a:chOff x="783926" y="1442156"/>
            <a:chExt cx="1577544" cy="1203118"/>
          </a:xfrm>
        </p:grpSpPr>
        <p:grpSp>
          <p:nvGrpSpPr>
            <p:cNvPr id="337" name="Google Shape;762;p32"/>
            <p:cNvGrpSpPr/>
            <p:nvPr/>
          </p:nvGrpSpPr>
          <p:grpSpPr>
            <a:xfrm>
              <a:off x="783926" y="1442156"/>
              <a:ext cx="1577544" cy="1203118"/>
              <a:chOff x="5705886" y="2338761"/>
              <a:chExt cx="2850639" cy="2174441"/>
            </a:xfrm>
          </p:grpSpPr>
          <p:sp>
            <p:nvSpPr>
              <p:cNvPr id="351" name="Google Shape;763;p32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764;p32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765;p32"/>
            <p:cNvGrpSpPr/>
            <p:nvPr/>
          </p:nvGrpSpPr>
          <p:grpSpPr>
            <a:xfrm>
              <a:off x="915411" y="1515591"/>
              <a:ext cx="1116124" cy="1056428"/>
              <a:chOff x="-2601800" y="2850675"/>
              <a:chExt cx="1151950" cy="1090450"/>
            </a:xfrm>
          </p:grpSpPr>
          <p:sp>
            <p:nvSpPr>
              <p:cNvPr id="346" name="Google Shape;766;p32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767;p32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768;p32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769;p32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770;p32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771;p32"/>
            <p:cNvGrpSpPr/>
            <p:nvPr/>
          </p:nvGrpSpPr>
          <p:grpSpPr>
            <a:xfrm>
              <a:off x="2040271" y="1557962"/>
              <a:ext cx="228713" cy="971638"/>
              <a:chOff x="-1049900" y="1219025"/>
              <a:chExt cx="237550" cy="1009075"/>
            </a:xfrm>
          </p:grpSpPr>
          <p:sp>
            <p:nvSpPr>
              <p:cNvPr id="340" name="Google Shape;772;p32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773;p32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774;p32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775;p32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776;p32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777;p32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3" name="Google Shape;813;p32"/>
          <p:cNvSpPr txBox="1">
            <a:spLocks noGrp="1"/>
          </p:cNvSpPr>
          <p:nvPr>
            <p:ph type="title"/>
          </p:nvPr>
        </p:nvSpPr>
        <p:spPr>
          <a:xfrm>
            <a:off x="759919" y="3315539"/>
            <a:ext cx="665437" cy="287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</a:t>
            </a:r>
            <a:r>
              <a:rPr lang="ru-RU" sz="3200" dirty="0" smtClean="0"/>
              <a:t>3</a:t>
            </a:r>
            <a:endParaRPr sz="3200" dirty="0"/>
          </a:p>
        </p:txBody>
      </p:sp>
      <p:grpSp>
        <p:nvGrpSpPr>
          <p:cNvPr id="354" name="Google Shape;761;p32"/>
          <p:cNvGrpSpPr/>
          <p:nvPr/>
        </p:nvGrpSpPr>
        <p:grpSpPr>
          <a:xfrm>
            <a:off x="707335" y="3946055"/>
            <a:ext cx="839429" cy="640193"/>
            <a:chOff x="783926" y="1442156"/>
            <a:chExt cx="1577544" cy="1203118"/>
          </a:xfrm>
        </p:grpSpPr>
        <p:grpSp>
          <p:nvGrpSpPr>
            <p:cNvPr id="355" name="Google Shape;762;p32"/>
            <p:cNvGrpSpPr/>
            <p:nvPr/>
          </p:nvGrpSpPr>
          <p:grpSpPr>
            <a:xfrm>
              <a:off x="783926" y="1442156"/>
              <a:ext cx="1577544" cy="1203118"/>
              <a:chOff x="5705886" y="2338761"/>
              <a:chExt cx="2850639" cy="2174441"/>
            </a:xfrm>
          </p:grpSpPr>
          <p:sp>
            <p:nvSpPr>
              <p:cNvPr id="369" name="Google Shape;763;p32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764;p32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765;p32"/>
            <p:cNvGrpSpPr/>
            <p:nvPr/>
          </p:nvGrpSpPr>
          <p:grpSpPr>
            <a:xfrm>
              <a:off x="915411" y="1515591"/>
              <a:ext cx="1116124" cy="1056428"/>
              <a:chOff x="-2601800" y="2850675"/>
              <a:chExt cx="1151950" cy="1090450"/>
            </a:xfrm>
          </p:grpSpPr>
          <p:sp>
            <p:nvSpPr>
              <p:cNvPr id="364" name="Google Shape;766;p32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767;p32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768;p32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769;p32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770;p32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771;p32"/>
            <p:cNvGrpSpPr/>
            <p:nvPr/>
          </p:nvGrpSpPr>
          <p:grpSpPr>
            <a:xfrm>
              <a:off x="2040271" y="1557962"/>
              <a:ext cx="228713" cy="971638"/>
              <a:chOff x="-1049900" y="1219025"/>
              <a:chExt cx="237550" cy="1009075"/>
            </a:xfrm>
          </p:grpSpPr>
          <p:sp>
            <p:nvSpPr>
              <p:cNvPr id="358" name="Google Shape;772;p32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773;p32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774;p32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775;p32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776;p32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777;p32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" name="Google Shape;813;p32"/>
          <p:cNvSpPr txBox="1">
            <a:spLocks noGrp="1"/>
          </p:cNvSpPr>
          <p:nvPr>
            <p:ph type="title"/>
          </p:nvPr>
        </p:nvSpPr>
        <p:spPr>
          <a:xfrm>
            <a:off x="770373" y="4145355"/>
            <a:ext cx="658059" cy="287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</a:t>
            </a:r>
            <a:r>
              <a:rPr lang="ru-RU" sz="3200" dirty="0" smtClean="0"/>
              <a:t>4</a:t>
            </a:r>
            <a:endParaRPr sz="3200" dirty="0"/>
          </a:p>
        </p:txBody>
      </p:sp>
      <p:sp>
        <p:nvSpPr>
          <p:cNvPr id="373" name="Google Shape;814;p32"/>
          <p:cNvSpPr txBox="1">
            <a:spLocks noGrp="1"/>
          </p:cNvSpPr>
          <p:nvPr>
            <p:ph type="subTitle" idx="1"/>
          </p:nvPr>
        </p:nvSpPr>
        <p:spPr>
          <a:xfrm>
            <a:off x="1714434" y="4017536"/>
            <a:ext cx="326983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Составить этапы реализации идеи</a:t>
            </a:r>
            <a:endParaRPr dirty="0"/>
          </a:p>
        </p:txBody>
      </p:sp>
      <p:grpSp>
        <p:nvGrpSpPr>
          <p:cNvPr id="397" name="Google Shape;761;p32"/>
          <p:cNvGrpSpPr/>
          <p:nvPr/>
        </p:nvGrpSpPr>
        <p:grpSpPr>
          <a:xfrm>
            <a:off x="5156409" y="1532023"/>
            <a:ext cx="839429" cy="640193"/>
            <a:chOff x="783926" y="1442156"/>
            <a:chExt cx="1577544" cy="1203118"/>
          </a:xfrm>
        </p:grpSpPr>
        <p:grpSp>
          <p:nvGrpSpPr>
            <p:cNvPr id="398" name="Google Shape;762;p32"/>
            <p:cNvGrpSpPr/>
            <p:nvPr/>
          </p:nvGrpSpPr>
          <p:grpSpPr>
            <a:xfrm>
              <a:off x="783926" y="1442156"/>
              <a:ext cx="1577544" cy="1203118"/>
              <a:chOff x="5705886" y="2338761"/>
              <a:chExt cx="2850639" cy="2174441"/>
            </a:xfrm>
          </p:grpSpPr>
          <p:sp>
            <p:nvSpPr>
              <p:cNvPr id="412" name="Google Shape;763;p32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764;p32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765;p32"/>
            <p:cNvGrpSpPr/>
            <p:nvPr/>
          </p:nvGrpSpPr>
          <p:grpSpPr>
            <a:xfrm>
              <a:off x="915411" y="1515591"/>
              <a:ext cx="1116124" cy="1056428"/>
              <a:chOff x="-2601800" y="2850675"/>
              <a:chExt cx="1151950" cy="1090450"/>
            </a:xfrm>
          </p:grpSpPr>
          <p:sp>
            <p:nvSpPr>
              <p:cNvPr id="407" name="Google Shape;766;p32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767;p32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768;p32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769;p32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770;p32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771;p32"/>
            <p:cNvGrpSpPr/>
            <p:nvPr/>
          </p:nvGrpSpPr>
          <p:grpSpPr>
            <a:xfrm>
              <a:off x="2040271" y="1557962"/>
              <a:ext cx="228713" cy="971638"/>
              <a:chOff x="-1049900" y="1219025"/>
              <a:chExt cx="237550" cy="1009075"/>
            </a:xfrm>
          </p:grpSpPr>
          <p:sp>
            <p:nvSpPr>
              <p:cNvPr id="401" name="Google Shape;772;p32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773;p32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774;p32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775;p32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776;p32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777;p32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813;p32"/>
          <p:cNvSpPr txBox="1">
            <a:spLocks noGrp="1"/>
          </p:cNvSpPr>
          <p:nvPr>
            <p:ph type="title"/>
          </p:nvPr>
        </p:nvSpPr>
        <p:spPr>
          <a:xfrm>
            <a:off x="5174583" y="1748660"/>
            <a:ext cx="698611" cy="287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</a:t>
            </a:r>
            <a:r>
              <a:rPr lang="ru-RU" sz="3200" dirty="0" smtClean="0"/>
              <a:t>5</a:t>
            </a:r>
            <a:endParaRPr sz="3200" dirty="0"/>
          </a:p>
        </p:txBody>
      </p:sp>
      <p:sp>
        <p:nvSpPr>
          <p:cNvPr id="415" name="Google Shape;814;p32"/>
          <p:cNvSpPr txBox="1">
            <a:spLocks noGrp="1"/>
          </p:cNvSpPr>
          <p:nvPr>
            <p:ph type="subTitle" idx="1"/>
          </p:nvPr>
        </p:nvSpPr>
        <p:spPr>
          <a:xfrm>
            <a:off x="6161633" y="1609719"/>
            <a:ext cx="211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Описать конкретный результат услуги</a:t>
            </a:r>
            <a:endParaRPr dirty="0"/>
          </a:p>
        </p:txBody>
      </p:sp>
      <p:sp>
        <p:nvSpPr>
          <p:cNvPr id="416" name="Google Shape;814;p32"/>
          <p:cNvSpPr txBox="1">
            <a:spLocks noGrp="1"/>
          </p:cNvSpPr>
          <p:nvPr>
            <p:ph type="subTitle" idx="1"/>
          </p:nvPr>
        </p:nvSpPr>
        <p:spPr>
          <a:xfrm>
            <a:off x="6159598" y="2458295"/>
            <a:ext cx="288534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Рассчитать смету расходов, составить финансовый план</a:t>
            </a:r>
            <a:endParaRPr dirty="0"/>
          </a:p>
        </p:txBody>
      </p:sp>
      <p:grpSp>
        <p:nvGrpSpPr>
          <p:cNvPr id="417" name="Google Shape;761;p32"/>
          <p:cNvGrpSpPr/>
          <p:nvPr/>
        </p:nvGrpSpPr>
        <p:grpSpPr>
          <a:xfrm>
            <a:off x="5156409" y="2372474"/>
            <a:ext cx="839429" cy="640193"/>
            <a:chOff x="783926" y="1442156"/>
            <a:chExt cx="1577544" cy="1203118"/>
          </a:xfrm>
        </p:grpSpPr>
        <p:grpSp>
          <p:nvGrpSpPr>
            <p:cNvPr id="418" name="Google Shape;762;p32"/>
            <p:cNvGrpSpPr/>
            <p:nvPr/>
          </p:nvGrpSpPr>
          <p:grpSpPr>
            <a:xfrm>
              <a:off x="783926" y="1442156"/>
              <a:ext cx="1577544" cy="1203118"/>
              <a:chOff x="5705886" y="2338761"/>
              <a:chExt cx="2850639" cy="2174441"/>
            </a:xfrm>
          </p:grpSpPr>
          <p:sp>
            <p:nvSpPr>
              <p:cNvPr id="432" name="Google Shape;763;p32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764;p32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765;p32"/>
            <p:cNvGrpSpPr/>
            <p:nvPr/>
          </p:nvGrpSpPr>
          <p:grpSpPr>
            <a:xfrm>
              <a:off x="915411" y="1515591"/>
              <a:ext cx="1116124" cy="1056428"/>
              <a:chOff x="-2601800" y="2850675"/>
              <a:chExt cx="1151950" cy="1090450"/>
            </a:xfrm>
          </p:grpSpPr>
          <p:sp>
            <p:nvSpPr>
              <p:cNvPr id="427" name="Google Shape;766;p32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767;p32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768;p32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769;p32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770;p32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771;p32"/>
            <p:cNvGrpSpPr/>
            <p:nvPr/>
          </p:nvGrpSpPr>
          <p:grpSpPr>
            <a:xfrm>
              <a:off x="2040271" y="1557962"/>
              <a:ext cx="228713" cy="971638"/>
              <a:chOff x="-1049900" y="1219025"/>
              <a:chExt cx="237550" cy="1009075"/>
            </a:xfrm>
          </p:grpSpPr>
          <p:sp>
            <p:nvSpPr>
              <p:cNvPr id="421" name="Google Shape;772;p32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773;p32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774;p32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775;p32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776;p32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777;p32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4" name="Google Shape;813;p32"/>
          <p:cNvSpPr txBox="1">
            <a:spLocks noGrp="1"/>
          </p:cNvSpPr>
          <p:nvPr>
            <p:ph type="title"/>
          </p:nvPr>
        </p:nvSpPr>
        <p:spPr>
          <a:xfrm>
            <a:off x="5185092" y="2579738"/>
            <a:ext cx="720251" cy="287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</a:t>
            </a:r>
            <a:r>
              <a:rPr lang="ru-RU" sz="3200" dirty="0"/>
              <a:t>6</a:t>
            </a:r>
            <a:endParaRPr sz="3200" dirty="0"/>
          </a:p>
        </p:txBody>
      </p:sp>
      <p:grpSp>
        <p:nvGrpSpPr>
          <p:cNvPr id="511" name="Google Shape;761;p32"/>
          <p:cNvGrpSpPr/>
          <p:nvPr/>
        </p:nvGrpSpPr>
        <p:grpSpPr>
          <a:xfrm>
            <a:off x="5156409" y="3207440"/>
            <a:ext cx="839429" cy="640193"/>
            <a:chOff x="783926" y="1442156"/>
            <a:chExt cx="1577544" cy="1203118"/>
          </a:xfrm>
        </p:grpSpPr>
        <p:grpSp>
          <p:nvGrpSpPr>
            <p:cNvPr id="512" name="Google Shape;762;p32"/>
            <p:cNvGrpSpPr/>
            <p:nvPr/>
          </p:nvGrpSpPr>
          <p:grpSpPr>
            <a:xfrm>
              <a:off x="783926" y="1442156"/>
              <a:ext cx="1577544" cy="1203118"/>
              <a:chOff x="5705886" y="2338761"/>
              <a:chExt cx="2850639" cy="2174441"/>
            </a:xfrm>
          </p:grpSpPr>
          <p:sp>
            <p:nvSpPr>
              <p:cNvPr id="526" name="Google Shape;763;p32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764;p32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765;p32"/>
            <p:cNvGrpSpPr/>
            <p:nvPr/>
          </p:nvGrpSpPr>
          <p:grpSpPr>
            <a:xfrm>
              <a:off x="915411" y="1515591"/>
              <a:ext cx="1116124" cy="1056428"/>
              <a:chOff x="-2601800" y="2850675"/>
              <a:chExt cx="1151950" cy="1090450"/>
            </a:xfrm>
          </p:grpSpPr>
          <p:sp>
            <p:nvSpPr>
              <p:cNvPr id="521" name="Google Shape;766;p32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767;p32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768;p32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769;p32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770;p32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" name="Google Shape;771;p32"/>
            <p:cNvGrpSpPr/>
            <p:nvPr/>
          </p:nvGrpSpPr>
          <p:grpSpPr>
            <a:xfrm>
              <a:off x="2040271" y="1557962"/>
              <a:ext cx="228713" cy="971638"/>
              <a:chOff x="-1049900" y="1219025"/>
              <a:chExt cx="237550" cy="1009075"/>
            </a:xfrm>
          </p:grpSpPr>
          <p:sp>
            <p:nvSpPr>
              <p:cNvPr id="515" name="Google Shape;772;p32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773;p32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774;p32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775;p32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776;p32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777;p32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8" name="Google Shape;813;p32"/>
          <p:cNvSpPr txBox="1">
            <a:spLocks noGrp="1"/>
          </p:cNvSpPr>
          <p:nvPr>
            <p:ph type="title"/>
          </p:nvPr>
        </p:nvSpPr>
        <p:spPr>
          <a:xfrm>
            <a:off x="5174583" y="3424077"/>
            <a:ext cx="698611" cy="287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</a:t>
            </a:r>
            <a:r>
              <a:rPr lang="ru-RU" sz="3200" dirty="0"/>
              <a:t>7</a:t>
            </a:r>
            <a:endParaRPr sz="3200" dirty="0"/>
          </a:p>
        </p:txBody>
      </p:sp>
      <p:sp>
        <p:nvSpPr>
          <p:cNvPr id="529" name="Google Shape;814;p32"/>
          <p:cNvSpPr txBox="1">
            <a:spLocks noGrp="1"/>
          </p:cNvSpPr>
          <p:nvPr>
            <p:ph type="subTitle" idx="1"/>
          </p:nvPr>
        </p:nvSpPr>
        <p:spPr>
          <a:xfrm>
            <a:off x="6161632" y="3285136"/>
            <a:ext cx="2334667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Определить риски</a:t>
            </a:r>
            <a:endParaRPr dirty="0"/>
          </a:p>
        </p:txBody>
      </p:sp>
      <p:grpSp>
        <p:nvGrpSpPr>
          <p:cNvPr id="549" name="Google Shape;761;p32"/>
          <p:cNvGrpSpPr/>
          <p:nvPr/>
        </p:nvGrpSpPr>
        <p:grpSpPr>
          <a:xfrm>
            <a:off x="5151039" y="4043864"/>
            <a:ext cx="839429" cy="640193"/>
            <a:chOff x="783926" y="1442156"/>
            <a:chExt cx="1577544" cy="1203118"/>
          </a:xfrm>
        </p:grpSpPr>
        <p:grpSp>
          <p:nvGrpSpPr>
            <p:cNvPr id="550" name="Google Shape;762;p32"/>
            <p:cNvGrpSpPr/>
            <p:nvPr/>
          </p:nvGrpSpPr>
          <p:grpSpPr>
            <a:xfrm>
              <a:off x="783926" y="1442156"/>
              <a:ext cx="1577544" cy="1203118"/>
              <a:chOff x="5705886" y="2338761"/>
              <a:chExt cx="2850639" cy="2174441"/>
            </a:xfrm>
          </p:grpSpPr>
          <p:sp>
            <p:nvSpPr>
              <p:cNvPr id="564" name="Google Shape;763;p32"/>
              <p:cNvSpPr/>
              <p:nvPr/>
            </p:nvSpPr>
            <p:spPr>
              <a:xfrm>
                <a:off x="5705886" y="2338761"/>
                <a:ext cx="2850639" cy="2174441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49007" extrusionOk="0">
                    <a:moveTo>
                      <a:pt x="10585" y="1"/>
                    </a:moveTo>
                    <a:cubicBezTo>
                      <a:pt x="10025" y="1"/>
                      <a:pt x="9346" y="370"/>
                      <a:pt x="9049" y="810"/>
                    </a:cubicBezTo>
                    <a:lnTo>
                      <a:pt x="548" y="13526"/>
                    </a:lnTo>
                    <a:cubicBezTo>
                      <a:pt x="250" y="13967"/>
                      <a:pt x="0" y="14788"/>
                      <a:pt x="0" y="15336"/>
                    </a:cubicBezTo>
                    <a:lnTo>
                      <a:pt x="0" y="33660"/>
                    </a:lnTo>
                    <a:cubicBezTo>
                      <a:pt x="0" y="34207"/>
                      <a:pt x="250" y="35017"/>
                      <a:pt x="548" y="35469"/>
                    </a:cubicBezTo>
                    <a:lnTo>
                      <a:pt x="9049" y="48185"/>
                    </a:lnTo>
                    <a:cubicBezTo>
                      <a:pt x="9346" y="48626"/>
                      <a:pt x="10049" y="49007"/>
                      <a:pt x="10585" y="49007"/>
                    </a:cubicBezTo>
                    <a:lnTo>
                      <a:pt x="54316" y="49007"/>
                    </a:lnTo>
                    <a:cubicBezTo>
                      <a:pt x="54876" y="49007"/>
                      <a:pt x="55543" y="48626"/>
                      <a:pt x="55840" y="48173"/>
                    </a:cubicBezTo>
                    <a:lnTo>
                      <a:pt x="63722" y="35505"/>
                    </a:lnTo>
                    <a:cubicBezTo>
                      <a:pt x="64008" y="35041"/>
                      <a:pt x="64246" y="34219"/>
                      <a:pt x="64246" y="33672"/>
                    </a:cubicBezTo>
                    <a:lnTo>
                      <a:pt x="64246" y="15324"/>
                    </a:lnTo>
                    <a:cubicBezTo>
                      <a:pt x="64246" y="14776"/>
                      <a:pt x="64008" y="13955"/>
                      <a:pt x="63722" y="13490"/>
                    </a:cubicBezTo>
                    <a:lnTo>
                      <a:pt x="55840" y="822"/>
                    </a:lnTo>
                    <a:cubicBezTo>
                      <a:pt x="55555" y="370"/>
                      <a:pt x="54876" y="1"/>
                      <a:pt x="54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764;p32"/>
              <p:cNvSpPr/>
              <p:nvPr/>
            </p:nvSpPr>
            <p:spPr>
              <a:xfrm>
                <a:off x="5705900" y="2358015"/>
                <a:ext cx="2440661" cy="2155184"/>
              </a:xfrm>
              <a:custGeom>
                <a:avLst/>
                <a:gdLst/>
                <a:ahLst/>
                <a:cxnLst/>
                <a:rect l="l" t="t" r="r" b="b"/>
                <a:pathLst>
                  <a:path w="55007" h="48573" extrusionOk="0">
                    <a:moveTo>
                      <a:pt x="9679" y="1"/>
                    </a:moveTo>
                    <a:cubicBezTo>
                      <a:pt x="9441" y="1"/>
                      <a:pt x="9209" y="127"/>
                      <a:pt x="9049" y="376"/>
                    </a:cubicBezTo>
                    <a:lnTo>
                      <a:pt x="548" y="13092"/>
                    </a:lnTo>
                    <a:cubicBezTo>
                      <a:pt x="250" y="13533"/>
                      <a:pt x="0" y="14354"/>
                      <a:pt x="0" y="14902"/>
                    </a:cubicBezTo>
                    <a:lnTo>
                      <a:pt x="0" y="33226"/>
                    </a:lnTo>
                    <a:cubicBezTo>
                      <a:pt x="0" y="33773"/>
                      <a:pt x="250" y="34583"/>
                      <a:pt x="548" y="35035"/>
                    </a:cubicBezTo>
                    <a:lnTo>
                      <a:pt x="9049" y="47751"/>
                    </a:lnTo>
                    <a:cubicBezTo>
                      <a:pt x="9346" y="48192"/>
                      <a:pt x="10049" y="48573"/>
                      <a:pt x="10585" y="48573"/>
                    </a:cubicBezTo>
                    <a:lnTo>
                      <a:pt x="54316" y="48573"/>
                    </a:lnTo>
                    <a:cubicBezTo>
                      <a:pt x="54876" y="48573"/>
                      <a:pt x="55007" y="48239"/>
                      <a:pt x="54638" y="47846"/>
                    </a:cubicBezTo>
                    <a:lnTo>
                      <a:pt x="10263" y="281"/>
                    </a:lnTo>
                    <a:cubicBezTo>
                      <a:pt x="10093" y="94"/>
                      <a:pt x="9884" y="1"/>
                      <a:pt x="9679" y="1"/>
                    </a:cubicBez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" name="Google Shape;765;p32"/>
            <p:cNvGrpSpPr/>
            <p:nvPr/>
          </p:nvGrpSpPr>
          <p:grpSpPr>
            <a:xfrm>
              <a:off x="915411" y="1515591"/>
              <a:ext cx="1116124" cy="1056428"/>
              <a:chOff x="-2601800" y="2850675"/>
              <a:chExt cx="1151950" cy="1090450"/>
            </a:xfrm>
          </p:grpSpPr>
          <p:sp>
            <p:nvSpPr>
              <p:cNvPr id="559" name="Google Shape;766;p32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767;p32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768;p32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769;p32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770;p32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771;p32"/>
            <p:cNvGrpSpPr/>
            <p:nvPr/>
          </p:nvGrpSpPr>
          <p:grpSpPr>
            <a:xfrm>
              <a:off x="2040271" y="1557962"/>
              <a:ext cx="228713" cy="971638"/>
              <a:chOff x="-1049900" y="1219025"/>
              <a:chExt cx="237550" cy="1009075"/>
            </a:xfrm>
          </p:grpSpPr>
          <p:sp>
            <p:nvSpPr>
              <p:cNvPr id="553" name="Google Shape;772;p32"/>
              <p:cNvSpPr/>
              <p:nvPr/>
            </p:nvSpPr>
            <p:spPr>
              <a:xfrm>
                <a:off x="-1049900" y="1219025"/>
                <a:ext cx="237550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8537" y="40363"/>
                    </a:lnTo>
                    <a:cubicBezTo>
                      <a:pt x="9085" y="40363"/>
                      <a:pt x="9502" y="39922"/>
                      <a:pt x="9490" y="39386"/>
                    </a:cubicBezTo>
                    <a:lnTo>
                      <a:pt x="8906" y="25218"/>
                    </a:lnTo>
                    <a:cubicBezTo>
                      <a:pt x="8894" y="24682"/>
                      <a:pt x="8871" y="23789"/>
                      <a:pt x="8871" y="23242"/>
                    </a:cubicBezTo>
                    <a:lnTo>
                      <a:pt x="8871" y="17134"/>
                    </a:lnTo>
                    <a:cubicBezTo>
                      <a:pt x="8871" y="16586"/>
                      <a:pt x="8882" y="15705"/>
                      <a:pt x="8906" y="15157"/>
                    </a:cubicBezTo>
                    <a:lnTo>
                      <a:pt x="9490" y="989"/>
                    </a:lnTo>
                    <a:cubicBezTo>
                      <a:pt x="9502" y="453"/>
                      <a:pt x="9085" y="1"/>
                      <a:pt x="8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773;p32"/>
              <p:cNvSpPr/>
              <p:nvPr/>
            </p:nvSpPr>
            <p:spPr>
              <a:xfrm>
                <a:off x="-1049600" y="1219025"/>
                <a:ext cx="12592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363" extrusionOk="0">
                    <a:moveTo>
                      <a:pt x="965" y="1"/>
                    </a:moveTo>
                    <a:cubicBezTo>
                      <a:pt x="417" y="1"/>
                      <a:pt x="0" y="453"/>
                      <a:pt x="36" y="989"/>
                    </a:cubicBezTo>
                    <a:lnTo>
                      <a:pt x="905" y="14502"/>
                    </a:lnTo>
                    <a:cubicBezTo>
                      <a:pt x="929" y="15038"/>
                      <a:pt x="965" y="15931"/>
                      <a:pt x="965" y="16479"/>
                    </a:cubicBezTo>
                    <a:lnTo>
                      <a:pt x="965" y="23396"/>
                    </a:lnTo>
                    <a:cubicBezTo>
                      <a:pt x="965" y="23944"/>
                      <a:pt x="929" y="24825"/>
                      <a:pt x="905" y="25385"/>
                    </a:cubicBezTo>
                    <a:lnTo>
                      <a:pt x="36" y="39386"/>
                    </a:lnTo>
                    <a:cubicBezTo>
                      <a:pt x="12" y="39922"/>
                      <a:pt x="429" y="40363"/>
                      <a:pt x="965" y="40363"/>
                    </a:cubicBezTo>
                    <a:lnTo>
                      <a:pt x="4060" y="40363"/>
                    </a:lnTo>
                    <a:cubicBezTo>
                      <a:pt x="4608" y="40363"/>
                      <a:pt x="5037" y="39922"/>
                      <a:pt x="5037" y="39386"/>
                    </a:cubicBezTo>
                    <a:lnTo>
                      <a:pt x="5037" y="989"/>
                    </a:lnTo>
                    <a:cubicBezTo>
                      <a:pt x="5037" y="441"/>
                      <a:pt x="4596" y="1"/>
                      <a:pt x="4060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774;p32"/>
              <p:cNvSpPr/>
              <p:nvPr/>
            </p:nvSpPr>
            <p:spPr>
              <a:xfrm>
                <a:off x="-1031150" y="1596750"/>
                <a:ext cx="209275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812" extrusionOk="0">
                    <a:moveTo>
                      <a:pt x="4180" y="1"/>
                    </a:moveTo>
                    <a:cubicBezTo>
                      <a:pt x="1882" y="1"/>
                      <a:pt x="0" y="251"/>
                      <a:pt x="0" y="584"/>
                    </a:cubicBezTo>
                    <a:lnTo>
                      <a:pt x="0" y="9811"/>
                    </a:lnTo>
                    <a:cubicBezTo>
                      <a:pt x="0" y="9490"/>
                      <a:pt x="1882" y="9228"/>
                      <a:pt x="4180" y="9228"/>
                    </a:cubicBezTo>
                    <a:cubicBezTo>
                      <a:pt x="6489" y="9228"/>
                      <a:pt x="8371" y="9478"/>
                      <a:pt x="8371" y="9811"/>
                    </a:cubicBezTo>
                    <a:lnTo>
                      <a:pt x="8371" y="584"/>
                    </a:lnTo>
                    <a:cubicBezTo>
                      <a:pt x="8371" y="274"/>
                      <a:pt x="6489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775;p32"/>
              <p:cNvSpPr/>
              <p:nvPr/>
            </p:nvSpPr>
            <p:spPr>
              <a:xfrm>
                <a:off x="-951375" y="1654800"/>
                <a:ext cx="556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525" extrusionOk="0">
                    <a:moveTo>
                      <a:pt x="1108" y="0"/>
                    </a:moveTo>
                    <a:cubicBezTo>
                      <a:pt x="500" y="0"/>
                      <a:pt x="0" y="1012"/>
                      <a:pt x="0" y="2262"/>
                    </a:cubicBezTo>
                    <a:cubicBezTo>
                      <a:pt x="0" y="3513"/>
                      <a:pt x="500" y="4525"/>
                      <a:pt x="1108" y="4525"/>
                    </a:cubicBezTo>
                    <a:cubicBezTo>
                      <a:pt x="1727" y="4525"/>
                      <a:pt x="2227" y="3513"/>
                      <a:pt x="2227" y="2262"/>
                    </a:cubicBezTo>
                    <a:cubicBezTo>
                      <a:pt x="2227" y="1012"/>
                      <a:pt x="1727" y="0"/>
                      <a:pt x="1108" y="0"/>
                    </a:cubicBezTo>
                    <a:close/>
                  </a:path>
                </a:pathLst>
              </a:custGeom>
              <a:solidFill>
                <a:srgbClr val="6C3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776;p32"/>
              <p:cNvSpPr/>
              <p:nvPr/>
            </p:nvSpPr>
            <p:spPr>
              <a:xfrm>
                <a:off x="-980250" y="1683375"/>
                <a:ext cx="11312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239" extrusionOk="0">
                    <a:moveTo>
                      <a:pt x="2263" y="0"/>
                    </a:moveTo>
                    <a:cubicBezTo>
                      <a:pt x="1024" y="0"/>
                      <a:pt x="0" y="500"/>
                      <a:pt x="0" y="1119"/>
                    </a:cubicBezTo>
                    <a:cubicBezTo>
                      <a:pt x="0" y="1739"/>
                      <a:pt x="1024" y="2239"/>
                      <a:pt x="2263" y="2239"/>
                    </a:cubicBezTo>
                    <a:cubicBezTo>
                      <a:pt x="3513" y="2239"/>
                      <a:pt x="4525" y="1739"/>
                      <a:pt x="4525" y="1119"/>
                    </a:cubicBezTo>
                    <a:cubicBezTo>
                      <a:pt x="4525" y="500"/>
                      <a:pt x="3513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777;p32"/>
              <p:cNvSpPr/>
              <p:nvPr/>
            </p:nvSpPr>
            <p:spPr>
              <a:xfrm>
                <a:off x="-1031150" y="1597050"/>
                <a:ext cx="1045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9812" extrusionOk="0">
                    <a:moveTo>
                      <a:pt x="4180" y="1"/>
                    </a:moveTo>
                    <a:cubicBezTo>
                      <a:pt x="1882" y="1"/>
                      <a:pt x="0" y="262"/>
                      <a:pt x="0" y="584"/>
                    </a:cubicBezTo>
                    <a:lnTo>
                      <a:pt x="0" y="9811"/>
                    </a:lnTo>
                    <a:cubicBezTo>
                      <a:pt x="0" y="9502"/>
                      <a:pt x="1882" y="9228"/>
                      <a:pt x="4180" y="9228"/>
                    </a:cubicBezTo>
                    <a:lnTo>
                      <a:pt x="4180" y="1"/>
                    </a:lnTo>
                    <a:close/>
                  </a:path>
                </a:pathLst>
              </a:custGeom>
              <a:solidFill>
                <a:srgbClr val="363636">
                  <a:alpha val="40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6" name="Google Shape;813;p32"/>
          <p:cNvSpPr txBox="1">
            <a:spLocks noGrp="1"/>
          </p:cNvSpPr>
          <p:nvPr>
            <p:ph type="title"/>
          </p:nvPr>
        </p:nvSpPr>
        <p:spPr>
          <a:xfrm>
            <a:off x="5169213" y="4260501"/>
            <a:ext cx="698611" cy="287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</a:t>
            </a:r>
            <a:r>
              <a:rPr lang="ru-RU" sz="3200" dirty="0" smtClean="0"/>
              <a:t>8</a:t>
            </a:r>
            <a:endParaRPr sz="3200" dirty="0"/>
          </a:p>
        </p:txBody>
      </p:sp>
      <p:sp>
        <p:nvSpPr>
          <p:cNvPr id="567" name="Google Shape;814;p32"/>
          <p:cNvSpPr txBox="1">
            <a:spLocks noGrp="1"/>
          </p:cNvSpPr>
          <p:nvPr>
            <p:ph type="subTitle" idx="1"/>
          </p:nvPr>
        </p:nvSpPr>
        <p:spPr>
          <a:xfrm>
            <a:off x="6156262" y="4121560"/>
            <a:ext cx="288867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Установить, какие дополнительные знания необходимы команде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0760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>
            <a:spLocks noGrp="1"/>
          </p:cNvSpPr>
          <p:nvPr>
            <p:ph type="subTitle" idx="1"/>
          </p:nvPr>
        </p:nvSpPr>
        <p:spPr>
          <a:xfrm>
            <a:off x="722584" y="1390650"/>
            <a:ext cx="7711581" cy="3228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dirty="0" smtClean="0"/>
              <a:t>Индивидуальное блюдо в ресторане отеля может </a:t>
            </a:r>
            <a:r>
              <a:rPr lang="ru-RU" dirty="0"/>
              <a:t>включать в </a:t>
            </a:r>
            <a:r>
              <a:rPr lang="ru-RU" dirty="0" smtClean="0"/>
              <a:t>себя</a:t>
            </a:r>
          </a:p>
          <a:p>
            <a:pPr marL="0" lvl="0" indent="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Вегетарианские</a:t>
            </a:r>
          </a:p>
          <a:p>
            <a:pPr marL="0" lvl="0" indent="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err="1" smtClean="0"/>
              <a:t>Веганские</a:t>
            </a:r>
            <a:endParaRPr lang="ru-RU" dirty="0" smtClean="0"/>
          </a:p>
          <a:p>
            <a:pPr marL="0" lvl="0" indent="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err="1" smtClean="0"/>
              <a:t>Безглютеновые</a:t>
            </a:r>
            <a:endParaRPr lang="ru-RU" dirty="0" smtClean="0"/>
          </a:p>
          <a:p>
            <a:pPr marL="0" lvl="0" indent="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err="1" smtClean="0"/>
              <a:t>Безлактозные</a:t>
            </a:r>
            <a:r>
              <a:rPr lang="ru-RU" dirty="0" smtClean="0"/>
              <a:t> </a:t>
            </a:r>
          </a:p>
          <a:p>
            <a:pPr marL="0" lvl="0" indent="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любые </a:t>
            </a:r>
            <a:r>
              <a:rPr lang="ru-RU" dirty="0"/>
              <a:t>другие специальные диеты. </a:t>
            </a:r>
            <a:endParaRPr lang="ru-RU" dirty="0" smtClean="0"/>
          </a:p>
          <a:p>
            <a:pPr marL="0" lvl="0" indent="0" algn="just"/>
            <a:endParaRPr lang="ru-RU" dirty="0" smtClean="0"/>
          </a:p>
          <a:p>
            <a:pPr marL="0" lvl="0" indent="0" algn="ctr"/>
            <a:r>
              <a:rPr lang="ru-RU" dirty="0" smtClean="0"/>
              <a:t>Кроме </a:t>
            </a:r>
            <a:r>
              <a:rPr lang="ru-RU" dirty="0"/>
              <a:t>того гости могут пожелать заказать блюдо, которое отражает их культурные или этнические предпочтения.</a:t>
            </a:r>
          </a:p>
          <a:p>
            <a:pPr marL="0" lvl="0" indent="0" algn="just"/>
            <a:endParaRPr lang="ru-RU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5" name="Google Shape;1095;p34"/>
          <p:cNvSpPr txBox="1">
            <a:spLocks noGrp="1"/>
          </p:cNvSpPr>
          <p:nvPr>
            <p:ph type="title"/>
          </p:nvPr>
        </p:nvSpPr>
        <p:spPr>
          <a:xfrm>
            <a:off x="722584" y="511951"/>
            <a:ext cx="3858900" cy="4983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Описание идеи</a:t>
            </a:r>
            <a:endParaRPr sz="3500" dirty="0"/>
          </a:p>
        </p:txBody>
      </p:sp>
      <p:cxnSp>
        <p:nvCxnSpPr>
          <p:cNvPr id="1096" name="Google Shape;1096;p34"/>
          <p:cNvCxnSpPr/>
          <p:nvPr/>
        </p:nvCxnSpPr>
        <p:spPr>
          <a:xfrm>
            <a:off x="800659" y="1178244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41264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8" name="Google Shape;2378;p41"/>
          <p:cNvGrpSpPr/>
          <p:nvPr/>
        </p:nvGrpSpPr>
        <p:grpSpPr>
          <a:xfrm>
            <a:off x="4760323" y="1817092"/>
            <a:ext cx="1038368" cy="982932"/>
            <a:chOff x="4583028" y="3442651"/>
            <a:chExt cx="1038368" cy="982932"/>
          </a:xfrm>
        </p:grpSpPr>
        <p:grpSp>
          <p:nvGrpSpPr>
            <p:cNvPr id="2379" name="Google Shape;2379;p41"/>
            <p:cNvGrpSpPr/>
            <p:nvPr/>
          </p:nvGrpSpPr>
          <p:grpSpPr>
            <a:xfrm flipH="1">
              <a:off x="4583028" y="3442651"/>
              <a:ext cx="1038368" cy="982932"/>
              <a:chOff x="-2601800" y="2850675"/>
              <a:chExt cx="1151950" cy="1090450"/>
            </a:xfrm>
          </p:grpSpPr>
          <p:sp>
            <p:nvSpPr>
              <p:cNvPr id="2380" name="Google Shape;2380;p41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1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1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1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1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5" name="Google Shape;2385;p41"/>
            <p:cNvGrpSpPr/>
            <p:nvPr/>
          </p:nvGrpSpPr>
          <p:grpSpPr>
            <a:xfrm rot="-2700000">
              <a:off x="4681521" y="3548811"/>
              <a:ext cx="231616" cy="161586"/>
              <a:chOff x="758425" y="672072"/>
              <a:chExt cx="848147" cy="591707"/>
            </a:xfrm>
          </p:grpSpPr>
          <p:sp>
            <p:nvSpPr>
              <p:cNvPr id="2386" name="Google Shape;2386;p41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1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1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1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1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1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6" name="Google Shape;2406;p41"/>
          <p:cNvGrpSpPr/>
          <p:nvPr/>
        </p:nvGrpSpPr>
        <p:grpSpPr>
          <a:xfrm>
            <a:off x="764996" y="1817092"/>
            <a:ext cx="1038368" cy="982932"/>
            <a:chOff x="808071" y="1588492"/>
            <a:chExt cx="1038368" cy="982932"/>
          </a:xfrm>
        </p:grpSpPr>
        <p:grpSp>
          <p:nvGrpSpPr>
            <p:cNvPr id="2407" name="Google Shape;2407;p41"/>
            <p:cNvGrpSpPr/>
            <p:nvPr/>
          </p:nvGrpSpPr>
          <p:grpSpPr>
            <a:xfrm flipH="1">
              <a:off x="808071" y="1588492"/>
              <a:ext cx="1038368" cy="982932"/>
              <a:chOff x="-2601800" y="2850675"/>
              <a:chExt cx="1151950" cy="1090450"/>
            </a:xfrm>
          </p:grpSpPr>
          <p:sp>
            <p:nvSpPr>
              <p:cNvPr id="2408" name="Google Shape;2408;p41"/>
              <p:cNvSpPr/>
              <p:nvPr/>
            </p:nvSpPr>
            <p:spPr>
              <a:xfrm>
                <a:off x="-2601800" y="2850675"/>
                <a:ext cx="1151950" cy="1090450"/>
              </a:xfrm>
              <a:custGeom>
                <a:avLst/>
                <a:gdLst/>
                <a:ahLst/>
                <a:cxnLst/>
                <a:rect l="l" t="t" r="r" b="b"/>
                <a:pathLst>
                  <a:path w="46078" h="43618" extrusionOk="0">
                    <a:moveTo>
                      <a:pt x="26509" y="1"/>
                    </a:moveTo>
                    <a:cubicBezTo>
                      <a:pt x="26028" y="1"/>
                      <a:pt x="25565" y="52"/>
                      <a:pt x="25182" y="160"/>
                    </a:cubicBezTo>
                    <a:lnTo>
                      <a:pt x="10382" y="4256"/>
                    </a:lnTo>
                    <a:cubicBezTo>
                      <a:pt x="9346" y="4553"/>
                      <a:pt x="7918" y="5470"/>
                      <a:pt x="7227" y="6304"/>
                    </a:cubicBezTo>
                    <a:lnTo>
                      <a:pt x="1083" y="13805"/>
                    </a:lnTo>
                    <a:cubicBezTo>
                      <a:pt x="405" y="14662"/>
                      <a:pt x="0" y="16222"/>
                      <a:pt x="202" y="17269"/>
                    </a:cubicBezTo>
                    <a:lnTo>
                      <a:pt x="2929" y="31664"/>
                    </a:lnTo>
                    <a:cubicBezTo>
                      <a:pt x="3143" y="32735"/>
                      <a:pt x="3989" y="34164"/>
                      <a:pt x="4822" y="34867"/>
                    </a:cubicBezTo>
                    <a:lnTo>
                      <a:pt x="13942" y="42368"/>
                    </a:lnTo>
                    <a:cubicBezTo>
                      <a:pt x="14776" y="43058"/>
                      <a:pt x="16359" y="43618"/>
                      <a:pt x="17443" y="43618"/>
                    </a:cubicBezTo>
                    <a:lnTo>
                      <a:pt x="32433" y="43618"/>
                    </a:lnTo>
                    <a:cubicBezTo>
                      <a:pt x="33516" y="43618"/>
                      <a:pt x="35004" y="42963"/>
                      <a:pt x="35731" y="42165"/>
                    </a:cubicBezTo>
                    <a:lnTo>
                      <a:pt x="42196" y="35069"/>
                    </a:lnTo>
                    <a:cubicBezTo>
                      <a:pt x="42922" y="34271"/>
                      <a:pt x="43720" y="32747"/>
                      <a:pt x="43958" y="31688"/>
                    </a:cubicBezTo>
                    <a:lnTo>
                      <a:pt x="45839" y="23544"/>
                    </a:lnTo>
                    <a:cubicBezTo>
                      <a:pt x="46077" y="22484"/>
                      <a:pt x="46018" y="20770"/>
                      <a:pt x="45684" y="19734"/>
                    </a:cubicBezTo>
                    <a:lnTo>
                      <a:pt x="41993" y="8137"/>
                    </a:lnTo>
                    <a:cubicBezTo>
                      <a:pt x="41672" y="7089"/>
                      <a:pt x="40600" y="5875"/>
                      <a:pt x="39600" y="5423"/>
                    </a:cubicBezTo>
                    <a:lnTo>
                      <a:pt x="28885" y="458"/>
                    </a:lnTo>
                    <a:cubicBezTo>
                      <a:pt x="28261" y="161"/>
                      <a:pt x="27357" y="1"/>
                      <a:pt x="26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1"/>
              <p:cNvSpPr/>
              <p:nvPr/>
            </p:nvSpPr>
            <p:spPr>
              <a:xfrm>
                <a:off x="-2568775" y="2881350"/>
                <a:ext cx="10897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43590" h="41260" extrusionOk="0">
                    <a:moveTo>
                      <a:pt x="25040" y="0"/>
                    </a:moveTo>
                    <a:cubicBezTo>
                      <a:pt x="24562" y="0"/>
                      <a:pt x="24104" y="52"/>
                      <a:pt x="23730" y="159"/>
                    </a:cubicBezTo>
                    <a:lnTo>
                      <a:pt x="9930" y="3981"/>
                    </a:lnTo>
                    <a:cubicBezTo>
                      <a:pt x="8883" y="4279"/>
                      <a:pt x="7454" y="5196"/>
                      <a:pt x="6775" y="6029"/>
                    </a:cubicBezTo>
                    <a:lnTo>
                      <a:pt x="1084" y="12970"/>
                    </a:lnTo>
                    <a:cubicBezTo>
                      <a:pt x="405" y="13816"/>
                      <a:pt x="1" y="15376"/>
                      <a:pt x="215" y="16435"/>
                    </a:cubicBezTo>
                    <a:lnTo>
                      <a:pt x="2751" y="29842"/>
                    </a:lnTo>
                    <a:cubicBezTo>
                      <a:pt x="2965" y="30913"/>
                      <a:pt x="3811" y="32342"/>
                      <a:pt x="4644" y="33044"/>
                    </a:cubicBezTo>
                    <a:lnTo>
                      <a:pt x="13109" y="40010"/>
                    </a:lnTo>
                    <a:cubicBezTo>
                      <a:pt x="13943" y="40700"/>
                      <a:pt x="15526" y="41260"/>
                      <a:pt x="16610" y="41260"/>
                    </a:cubicBezTo>
                    <a:lnTo>
                      <a:pt x="30588" y="41260"/>
                    </a:lnTo>
                    <a:cubicBezTo>
                      <a:pt x="31671" y="41260"/>
                      <a:pt x="33160" y="40605"/>
                      <a:pt x="33886" y="39807"/>
                    </a:cubicBezTo>
                    <a:lnTo>
                      <a:pt x="39863" y="33235"/>
                    </a:lnTo>
                    <a:cubicBezTo>
                      <a:pt x="40589" y="32437"/>
                      <a:pt x="41387" y="30913"/>
                      <a:pt x="41625" y="29842"/>
                    </a:cubicBezTo>
                    <a:lnTo>
                      <a:pt x="43351" y="22341"/>
                    </a:lnTo>
                    <a:cubicBezTo>
                      <a:pt x="43589" y="21293"/>
                      <a:pt x="43530" y="19578"/>
                      <a:pt x="43208" y="18531"/>
                    </a:cubicBezTo>
                    <a:lnTo>
                      <a:pt x="39779" y="7756"/>
                    </a:lnTo>
                    <a:cubicBezTo>
                      <a:pt x="39458" y="6720"/>
                      <a:pt x="38386" y="5493"/>
                      <a:pt x="37386" y="5053"/>
                    </a:cubicBezTo>
                    <a:lnTo>
                      <a:pt x="27421" y="457"/>
                    </a:lnTo>
                    <a:cubicBezTo>
                      <a:pt x="26790" y="161"/>
                      <a:pt x="25883" y="0"/>
                      <a:pt x="25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1"/>
              <p:cNvSpPr/>
              <p:nvPr/>
            </p:nvSpPr>
            <p:spPr>
              <a:xfrm>
                <a:off x="-2568775" y="2980875"/>
                <a:ext cx="847150" cy="931975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7279" extrusionOk="0">
                    <a:moveTo>
                      <a:pt x="9930" y="0"/>
                    </a:moveTo>
                    <a:cubicBezTo>
                      <a:pt x="8883" y="298"/>
                      <a:pt x="7454" y="1215"/>
                      <a:pt x="6775" y="2048"/>
                    </a:cubicBezTo>
                    <a:lnTo>
                      <a:pt x="1084" y="8989"/>
                    </a:lnTo>
                    <a:cubicBezTo>
                      <a:pt x="405" y="9835"/>
                      <a:pt x="1" y="11395"/>
                      <a:pt x="215" y="12454"/>
                    </a:cubicBezTo>
                    <a:lnTo>
                      <a:pt x="2751" y="25861"/>
                    </a:lnTo>
                    <a:cubicBezTo>
                      <a:pt x="2965" y="26932"/>
                      <a:pt x="3811" y="28361"/>
                      <a:pt x="4644" y="29063"/>
                    </a:cubicBezTo>
                    <a:lnTo>
                      <a:pt x="13109" y="36029"/>
                    </a:lnTo>
                    <a:cubicBezTo>
                      <a:pt x="13943" y="36707"/>
                      <a:pt x="15526" y="37279"/>
                      <a:pt x="16610" y="37279"/>
                    </a:cubicBezTo>
                    <a:lnTo>
                      <a:pt x="30588" y="37279"/>
                    </a:lnTo>
                    <a:cubicBezTo>
                      <a:pt x="31671" y="37279"/>
                      <a:pt x="33160" y="36624"/>
                      <a:pt x="33886" y="35814"/>
                    </a:cubicBez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1"/>
              <p:cNvSpPr/>
              <p:nvPr/>
            </p:nvSpPr>
            <p:spPr>
              <a:xfrm>
                <a:off x="-2422925" y="2980875"/>
                <a:ext cx="823950" cy="823625"/>
              </a:xfrm>
              <a:custGeom>
                <a:avLst/>
                <a:gdLst/>
                <a:ahLst/>
                <a:cxnLst/>
                <a:rect l="l" t="t" r="r" b="b"/>
                <a:pathLst>
                  <a:path w="32958" h="32945" extrusionOk="0">
                    <a:moveTo>
                      <a:pt x="16479" y="0"/>
                    </a:moveTo>
                    <a:cubicBezTo>
                      <a:pt x="15836" y="0"/>
                      <a:pt x="15217" y="24"/>
                      <a:pt x="14586" y="107"/>
                    </a:cubicBezTo>
                    <a:cubicBezTo>
                      <a:pt x="6382" y="1036"/>
                      <a:pt x="1" y="8001"/>
                      <a:pt x="1" y="16478"/>
                    </a:cubicBezTo>
                    <a:cubicBezTo>
                      <a:pt x="1" y="25563"/>
                      <a:pt x="7383" y="32945"/>
                      <a:pt x="16479" y="32945"/>
                    </a:cubicBezTo>
                    <a:cubicBezTo>
                      <a:pt x="20301" y="32945"/>
                      <a:pt x="23825" y="31635"/>
                      <a:pt x="26623" y="29456"/>
                    </a:cubicBezTo>
                    <a:cubicBezTo>
                      <a:pt x="30481" y="26432"/>
                      <a:pt x="32957" y="21741"/>
                      <a:pt x="32957" y="16478"/>
                    </a:cubicBezTo>
                    <a:cubicBezTo>
                      <a:pt x="32957" y="7382"/>
                      <a:pt x="25575" y="0"/>
                      <a:pt x="16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1"/>
              <p:cNvSpPr/>
              <p:nvPr/>
            </p:nvSpPr>
            <p:spPr>
              <a:xfrm>
                <a:off x="-2422625" y="2983250"/>
                <a:ext cx="665875" cy="821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2850" extrusionOk="0">
                    <a:moveTo>
                      <a:pt x="14586" y="1"/>
                    </a:moveTo>
                    <a:lnTo>
                      <a:pt x="14586" y="1"/>
                    </a:lnTo>
                    <a:cubicBezTo>
                      <a:pt x="6370" y="941"/>
                      <a:pt x="1" y="7930"/>
                      <a:pt x="1" y="16372"/>
                    </a:cubicBezTo>
                    <a:cubicBezTo>
                      <a:pt x="1" y="25468"/>
                      <a:pt x="7382" y="32850"/>
                      <a:pt x="16479" y="32850"/>
                    </a:cubicBezTo>
                    <a:cubicBezTo>
                      <a:pt x="20301" y="32850"/>
                      <a:pt x="23837" y="31540"/>
                      <a:pt x="26635" y="29361"/>
                    </a:cubicBezTo>
                    <a:lnTo>
                      <a:pt x="25873" y="28671"/>
                    </a:lnTo>
                    <a:cubicBezTo>
                      <a:pt x="8299" y="16765"/>
                      <a:pt x="14586" y="1"/>
                      <a:pt x="14586" y="1"/>
                    </a:cubicBezTo>
                    <a:close/>
                  </a:path>
                </a:pathLst>
              </a:custGeom>
              <a:solidFill>
                <a:srgbClr val="363636">
                  <a:alpha val="7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3" name="Google Shape;2413;p41"/>
            <p:cNvGrpSpPr/>
            <p:nvPr/>
          </p:nvGrpSpPr>
          <p:grpSpPr>
            <a:xfrm rot="-2700000">
              <a:off x="903721" y="1694549"/>
              <a:ext cx="231616" cy="161586"/>
              <a:chOff x="758425" y="672072"/>
              <a:chExt cx="848147" cy="591707"/>
            </a:xfrm>
          </p:grpSpPr>
          <p:sp>
            <p:nvSpPr>
              <p:cNvPr id="2414" name="Google Shape;2414;p41"/>
              <p:cNvSpPr/>
              <p:nvPr/>
            </p:nvSpPr>
            <p:spPr>
              <a:xfrm>
                <a:off x="758425" y="672072"/>
                <a:ext cx="424733" cy="378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731" extrusionOk="0">
                    <a:moveTo>
                      <a:pt x="872" y="0"/>
                    </a:moveTo>
                    <a:cubicBezTo>
                      <a:pt x="730" y="0"/>
                      <a:pt x="615" y="32"/>
                      <a:pt x="536" y="102"/>
                    </a:cubicBezTo>
                    <a:cubicBezTo>
                      <a:pt x="0" y="579"/>
                      <a:pt x="1048" y="2960"/>
                      <a:pt x="2155" y="3496"/>
                    </a:cubicBezTo>
                    <a:cubicBezTo>
                      <a:pt x="2511" y="3672"/>
                      <a:pt x="2789" y="3731"/>
                      <a:pt x="3001" y="3731"/>
                    </a:cubicBezTo>
                    <a:cubicBezTo>
                      <a:pt x="3435" y="3731"/>
                      <a:pt x="3596" y="3484"/>
                      <a:pt x="3596" y="3484"/>
                    </a:cubicBezTo>
                    <a:cubicBezTo>
                      <a:pt x="3596" y="3484"/>
                      <a:pt x="4191" y="3186"/>
                      <a:pt x="3763" y="2043"/>
                    </a:cubicBezTo>
                    <a:cubicBezTo>
                      <a:pt x="3387" y="1078"/>
                      <a:pt x="1694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1"/>
              <p:cNvSpPr/>
              <p:nvPr/>
            </p:nvSpPr>
            <p:spPr>
              <a:xfrm>
                <a:off x="1069576" y="927396"/>
                <a:ext cx="536996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3167" extrusionOk="0">
                    <a:moveTo>
                      <a:pt x="1682" y="0"/>
                    </a:moveTo>
                    <a:cubicBezTo>
                      <a:pt x="601" y="0"/>
                      <a:pt x="477" y="618"/>
                      <a:pt x="477" y="618"/>
                    </a:cubicBezTo>
                    <a:cubicBezTo>
                      <a:pt x="477" y="618"/>
                      <a:pt x="1" y="1154"/>
                      <a:pt x="894" y="2154"/>
                    </a:cubicBezTo>
                    <a:cubicBezTo>
                      <a:pt x="1474" y="2781"/>
                      <a:pt x="2875" y="3167"/>
                      <a:pt x="3879" y="3167"/>
                    </a:cubicBezTo>
                    <a:cubicBezTo>
                      <a:pt x="4419" y="3167"/>
                      <a:pt x="4845" y="3055"/>
                      <a:pt x="4966" y="2809"/>
                    </a:cubicBezTo>
                    <a:cubicBezTo>
                      <a:pt x="5299" y="2095"/>
                      <a:pt x="3275" y="118"/>
                      <a:pt x="1942" y="11"/>
                    </a:cubicBezTo>
                    <a:cubicBezTo>
                      <a:pt x="1849" y="4"/>
                      <a:pt x="1763" y="0"/>
                      <a:pt x="1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1"/>
              <p:cNvSpPr/>
              <p:nvPr/>
            </p:nvSpPr>
            <p:spPr>
              <a:xfrm>
                <a:off x="774028" y="948471"/>
                <a:ext cx="390994" cy="3153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12" extrusionOk="0">
                    <a:moveTo>
                      <a:pt x="2775" y="0"/>
                    </a:moveTo>
                    <a:cubicBezTo>
                      <a:pt x="2601" y="0"/>
                      <a:pt x="2382" y="40"/>
                      <a:pt x="2108" y="148"/>
                    </a:cubicBezTo>
                    <a:cubicBezTo>
                      <a:pt x="1108" y="529"/>
                      <a:pt x="1" y="2530"/>
                      <a:pt x="441" y="2994"/>
                    </a:cubicBezTo>
                    <a:cubicBezTo>
                      <a:pt x="518" y="3075"/>
                      <a:pt x="648" y="3112"/>
                      <a:pt x="811" y="3112"/>
                    </a:cubicBezTo>
                    <a:cubicBezTo>
                      <a:pt x="1560" y="3112"/>
                      <a:pt x="3023" y="2341"/>
                      <a:pt x="3394" y="1530"/>
                    </a:cubicBezTo>
                    <a:cubicBezTo>
                      <a:pt x="3859" y="565"/>
                      <a:pt x="3370" y="268"/>
                      <a:pt x="3370" y="268"/>
                    </a:cubicBezTo>
                    <a:cubicBezTo>
                      <a:pt x="3370" y="268"/>
                      <a:pt x="3227" y="0"/>
                      <a:pt x="27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1"/>
              <p:cNvSpPr/>
              <p:nvPr/>
            </p:nvSpPr>
            <p:spPr>
              <a:xfrm>
                <a:off x="1056303" y="696693"/>
                <a:ext cx="390994" cy="3144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104" extrusionOk="0">
                    <a:moveTo>
                      <a:pt x="3054" y="0"/>
                    </a:moveTo>
                    <a:cubicBezTo>
                      <a:pt x="2300" y="0"/>
                      <a:pt x="846" y="783"/>
                      <a:pt x="465" y="1574"/>
                    </a:cubicBezTo>
                    <a:cubicBezTo>
                      <a:pt x="1" y="2538"/>
                      <a:pt x="489" y="2836"/>
                      <a:pt x="489" y="2836"/>
                    </a:cubicBezTo>
                    <a:cubicBezTo>
                      <a:pt x="489" y="2836"/>
                      <a:pt x="632" y="3103"/>
                      <a:pt x="1089" y="3103"/>
                    </a:cubicBezTo>
                    <a:cubicBezTo>
                      <a:pt x="1264" y="3103"/>
                      <a:pt x="1486" y="3064"/>
                      <a:pt x="1763" y="2955"/>
                    </a:cubicBezTo>
                    <a:cubicBezTo>
                      <a:pt x="2751" y="2574"/>
                      <a:pt x="3859" y="574"/>
                      <a:pt x="3430" y="121"/>
                    </a:cubicBezTo>
                    <a:cubicBezTo>
                      <a:pt x="3351" y="38"/>
                      <a:pt x="3219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1"/>
              <p:cNvSpPr/>
              <p:nvPr/>
            </p:nvSpPr>
            <p:spPr>
              <a:xfrm>
                <a:off x="944143" y="904093"/>
                <a:ext cx="176195" cy="10182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" extrusionOk="0">
                    <a:moveTo>
                      <a:pt x="512" y="0"/>
                    </a:moveTo>
                    <a:cubicBezTo>
                      <a:pt x="311" y="0"/>
                      <a:pt x="149" y="43"/>
                      <a:pt x="108" y="134"/>
                    </a:cubicBezTo>
                    <a:cubicBezTo>
                      <a:pt x="1" y="372"/>
                      <a:pt x="691" y="991"/>
                      <a:pt x="1120" y="1003"/>
                    </a:cubicBezTo>
                    <a:cubicBezTo>
                      <a:pt x="1141" y="1004"/>
                      <a:pt x="1161" y="1005"/>
                      <a:pt x="1180" y="1005"/>
                    </a:cubicBezTo>
                    <a:cubicBezTo>
                      <a:pt x="1563" y="1005"/>
                      <a:pt x="1584" y="789"/>
                      <a:pt x="1584" y="789"/>
                    </a:cubicBezTo>
                    <a:cubicBezTo>
                      <a:pt x="1584" y="789"/>
                      <a:pt x="1739" y="610"/>
                      <a:pt x="1441" y="301"/>
                    </a:cubicBezTo>
                    <a:cubicBezTo>
                      <a:pt x="1258" y="110"/>
                      <a:pt x="834" y="0"/>
                      <a:pt x="512" y="0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1"/>
              <p:cNvSpPr/>
              <p:nvPr/>
            </p:nvSpPr>
            <p:spPr>
              <a:xfrm>
                <a:off x="1086496" y="960832"/>
                <a:ext cx="175081" cy="10223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09" extrusionOk="0">
                    <a:moveTo>
                      <a:pt x="549" y="1"/>
                    </a:moveTo>
                    <a:cubicBezTo>
                      <a:pt x="177" y="1"/>
                      <a:pt x="155" y="217"/>
                      <a:pt x="155" y="217"/>
                    </a:cubicBezTo>
                    <a:cubicBezTo>
                      <a:pt x="155" y="217"/>
                      <a:pt x="1" y="396"/>
                      <a:pt x="298" y="705"/>
                    </a:cubicBezTo>
                    <a:cubicBezTo>
                      <a:pt x="480" y="901"/>
                      <a:pt x="896" y="1009"/>
                      <a:pt x="1215" y="1009"/>
                    </a:cubicBezTo>
                    <a:cubicBezTo>
                      <a:pt x="1419" y="1009"/>
                      <a:pt x="1583" y="965"/>
                      <a:pt x="1620" y="872"/>
                    </a:cubicBezTo>
                    <a:cubicBezTo>
                      <a:pt x="1727" y="634"/>
                      <a:pt x="1048" y="26"/>
                      <a:pt x="608" y="3"/>
                    </a:cubicBezTo>
                    <a:cubicBezTo>
                      <a:pt x="587" y="2"/>
                      <a:pt x="568" y="1"/>
                      <a:pt x="549" y="1"/>
                    </a:cubicBezTo>
                    <a:close/>
                  </a:path>
                </a:pathLst>
              </a:custGeom>
              <a:solidFill>
                <a:srgbClr val="363636">
                  <a:alpha val="18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4" name="Google Shape;2434;p4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рынка</a:t>
            </a:r>
            <a:endParaRPr dirty="0"/>
          </a:p>
        </p:txBody>
      </p:sp>
      <p:sp>
        <p:nvSpPr>
          <p:cNvPr id="2435" name="Google Shape;2435;p41"/>
          <p:cNvSpPr txBox="1">
            <a:spLocks noGrp="1"/>
          </p:cNvSpPr>
          <p:nvPr>
            <p:ph type="subTitle" idx="1"/>
          </p:nvPr>
        </p:nvSpPr>
        <p:spPr>
          <a:xfrm>
            <a:off x="2050628" y="1721000"/>
            <a:ext cx="24486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Конкуренты</a:t>
            </a:r>
            <a:endParaRPr dirty="0"/>
          </a:p>
        </p:txBody>
      </p:sp>
      <p:sp>
        <p:nvSpPr>
          <p:cNvPr id="2436" name="Google Shape;2436;p41"/>
          <p:cNvSpPr txBox="1">
            <a:spLocks noGrp="1"/>
          </p:cNvSpPr>
          <p:nvPr>
            <p:ph type="subTitle" idx="2"/>
          </p:nvPr>
        </p:nvSpPr>
        <p:spPr>
          <a:xfrm>
            <a:off x="1685926" y="2174150"/>
            <a:ext cx="3009900" cy="2431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ru-RU" dirty="0"/>
              <a:t>Большинство отелей предлагают специальные меню, учитывающие индивидуальные предпочтения, такие как диетические, вегетарианские или аллергические ограничения, а также специальные кулинарные пожелания</a:t>
            </a:r>
            <a:r>
              <a:rPr lang="ru-RU" dirty="0" smtClean="0"/>
              <a:t>. </a:t>
            </a:r>
          </a:p>
          <a:p>
            <a:pPr marL="0" lvl="0" indent="0" algn="ctr"/>
            <a:r>
              <a:rPr lang="ru-RU" dirty="0" smtClean="0"/>
              <a:t>Однако услуги индивидуального блюда нет.</a:t>
            </a:r>
            <a:endParaRPr dirty="0"/>
          </a:p>
        </p:txBody>
      </p:sp>
      <p:sp>
        <p:nvSpPr>
          <p:cNvPr id="2439" name="Google Shape;2439;p41"/>
          <p:cNvSpPr txBox="1">
            <a:spLocks noGrp="1"/>
          </p:cNvSpPr>
          <p:nvPr>
            <p:ph type="subTitle" idx="5"/>
          </p:nvPr>
        </p:nvSpPr>
        <p:spPr>
          <a:xfrm>
            <a:off x="5686425" y="2126964"/>
            <a:ext cx="2886075" cy="2601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ru-RU" dirty="0" smtClean="0"/>
              <a:t>Потенциальными </a:t>
            </a:r>
            <a:r>
              <a:rPr lang="ru-RU" dirty="0"/>
              <a:t>потребителями услуги являются гости </a:t>
            </a:r>
            <a:r>
              <a:rPr lang="ru-RU" dirty="0" smtClean="0"/>
              <a:t>отеля, </a:t>
            </a:r>
            <a:r>
              <a:rPr lang="ru-RU" dirty="0"/>
              <a:t>которые имеют особые диетические потребности или предпочитают здоровую пищу. Также данная услуга может быть </a:t>
            </a:r>
            <a:r>
              <a:rPr lang="ru-RU" dirty="0" smtClean="0"/>
              <a:t>востребована у людей </a:t>
            </a:r>
            <a:r>
              <a:rPr lang="ru-RU" dirty="0"/>
              <a:t>с аллергией на определенные продукты.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2" name="Google Shape;2442;p41"/>
          <p:cNvSpPr txBox="1">
            <a:spLocks noGrp="1"/>
          </p:cNvSpPr>
          <p:nvPr>
            <p:ph type="subTitle" idx="8"/>
          </p:nvPr>
        </p:nvSpPr>
        <p:spPr>
          <a:xfrm>
            <a:off x="5941273" y="1721141"/>
            <a:ext cx="24486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Потребители</a:t>
            </a:r>
            <a:endParaRPr dirty="0"/>
          </a:p>
        </p:txBody>
      </p:sp>
      <p:cxnSp>
        <p:nvCxnSpPr>
          <p:cNvPr id="2443" name="Google Shape;2443;p41"/>
          <p:cNvCxnSpPr/>
          <p:nvPr/>
        </p:nvCxnSpPr>
        <p:spPr>
          <a:xfrm>
            <a:off x="791300" y="1120417"/>
            <a:ext cx="35370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44" name="Google Shape;2444;p41"/>
          <p:cNvGrpSpPr/>
          <p:nvPr/>
        </p:nvGrpSpPr>
        <p:grpSpPr>
          <a:xfrm>
            <a:off x="5066900" y="2044933"/>
            <a:ext cx="425358" cy="527798"/>
            <a:chOff x="1854391" y="2895140"/>
            <a:chExt cx="301630" cy="374272"/>
          </a:xfrm>
        </p:grpSpPr>
        <p:sp>
          <p:nvSpPr>
            <p:cNvPr id="2445" name="Google Shape;2445;p41"/>
            <p:cNvSpPr/>
            <p:nvPr/>
          </p:nvSpPr>
          <p:spPr>
            <a:xfrm>
              <a:off x="1968689" y="2943559"/>
              <a:ext cx="72668" cy="60216"/>
            </a:xfrm>
            <a:custGeom>
              <a:avLst/>
              <a:gdLst/>
              <a:ahLst/>
              <a:cxnLst/>
              <a:rect l="l" t="t" r="r" b="b"/>
              <a:pathLst>
                <a:path w="2772" h="2297" extrusionOk="0">
                  <a:moveTo>
                    <a:pt x="924" y="1"/>
                  </a:moveTo>
                  <a:lnTo>
                    <a:pt x="924" y="463"/>
                  </a:lnTo>
                  <a:cubicBezTo>
                    <a:pt x="924" y="549"/>
                    <a:pt x="881" y="622"/>
                    <a:pt x="794" y="665"/>
                  </a:cubicBezTo>
                  <a:lnTo>
                    <a:pt x="260" y="939"/>
                  </a:lnTo>
                  <a:cubicBezTo>
                    <a:pt x="101" y="1011"/>
                    <a:pt x="0" y="1170"/>
                    <a:pt x="0" y="1343"/>
                  </a:cubicBezTo>
                  <a:lnTo>
                    <a:pt x="0" y="2296"/>
                  </a:lnTo>
                  <a:lnTo>
                    <a:pt x="2772" y="2296"/>
                  </a:lnTo>
                  <a:lnTo>
                    <a:pt x="2772" y="1343"/>
                  </a:lnTo>
                  <a:cubicBezTo>
                    <a:pt x="2772" y="1170"/>
                    <a:pt x="2671" y="1011"/>
                    <a:pt x="2512" y="939"/>
                  </a:cubicBezTo>
                  <a:lnTo>
                    <a:pt x="1978" y="665"/>
                  </a:lnTo>
                  <a:cubicBezTo>
                    <a:pt x="1891" y="622"/>
                    <a:pt x="1848" y="549"/>
                    <a:pt x="1848" y="463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1969056" y="2962486"/>
              <a:ext cx="72301" cy="41289"/>
            </a:xfrm>
            <a:custGeom>
              <a:avLst/>
              <a:gdLst/>
              <a:ahLst/>
              <a:cxnLst/>
              <a:rect l="l" t="t" r="r" b="b"/>
              <a:pathLst>
                <a:path w="2758" h="1575" extrusionOk="0">
                  <a:moveTo>
                    <a:pt x="665" y="1"/>
                  </a:moveTo>
                  <a:lnTo>
                    <a:pt x="246" y="217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1574"/>
                  </a:lnTo>
                  <a:lnTo>
                    <a:pt x="2758" y="1574"/>
                  </a:lnTo>
                  <a:lnTo>
                    <a:pt x="2758" y="621"/>
                  </a:lnTo>
                  <a:cubicBezTo>
                    <a:pt x="2758" y="448"/>
                    <a:pt x="2657" y="289"/>
                    <a:pt x="2498" y="217"/>
                  </a:cubicBezTo>
                  <a:lnTo>
                    <a:pt x="2079" y="1"/>
                  </a:lnTo>
                  <a:cubicBezTo>
                    <a:pt x="1899" y="232"/>
                    <a:pt x="1636" y="347"/>
                    <a:pt x="1372" y="347"/>
                  </a:cubicBezTo>
                  <a:cubicBezTo>
                    <a:pt x="1109" y="347"/>
                    <a:pt x="845" y="232"/>
                    <a:pt x="6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1969056" y="2973470"/>
              <a:ext cx="18193" cy="30672"/>
            </a:xfrm>
            <a:custGeom>
              <a:avLst/>
              <a:gdLst/>
              <a:ahLst/>
              <a:cxnLst/>
              <a:rect l="l" t="t" r="r" b="b"/>
              <a:pathLst>
                <a:path w="694" h="1170" extrusionOk="0">
                  <a:moveTo>
                    <a:pt x="59" y="0"/>
                  </a:moveTo>
                  <a:cubicBezTo>
                    <a:pt x="15" y="58"/>
                    <a:pt x="1" y="130"/>
                    <a:pt x="1" y="217"/>
                  </a:cubicBezTo>
                  <a:lnTo>
                    <a:pt x="1" y="1170"/>
                  </a:lnTo>
                  <a:lnTo>
                    <a:pt x="694" y="1170"/>
                  </a:lnTo>
                  <a:lnTo>
                    <a:pt x="679" y="693"/>
                  </a:lnTo>
                  <a:cubicBezTo>
                    <a:pt x="679" y="549"/>
                    <a:pt x="621" y="419"/>
                    <a:pt x="506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2023190" y="2973470"/>
              <a:ext cx="18167" cy="30672"/>
            </a:xfrm>
            <a:custGeom>
              <a:avLst/>
              <a:gdLst/>
              <a:ahLst/>
              <a:cxnLst/>
              <a:rect l="l" t="t" r="r" b="b"/>
              <a:pathLst>
                <a:path w="693" h="1170" extrusionOk="0">
                  <a:moveTo>
                    <a:pt x="635" y="0"/>
                  </a:moveTo>
                  <a:lnTo>
                    <a:pt x="188" y="332"/>
                  </a:lnTo>
                  <a:cubicBezTo>
                    <a:pt x="72" y="419"/>
                    <a:pt x="0" y="549"/>
                    <a:pt x="0" y="693"/>
                  </a:cubicBezTo>
                  <a:lnTo>
                    <a:pt x="0" y="1170"/>
                  </a:lnTo>
                  <a:lnTo>
                    <a:pt x="693" y="1170"/>
                  </a:lnTo>
                  <a:lnTo>
                    <a:pt x="693" y="217"/>
                  </a:lnTo>
                  <a:cubicBezTo>
                    <a:pt x="693" y="130"/>
                    <a:pt x="664" y="58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1980800" y="2895140"/>
              <a:ext cx="48472" cy="54501"/>
            </a:xfrm>
            <a:custGeom>
              <a:avLst/>
              <a:gdLst/>
              <a:ahLst/>
              <a:cxnLst/>
              <a:rect l="l" t="t" r="r" b="b"/>
              <a:pathLst>
                <a:path w="1849" h="2079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0"/>
                    <a:pt x="419" y="2079"/>
                    <a:pt x="924" y="2079"/>
                  </a:cubicBezTo>
                  <a:cubicBezTo>
                    <a:pt x="1429" y="2079"/>
                    <a:pt x="1848" y="1660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1981167" y="2895507"/>
              <a:ext cx="48105" cy="23908"/>
            </a:xfrm>
            <a:custGeom>
              <a:avLst/>
              <a:gdLst/>
              <a:ahLst/>
              <a:cxnLst/>
              <a:rect l="l" t="t" r="r" b="b"/>
              <a:pathLst>
                <a:path w="1835" h="91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544" y="838"/>
                    <a:pt x="1111" y="912"/>
                    <a:pt x="1680" y="912"/>
                  </a:cubicBezTo>
                  <a:cubicBezTo>
                    <a:pt x="1731" y="912"/>
                    <a:pt x="1783" y="911"/>
                    <a:pt x="1834" y="910"/>
                  </a:cubicBezTo>
                  <a:lnTo>
                    <a:pt x="1834" y="679"/>
                  </a:lnTo>
                  <a:cubicBezTo>
                    <a:pt x="183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1981167" y="2895507"/>
              <a:ext cx="32952" cy="21968"/>
            </a:xfrm>
            <a:custGeom>
              <a:avLst/>
              <a:gdLst/>
              <a:ahLst/>
              <a:cxnLst/>
              <a:rect l="l" t="t" r="r" b="b"/>
              <a:pathLst>
                <a:path w="1257" h="838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17" y="751"/>
                    <a:pt x="448" y="795"/>
                    <a:pt x="679" y="838"/>
                  </a:cubicBezTo>
                  <a:lnTo>
                    <a:pt x="679" y="679"/>
                  </a:lnTo>
                  <a:cubicBezTo>
                    <a:pt x="679" y="347"/>
                    <a:pt x="925" y="58"/>
                    <a:pt x="1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1963000" y="3015860"/>
              <a:ext cx="84412" cy="144576"/>
            </a:xfrm>
            <a:custGeom>
              <a:avLst/>
              <a:gdLst/>
              <a:ahLst/>
              <a:cxnLst/>
              <a:rect l="l" t="t" r="r" b="b"/>
              <a:pathLst>
                <a:path w="3220" h="5515" extrusionOk="0">
                  <a:moveTo>
                    <a:pt x="1" y="0"/>
                  </a:moveTo>
                  <a:lnTo>
                    <a:pt x="1" y="5514"/>
                  </a:lnTo>
                  <a:lnTo>
                    <a:pt x="3220" y="5514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1963000" y="3100246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" y="0"/>
                  </a:moveTo>
                  <a:lnTo>
                    <a:pt x="1" y="2295"/>
                  </a:lnTo>
                  <a:lnTo>
                    <a:pt x="3220" y="2295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2034908" y="3082079"/>
              <a:ext cx="48472" cy="72668"/>
            </a:xfrm>
            <a:custGeom>
              <a:avLst/>
              <a:gdLst/>
              <a:ahLst/>
              <a:cxnLst/>
              <a:rect l="l" t="t" r="r" b="b"/>
              <a:pathLst>
                <a:path w="1849" h="2772" extrusionOk="0">
                  <a:moveTo>
                    <a:pt x="693" y="0"/>
                  </a:moveTo>
                  <a:cubicBezTo>
                    <a:pt x="318" y="0"/>
                    <a:pt x="1" y="318"/>
                    <a:pt x="15" y="693"/>
                  </a:cubicBezTo>
                  <a:lnTo>
                    <a:pt x="15" y="1458"/>
                  </a:lnTo>
                  <a:cubicBezTo>
                    <a:pt x="29" y="1675"/>
                    <a:pt x="102" y="1906"/>
                    <a:pt x="246" y="2079"/>
                  </a:cubicBezTo>
                  <a:cubicBezTo>
                    <a:pt x="390" y="2252"/>
                    <a:pt x="477" y="2469"/>
                    <a:pt x="477" y="2700"/>
                  </a:cubicBezTo>
                  <a:lnTo>
                    <a:pt x="477" y="2772"/>
                  </a:lnTo>
                  <a:lnTo>
                    <a:pt x="1401" y="2772"/>
                  </a:lnTo>
                  <a:lnTo>
                    <a:pt x="1401" y="2628"/>
                  </a:lnTo>
                  <a:cubicBezTo>
                    <a:pt x="1401" y="2440"/>
                    <a:pt x="1459" y="2252"/>
                    <a:pt x="1574" y="2122"/>
                  </a:cubicBezTo>
                  <a:lnTo>
                    <a:pt x="1661" y="2021"/>
                  </a:lnTo>
                  <a:cubicBezTo>
                    <a:pt x="1776" y="1862"/>
                    <a:pt x="1834" y="1689"/>
                    <a:pt x="1848" y="1516"/>
                  </a:cubicBezTo>
                  <a:lnTo>
                    <a:pt x="1848" y="693"/>
                  </a:lnTo>
                  <a:cubicBezTo>
                    <a:pt x="1848" y="303"/>
                    <a:pt x="1531" y="0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2035275" y="3082446"/>
              <a:ext cx="48105" cy="54134"/>
            </a:xfrm>
            <a:custGeom>
              <a:avLst/>
              <a:gdLst/>
              <a:ahLst/>
              <a:cxnLst/>
              <a:rect l="l" t="t" r="r" b="b"/>
              <a:pathLst>
                <a:path w="1835" h="2065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05" y="2065"/>
                    <a:pt x="925" y="2065"/>
                  </a:cubicBezTo>
                  <a:cubicBezTo>
                    <a:pt x="1430" y="2065"/>
                    <a:pt x="1834" y="1646"/>
                    <a:pt x="1834" y="1141"/>
                  </a:cubicBezTo>
                  <a:lnTo>
                    <a:pt x="1834" y="679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2017134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38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2017134" y="3162297"/>
              <a:ext cx="18167" cy="82892"/>
            </a:xfrm>
            <a:custGeom>
              <a:avLst/>
              <a:gdLst/>
              <a:ahLst/>
              <a:cxnLst/>
              <a:rect l="l" t="t" r="r" b="b"/>
              <a:pathLst>
                <a:path w="693" h="3162" extrusionOk="0">
                  <a:moveTo>
                    <a:pt x="144" y="1"/>
                  </a:moveTo>
                  <a:cubicBezTo>
                    <a:pt x="43" y="116"/>
                    <a:pt x="0" y="260"/>
                    <a:pt x="0" y="419"/>
                  </a:cubicBezTo>
                  <a:lnTo>
                    <a:pt x="0" y="2945"/>
                  </a:lnTo>
                  <a:cubicBezTo>
                    <a:pt x="0" y="3061"/>
                    <a:pt x="101" y="3162"/>
                    <a:pt x="231" y="3162"/>
                  </a:cubicBezTo>
                  <a:lnTo>
                    <a:pt x="693" y="3147"/>
                  </a:lnTo>
                  <a:lnTo>
                    <a:pt x="693" y="650"/>
                  </a:lnTo>
                  <a:cubicBezTo>
                    <a:pt x="693" y="506"/>
                    <a:pt x="621" y="361"/>
                    <a:pt x="505" y="28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2083353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1"/>
                    <a:pt x="0" y="506"/>
                    <a:pt x="0" y="650"/>
                  </a:cubicBezTo>
                  <a:lnTo>
                    <a:pt x="0" y="3147"/>
                  </a:lnTo>
                  <a:lnTo>
                    <a:pt x="462" y="3162"/>
                  </a:lnTo>
                  <a:cubicBezTo>
                    <a:pt x="592" y="3162"/>
                    <a:pt x="693" y="3061"/>
                    <a:pt x="693" y="2945"/>
                  </a:cubicBezTo>
                  <a:lnTo>
                    <a:pt x="693" y="419"/>
                  </a:lnTo>
                  <a:cubicBezTo>
                    <a:pt x="693" y="260"/>
                    <a:pt x="650" y="116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1926666" y="3082079"/>
              <a:ext cx="47711" cy="72668"/>
            </a:xfrm>
            <a:custGeom>
              <a:avLst/>
              <a:gdLst/>
              <a:ahLst/>
              <a:cxnLst/>
              <a:rect l="l" t="t" r="r" b="b"/>
              <a:pathLst>
                <a:path w="1820" h="2772" extrusionOk="0">
                  <a:moveTo>
                    <a:pt x="679" y="0"/>
                  </a:moveTo>
                  <a:cubicBezTo>
                    <a:pt x="290" y="0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8" y="1891"/>
                    <a:pt x="232" y="2079"/>
                  </a:cubicBezTo>
                  <a:cubicBezTo>
                    <a:pt x="376" y="2252"/>
                    <a:pt x="448" y="2469"/>
                    <a:pt x="448" y="2700"/>
                  </a:cubicBezTo>
                  <a:lnTo>
                    <a:pt x="448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30" y="2252"/>
                    <a:pt x="1560" y="2122"/>
                  </a:cubicBezTo>
                  <a:lnTo>
                    <a:pt x="1647" y="2021"/>
                  </a:lnTo>
                  <a:cubicBezTo>
                    <a:pt x="1748" y="1862"/>
                    <a:pt x="1820" y="1689"/>
                    <a:pt x="1820" y="1516"/>
                  </a:cubicBezTo>
                  <a:lnTo>
                    <a:pt x="1820" y="693"/>
                  </a:lnTo>
                  <a:cubicBezTo>
                    <a:pt x="1820" y="303"/>
                    <a:pt x="1517" y="0"/>
                    <a:pt x="1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1926666" y="3082446"/>
              <a:ext cx="48472" cy="54134"/>
            </a:xfrm>
            <a:custGeom>
              <a:avLst/>
              <a:gdLst/>
              <a:ahLst/>
              <a:cxnLst/>
              <a:rect l="l" t="t" r="r" b="b"/>
              <a:pathLst>
                <a:path w="1849" h="2065" extrusionOk="0">
                  <a:moveTo>
                    <a:pt x="694" y="1"/>
                  </a:moveTo>
                  <a:cubicBezTo>
                    <a:pt x="319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20" y="2065"/>
                    <a:pt x="925" y="2065"/>
                  </a:cubicBezTo>
                  <a:cubicBezTo>
                    <a:pt x="1430" y="2065"/>
                    <a:pt x="1849" y="1646"/>
                    <a:pt x="1849" y="1141"/>
                  </a:cubicBezTo>
                  <a:lnTo>
                    <a:pt x="1849" y="679"/>
                  </a:lnTo>
                  <a:cubicBezTo>
                    <a:pt x="1849" y="304"/>
                    <a:pt x="1531" y="1"/>
                    <a:pt x="1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1908525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53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1908892" y="3162297"/>
              <a:ext cx="17800" cy="82892"/>
            </a:xfrm>
            <a:custGeom>
              <a:avLst/>
              <a:gdLst/>
              <a:ahLst/>
              <a:cxnLst/>
              <a:rect l="l" t="t" r="r" b="b"/>
              <a:pathLst>
                <a:path w="679" h="3162" extrusionOk="0">
                  <a:moveTo>
                    <a:pt x="130" y="1"/>
                  </a:moveTo>
                  <a:cubicBezTo>
                    <a:pt x="44" y="116"/>
                    <a:pt x="1" y="260"/>
                    <a:pt x="1" y="419"/>
                  </a:cubicBezTo>
                  <a:lnTo>
                    <a:pt x="1" y="2945"/>
                  </a:lnTo>
                  <a:cubicBezTo>
                    <a:pt x="1" y="3061"/>
                    <a:pt x="102" y="3162"/>
                    <a:pt x="217" y="3162"/>
                  </a:cubicBezTo>
                  <a:lnTo>
                    <a:pt x="679" y="3147"/>
                  </a:lnTo>
                  <a:lnTo>
                    <a:pt x="679" y="650"/>
                  </a:lnTo>
                  <a:cubicBezTo>
                    <a:pt x="679" y="506"/>
                    <a:pt x="607" y="361"/>
                    <a:pt x="506" y="28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1975111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3" y="361"/>
                    <a:pt x="1" y="506"/>
                    <a:pt x="1" y="650"/>
                  </a:cubicBezTo>
                  <a:lnTo>
                    <a:pt x="1" y="3147"/>
                  </a:lnTo>
                  <a:lnTo>
                    <a:pt x="463" y="3162"/>
                  </a:lnTo>
                  <a:cubicBezTo>
                    <a:pt x="593" y="3162"/>
                    <a:pt x="694" y="3061"/>
                    <a:pt x="694" y="2945"/>
                  </a:cubicBezTo>
                  <a:lnTo>
                    <a:pt x="694" y="419"/>
                  </a:lnTo>
                  <a:cubicBezTo>
                    <a:pt x="694" y="260"/>
                    <a:pt x="636" y="116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2089409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458"/>
                  </a:lnTo>
                  <a:cubicBezTo>
                    <a:pt x="15" y="1675"/>
                    <a:pt x="87" y="1892"/>
                    <a:pt x="231" y="2079"/>
                  </a:cubicBezTo>
                  <a:cubicBezTo>
                    <a:pt x="376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59" y="2122"/>
                  </a:cubicBezTo>
                  <a:lnTo>
                    <a:pt x="1646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2089409" y="3142242"/>
              <a:ext cx="48445" cy="54527"/>
            </a:xfrm>
            <a:custGeom>
              <a:avLst/>
              <a:gdLst/>
              <a:ahLst/>
              <a:cxnLst/>
              <a:rect l="l" t="t" r="r" b="b"/>
              <a:pathLst>
                <a:path w="1848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2071609" y="3208855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19" y="2295"/>
                    <a:pt x="3220" y="2194"/>
                    <a:pt x="3220" y="2064"/>
                  </a:cubicBezTo>
                  <a:lnTo>
                    <a:pt x="3220" y="924"/>
                  </a:lnTo>
                  <a:cubicBezTo>
                    <a:pt x="3220" y="635"/>
                    <a:pt x="3047" y="390"/>
                    <a:pt x="2772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2071609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17" y="1791"/>
                  </a:cubicBezTo>
                  <a:lnTo>
                    <a:pt x="679" y="1776"/>
                  </a:lnTo>
                  <a:lnTo>
                    <a:pt x="679" y="650"/>
                  </a:lnTo>
                  <a:cubicBezTo>
                    <a:pt x="679" y="506"/>
                    <a:pt x="607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2137828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550" y="1"/>
                  </a:moveTo>
                  <a:lnTo>
                    <a:pt x="174" y="289"/>
                  </a:lnTo>
                  <a:cubicBezTo>
                    <a:pt x="59" y="362"/>
                    <a:pt x="1" y="506"/>
                    <a:pt x="1" y="650"/>
                  </a:cubicBezTo>
                  <a:lnTo>
                    <a:pt x="1" y="1776"/>
                  </a:lnTo>
                  <a:lnTo>
                    <a:pt x="448" y="1791"/>
                  </a:lnTo>
                  <a:cubicBezTo>
                    <a:pt x="578" y="1791"/>
                    <a:pt x="679" y="1675"/>
                    <a:pt x="679" y="1560"/>
                  </a:cubicBezTo>
                  <a:lnTo>
                    <a:pt x="679" y="419"/>
                  </a:lnTo>
                  <a:cubicBezTo>
                    <a:pt x="679" y="261"/>
                    <a:pt x="636" y="116"/>
                    <a:pt x="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1980800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79" y="0"/>
                  </a:moveTo>
                  <a:cubicBezTo>
                    <a:pt x="303" y="15"/>
                    <a:pt x="0" y="318"/>
                    <a:pt x="15" y="693"/>
                  </a:cubicBezTo>
                  <a:lnTo>
                    <a:pt x="15" y="1458"/>
                  </a:lnTo>
                  <a:cubicBezTo>
                    <a:pt x="15" y="1675"/>
                    <a:pt x="101" y="1892"/>
                    <a:pt x="231" y="2079"/>
                  </a:cubicBezTo>
                  <a:cubicBezTo>
                    <a:pt x="390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74" y="2122"/>
                  </a:cubicBezTo>
                  <a:lnTo>
                    <a:pt x="1660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1980800" y="3142242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1962633" y="3208855"/>
              <a:ext cx="84779" cy="60190"/>
            </a:xfrm>
            <a:custGeom>
              <a:avLst/>
              <a:gdLst/>
              <a:ahLst/>
              <a:cxnLst/>
              <a:rect l="l" t="t" r="r" b="b"/>
              <a:pathLst>
                <a:path w="3234" h="2296" extrusionOk="0">
                  <a:moveTo>
                    <a:pt x="1386" y="0"/>
                  </a:moveTo>
                  <a:cubicBezTo>
                    <a:pt x="1227" y="0"/>
                    <a:pt x="1083" y="29"/>
                    <a:pt x="953" y="72"/>
                  </a:cubicBezTo>
                  <a:lnTo>
                    <a:pt x="448" y="289"/>
                  </a:lnTo>
                  <a:cubicBezTo>
                    <a:pt x="174" y="390"/>
                    <a:pt x="0" y="635"/>
                    <a:pt x="0" y="924"/>
                  </a:cubicBezTo>
                  <a:lnTo>
                    <a:pt x="0" y="2064"/>
                  </a:lnTo>
                  <a:cubicBezTo>
                    <a:pt x="0" y="2194"/>
                    <a:pt x="116" y="2295"/>
                    <a:pt x="231" y="2295"/>
                  </a:cubicBezTo>
                  <a:lnTo>
                    <a:pt x="3003" y="2295"/>
                  </a:lnTo>
                  <a:cubicBezTo>
                    <a:pt x="3133" y="2295"/>
                    <a:pt x="3234" y="2194"/>
                    <a:pt x="3234" y="2064"/>
                  </a:cubicBezTo>
                  <a:lnTo>
                    <a:pt x="3234" y="924"/>
                  </a:lnTo>
                  <a:cubicBezTo>
                    <a:pt x="3234" y="635"/>
                    <a:pt x="3061" y="390"/>
                    <a:pt x="2801" y="289"/>
                  </a:cubicBezTo>
                  <a:lnTo>
                    <a:pt x="2281" y="72"/>
                  </a:lnTo>
                  <a:cubicBezTo>
                    <a:pt x="2151" y="29"/>
                    <a:pt x="2007" y="0"/>
                    <a:pt x="1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1963000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79" y="506"/>
                    <a:pt x="622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2029245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73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78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1872558" y="3142242"/>
              <a:ext cx="47711" cy="72694"/>
            </a:xfrm>
            <a:custGeom>
              <a:avLst/>
              <a:gdLst/>
              <a:ahLst/>
              <a:cxnLst/>
              <a:rect l="l" t="t" r="r" b="b"/>
              <a:pathLst>
                <a:path w="1820" h="2773" extrusionOk="0">
                  <a:moveTo>
                    <a:pt x="679" y="0"/>
                  </a:moveTo>
                  <a:cubicBezTo>
                    <a:pt x="304" y="15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7" y="1892"/>
                    <a:pt x="232" y="2079"/>
                  </a:cubicBezTo>
                  <a:cubicBezTo>
                    <a:pt x="376" y="2252"/>
                    <a:pt x="463" y="2469"/>
                    <a:pt x="463" y="2700"/>
                  </a:cubicBezTo>
                  <a:lnTo>
                    <a:pt x="463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44" y="2267"/>
                    <a:pt x="1560" y="2122"/>
                  </a:cubicBezTo>
                  <a:lnTo>
                    <a:pt x="1646" y="2021"/>
                  </a:lnTo>
                  <a:cubicBezTo>
                    <a:pt x="1747" y="1877"/>
                    <a:pt x="1820" y="1704"/>
                    <a:pt x="1820" y="1516"/>
                  </a:cubicBezTo>
                  <a:lnTo>
                    <a:pt x="1820" y="693"/>
                  </a:lnTo>
                  <a:cubicBezTo>
                    <a:pt x="1820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1872558" y="3142242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79"/>
                    <a:pt x="1834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1" y="0"/>
                    <a:pt x="1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1854391" y="3208855"/>
              <a:ext cx="84045" cy="60190"/>
            </a:xfrm>
            <a:custGeom>
              <a:avLst/>
              <a:gdLst/>
              <a:ahLst/>
              <a:cxnLst/>
              <a:rect l="l" t="t" r="r" b="b"/>
              <a:pathLst>
                <a:path w="3206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04" y="2295"/>
                    <a:pt x="3205" y="2194"/>
                    <a:pt x="3205" y="2064"/>
                  </a:cubicBezTo>
                  <a:lnTo>
                    <a:pt x="3205" y="924"/>
                  </a:lnTo>
                  <a:cubicBezTo>
                    <a:pt x="3205" y="635"/>
                    <a:pt x="3047" y="390"/>
                    <a:pt x="2787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1854391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45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94" y="506"/>
                    <a:pt x="622" y="362"/>
                    <a:pt x="506" y="2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1920637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93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1946354" y="2997693"/>
              <a:ext cx="117338" cy="24249"/>
            </a:xfrm>
            <a:custGeom>
              <a:avLst/>
              <a:gdLst/>
              <a:ahLst/>
              <a:cxnLst/>
              <a:rect l="l" t="t" r="r" b="b"/>
              <a:pathLst>
                <a:path w="4476" h="925" extrusionOk="0">
                  <a:moveTo>
                    <a:pt x="246" y="0"/>
                  </a:moveTo>
                  <a:cubicBezTo>
                    <a:pt x="102" y="0"/>
                    <a:pt x="1" y="145"/>
                    <a:pt x="73" y="274"/>
                  </a:cubicBezTo>
                  <a:lnTo>
                    <a:pt x="333" y="794"/>
                  </a:lnTo>
                  <a:cubicBezTo>
                    <a:pt x="376" y="881"/>
                    <a:pt x="463" y="924"/>
                    <a:pt x="549" y="924"/>
                  </a:cubicBezTo>
                  <a:lnTo>
                    <a:pt x="3942" y="924"/>
                  </a:lnTo>
                  <a:cubicBezTo>
                    <a:pt x="4028" y="924"/>
                    <a:pt x="4100" y="866"/>
                    <a:pt x="4144" y="794"/>
                  </a:cubicBezTo>
                  <a:lnTo>
                    <a:pt x="4403" y="274"/>
                  </a:lnTo>
                  <a:cubicBezTo>
                    <a:pt x="4476" y="145"/>
                    <a:pt x="4389" y="0"/>
                    <a:pt x="4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1986856" y="3040056"/>
              <a:ext cx="36360" cy="18193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463"/>
                  </a:lnTo>
                  <a:cubicBezTo>
                    <a:pt x="0" y="578"/>
                    <a:pt x="101" y="694"/>
                    <a:pt x="231" y="694"/>
                  </a:cubicBezTo>
                  <a:lnTo>
                    <a:pt x="1155" y="694"/>
                  </a:lnTo>
                  <a:cubicBezTo>
                    <a:pt x="1285" y="694"/>
                    <a:pt x="1386" y="578"/>
                    <a:pt x="1386" y="463"/>
                  </a:cubicBezTo>
                  <a:lnTo>
                    <a:pt x="1386" y="232"/>
                  </a:lnTo>
                  <a:cubicBezTo>
                    <a:pt x="1386" y="102"/>
                    <a:pt x="1285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41"/>
          <p:cNvGrpSpPr/>
          <p:nvPr/>
        </p:nvGrpSpPr>
        <p:grpSpPr>
          <a:xfrm>
            <a:off x="1049810" y="2132106"/>
            <a:ext cx="487518" cy="353281"/>
            <a:chOff x="1138882" y="2019727"/>
            <a:chExt cx="376578" cy="272846"/>
          </a:xfrm>
        </p:grpSpPr>
        <p:sp>
          <p:nvSpPr>
            <p:cNvPr id="2505" name="Google Shape;2505;p41"/>
            <p:cNvSpPr/>
            <p:nvPr/>
          </p:nvSpPr>
          <p:spPr>
            <a:xfrm>
              <a:off x="1424232" y="2110536"/>
              <a:ext cx="72668" cy="72694"/>
            </a:xfrm>
            <a:custGeom>
              <a:avLst/>
              <a:gdLst/>
              <a:ahLst/>
              <a:cxnLst/>
              <a:rect l="l" t="t" r="r" b="b"/>
              <a:pathLst>
                <a:path w="2772" h="2773" extrusionOk="0">
                  <a:moveTo>
                    <a:pt x="693" y="1"/>
                  </a:moveTo>
                  <a:cubicBezTo>
                    <a:pt x="303" y="1"/>
                    <a:pt x="0" y="304"/>
                    <a:pt x="0" y="693"/>
                  </a:cubicBezTo>
                  <a:cubicBezTo>
                    <a:pt x="0" y="939"/>
                    <a:pt x="202" y="1155"/>
                    <a:pt x="462" y="1155"/>
                  </a:cubicBezTo>
                  <a:lnTo>
                    <a:pt x="2310" y="2772"/>
                  </a:lnTo>
                  <a:lnTo>
                    <a:pt x="2700" y="1401"/>
                  </a:lnTo>
                  <a:cubicBezTo>
                    <a:pt x="2757" y="1242"/>
                    <a:pt x="2772" y="1069"/>
                    <a:pt x="2772" y="896"/>
                  </a:cubicBezTo>
                  <a:lnTo>
                    <a:pt x="2772" y="463"/>
                  </a:lnTo>
                  <a:cubicBezTo>
                    <a:pt x="2772" y="203"/>
                    <a:pt x="2570" y="1"/>
                    <a:pt x="2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412121" y="2116591"/>
              <a:ext cx="30278" cy="66639"/>
            </a:xfrm>
            <a:custGeom>
              <a:avLst/>
              <a:gdLst/>
              <a:ahLst/>
              <a:cxnLst/>
              <a:rect l="l" t="t" r="r" b="b"/>
              <a:pathLst>
                <a:path w="1155" h="2542" extrusionOk="0">
                  <a:moveTo>
                    <a:pt x="693" y="1"/>
                  </a:moveTo>
                  <a:cubicBezTo>
                    <a:pt x="303" y="1"/>
                    <a:pt x="0" y="318"/>
                    <a:pt x="0" y="693"/>
                  </a:cubicBezTo>
                  <a:lnTo>
                    <a:pt x="0" y="852"/>
                  </a:lnTo>
                  <a:cubicBezTo>
                    <a:pt x="0" y="1054"/>
                    <a:pt x="29" y="1256"/>
                    <a:pt x="101" y="1444"/>
                  </a:cubicBezTo>
                  <a:lnTo>
                    <a:pt x="462" y="2541"/>
                  </a:lnTo>
                  <a:lnTo>
                    <a:pt x="1155" y="2541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436343" y="2201371"/>
              <a:ext cx="36334" cy="26870"/>
            </a:xfrm>
            <a:custGeom>
              <a:avLst/>
              <a:gdLst/>
              <a:ahLst/>
              <a:cxnLst/>
              <a:rect l="l" t="t" r="r" b="b"/>
              <a:pathLst>
                <a:path w="1386" h="1025" extrusionOk="0">
                  <a:moveTo>
                    <a:pt x="0" y="0"/>
                  </a:moveTo>
                  <a:lnTo>
                    <a:pt x="0" y="1025"/>
                  </a:lnTo>
                  <a:lnTo>
                    <a:pt x="1386" y="1025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393954" y="2216130"/>
              <a:ext cx="121507" cy="76443"/>
            </a:xfrm>
            <a:custGeom>
              <a:avLst/>
              <a:gdLst/>
              <a:ahLst/>
              <a:cxnLst/>
              <a:rect l="l" t="t" r="r" b="b"/>
              <a:pathLst>
                <a:path w="4635" h="2916" extrusionOk="0">
                  <a:moveTo>
                    <a:pt x="1631" y="0"/>
                  </a:moveTo>
                  <a:lnTo>
                    <a:pt x="505" y="318"/>
                  </a:lnTo>
                  <a:cubicBezTo>
                    <a:pt x="217" y="404"/>
                    <a:pt x="0" y="679"/>
                    <a:pt x="0" y="996"/>
                  </a:cubicBezTo>
                  <a:lnTo>
                    <a:pt x="0" y="2685"/>
                  </a:lnTo>
                  <a:cubicBezTo>
                    <a:pt x="0" y="2801"/>
                    <a:pt x="116" y="2916"/>
                    <a:pt x="231" y="2916"/>
                  </a:cubicBezTo>
                  <a:lnTo>
                    <a:pt x="4403" y="2916"/>
                  </a:lnTo>
                  <a:cubicBezTo>
                    <a:pt x="4519" y="2916"/>
                    <a:pt x="4634" y="2801"/>
                    <a:pt x="4634" y="2685"/>
                  </a:cubicBezTo>
                  <a:lnTo>
                    <a:pt x="4634" y="996"/>
                  </a:lnTo>
                  <a:cubicBezTo>
                    <a:pt x="4634" y="679"/>
                    <a:pt x="4417" y="404"/>
                    <a:pt x="4114" y="318"/>
                  </a:cubicBezTo>
                  <a:lnTo>
                    <a:pt x="3017" y="0"/>
                  </a:lnTo>
                  <a:lnTo>
                    <a:pt x="2324" y="462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48428" y="2228215"/>
              <a:ext cx="12138" cy="64358"/>
            </a:xfrm>
            <a:custGeom>
              <a:avLst/>
              <a:gdLst/>
              <a:ahLst/>
              <a:cxnLst/>
              <a:rect l="l" t="t" r="r" b="b"/>
              <a:pathLst>
                <a:path w="463" h="2455" extrusionOk="0">
                  <a:moveTo>
                    <a:pt x="116" y="1"/>
                  </a:moveTo>
                  <a:lnTo>
                    <a:pt x="1" y="2455"/>
                  </a:lnTo>
                  <a:lnTo>
                    <a:pt x="463" y="245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418176" y="2140814"/>
              <a:ext cx="72668" cy="66639"/>
            </a:xfrm>
            <a:custGeom>
              <a:avLst/>
              <a:gdLst/>
              <a:ahLst/>
              <a:cxnLst/>
              <a:rect l="l" t="t" r="r" b="b"/>
              <a:pathLst>
                <a:path w="2772" h="2542" extrusionOk="0">
                  <a:moveTo>
                    <a:pt x="895" y="0"/>
                  </a:moveTo>
                  <a:cubicBezTo>
                    <a:pt x="765" y="0"/>
                    <a:pt x="635" y="44"/>
                    <a:pt x="549" y="130"/>
                  </a:cubicBezTo>
                  <a:lnTo>
                    <a:pt x="130" y="549"/>
                  </a:lnTo>
                  <a:cubicBezTo>
                    <a:pt x="43" y="636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920"/>
                    <a:pt x="621" y="2541"/>
                    <a:pt x="1386" y="2541"/>
                  </a:cubicBezTo>
                  <a:cubicBezTo>
                    <a:pt x="2151" y="2541"/>
                    <a:pt x="2772" y="1920"/>
                    <a:pt x="2772" y="1155"/>
                  </a:cubicBezTo>
                  <a:lnTo>
                    <a:pt x="2772" y="852"/>
                  </a:lnTo>
                  <a:cubicBezTo>
                    <a:pt x="2772" y="737"/>
                    <a:pt x="2728" y="621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490818" y="2231623"/>
              <a:ext cx="24249" cy="60583"/>
            </a:xfrm>
            <a:custGeom>
              <a:avLst/>
              <a:gdLst/>
              <a:ahLst/>
              <a:cxnLst/>
              <a:rect l="l" t="t" r="r" b="b"/>
              <a:pathLst>
                <a:path w="925" h="2311" extrusionOk="0">
                  <a:moveTo>
                    <a:pt x="809" y="1"/>
                  </a:moveTo>
                  <a:lnTo>
                    <a:pt x="203" y="593"/>
                  </a:lnTo>
                  <a:cubicBezTo>
                    <a:pt x="73" y="723"/>
                    <a:pt x="1" y="896"/>
                    <a:pt x="1" y="1084"/>
                  </a:cubicBezTo>
                  <a:lnTo>
                    <a:pt x="1" y="2311"/>
                  </a:lnTo>
                  <a:lnTo>
                    <a:pt x="694" y="2311"/>
                  </a:lnTo>
                  <a:cubicBezTo>
                    <a:pt x="824" y="2311"/>
                    <a:pt x="925" y="2210"/>
                    <a:pt x="925" y="2080"/>
                  </a:cubicBezTo>
                  <a:lnTo>
                    <a:pt x="925" y="391"/>
                  </a:lnTo>
                  <a:cubicBezTo>
                    <a:pt x="925" y="261"/>
                    <a:pt x="881" y="116"/>
                    <a:pt x="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448428" y="2228215"/>
              <a:ext cx="12138" cy="12138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20"/>
                    <a:pt x="59" y="463"/>
                    <a:pt x="116" y="463"/>
                  </a:cubicBezTo>
                  <a:lnTo>
                    <a:pt x="347" y="463"/>
                  </a:lnTo>
                  <a:cubicBezTo>
                    <a:pt x="405" y="463"/>
                    <a:pt x="463" y="420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429527" y="2211280"/>
              <a:ext cx="24983" cy="25560"/>
            </a:xfrm>
            <a:custGeom>
              <a:avLst/>
              <a:gdLst/>
              <a:ahLst/>
              <a:cxnLst/>
              <a:rect l="l" t="t" r="r" b="b"/>
              <a:pathLst>
                <a:path w="953" h="975" extrusionOk="0">
                  <a:moveTo>
                    <a:pt x="225" y="0"/>
                  </a:moveTo>
                  <a:cubicBezTo>
                    <a:pt x="193" y="0"/>
                    <a:pt x="161" y="16"/>
                    <a:pt x="145" y="41"/>
                  </a:cubicBezTo>
                  <a:lnTo>
                    <a:pt x="0" y="257"/>
                  </a:lnTo>
                  <a:lnTo>
                    <a:pt x="361" y="907"/>
                  </a:lnTo>
                  <a:cubicBezTo>
                    <a:pt x="379" y="952"/>
                    <a:pt x="425" y="974"/>
                    <a:pt x="475" y="974"/>
                  </a:cubicBezTo>
                  <a:cubicBezTo>
                    <a:pt x="505" y="974"/>
                    <a:pt x="536" y="966"/>
                    <a:pt x="563" y="950"/>
                  </a:cubicBezTo>
                  <a:lnTo>
                    <a:pt x="953" y="647"/>
                  </a:lnTo>
                  <a:lnTo>
                    <a:pt x="289" y="26"/>
                  </a:lnTo>
                  <a:cubicBezTo>
                    <a:pt x="271" y="8"/>
                    <a:pt x="248" y="0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1454484" y="2211280"/>
              <a:ext cx="25009" cy="25560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729" y="0"/>
                  </a:moveTo>
                  <a:cubicBezTo>
                    <a:pt x="706" y="0"/>
                    <a:pt x="683" y="8"/>
                    <a:pt x="665" y="26"/>
                  </a:cubicBezTo>
                  <a:lnTo>
                    <a:pt x="1" y="647"/>
                  </a:lnTo>
                  <a:lnTo>
                    <a:pt x="391" y="950"/>
                  </a:lnTo>
                  <a:cubicBezTo>
                    <a:pt x="418" y="966"/>
                    <a:pt x="449" y="974"/>
                    <a:pt x="479" y="974"/>
                  </a:cubicBezTo>
                  <a:cubicBezTo>
                    <a:pt x="528" y="974"/>
                    <a:pt x="575" y="952"/>
                    <a:pt x="593" y="907"/>
                  </a:cubicBezTo>
                  <a:lnTo>
                    <a:pt x="954" y="257"/>
                  </a:lnTo>
                  <a:lnTo>
                    <a:pt x="809" y="41"/>
                  </a:lnTo>
                  <a:cubicBezTo>
                    <a:pt x="793" y="16"/>
                    <a:pt x="761" y="0"/>
                    <a:pt x="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1140035" y="2112816"/>
              <a:ext cx="109002" cy="109395"/>
            </a:xfrm>
            <a:custGeom>
              <a:avLst/>
              <a:gdLst/>
              <a:ahLst/>
              <a:cxnLst/>
              <a:rect l="l" t="t" r="r" b="b"/>
              <a:pathLst>
                <a:path w="4158" h="4173" extrusionOk="0">
                  <a:moveTo>
                    <a:pt x="2079" y="0"/>
                  </a:moveTo>
                  <a:cubicBezTo>
                    <a:pt x="1169" y="0"/>
                    <a:pt x="505" y="722"/>
                    <a:pt x="433" y="1631"/>
                  </a:cubicBezTo>
                  <a:cubicBezTo>
                    <a:pt x="390" y="2267"/>
                    <a:pt x="245" y="2902"/>
                    <a:pt x="43" y="3522"/>
                  </a:cubicBezTo>
                  <a:cubicBezTo>
                    <a:pt x="0" y="3638"/>
                    <a:pt x="58" y="3768"/>
                    <a:pt x="173" y="3811"/>
                  </a:cubicBezTo>
                  <a:cubicBezTo>
                    <a:pt x="549" y="3984"/>
                    <a:pt x="967" y="4114"/>
                    <a:pt x="1371" y="4172"/>
                  </a:cubicBezTo>
                  <a:lnTo>
                    <a:pt x="2786" y="4172"/>
                  </a:lnTo>
                  <a:cubicBezTo>
                    <a:pt x="3205" y="4114"/>
                    <a:pt x="3609" y="3984"/>
                    <a:pt x="3999" y="3811"/>
                  </a:cubicBezTo>
                  <a:cubicBezTo>
                    <a:pt x="4100" y="3753"/>
                    <a:pt x="4157" y="3638"/>
                    <a:pt x="4114" y="3522"/>
                  </a:cubicBezTo>
                  <a:cubicBezTo>
                    <a:pt x="3912" y="2902"/>
                    <a:pt x="3782" y="2267"/>
                    <a:pt x="3724" y="1631"/>
                  </a:cubicBezTo>
                  <a:cubicBezTo>
                    <a:pt x="3667" y="736"/>
                    <a:pt x="2988" y="0"/>
                    <a:pt x="2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1169920" y="2112816"/>
              <a:ext cx="79117" cy="109002"/>
            </a:xfrm>
            <a:custGeom>
              <a:avLst/>
              <a:gdLst/>
              <a:ahLst/>
              <a:cxnLst/>
              <a:rect l="l" t="t" r="r" b="b"/>
              <a:pathLst>
                <a:path w="3018" h="4158" extrusionOk="0">
                  <a:moveTo>
                    <a:pt x="939" y="0"/>
                  </a:moveTo>
                  <a:cubicBezTo>
                    <a:pt x="246" y="29"/>
                    <a:pt x="0" y="953"/>
                    <a:pt x="592" y="1314"/>
                  </a:cubicBezTo>
                  <a:cubicBezTo>
                    <a:pt x="621" y="1328"/>
                    <a:pt x="636" y="1328"/>
                    <a:pt x="664" y="1343"/>
                  </a:cubicBezTo>
                  <a:lnTo>
                    <a:pt x="1184" y="4158"/>
                  </a:lnTo>
                  <a:lnTo>
                    <a:pt x="1661" y="4158"/>
                  </a:lnTo>
                  <a:cubicBezTo>
                    <a:pt x="2065" y="4100"/>
                    <a:pt x="2469" y="3984"/>
                    <a:pt x="2859" y="3811"/>
                  </a:cubicBezTo>
                  <a:cubicBezTo>
                    <a:pt x="2960" y="3768"/>
                    <a:pt x="3017" y="3638"/>
                    <a:pt x="2974" y="3522"/>
                  </a:cubicBezTo>
                  <a:cubicBezTo>
                    <a:pt x="2772" y="2902"/>
                    <a:pt x="2642" y="2267"/>
                    <a:pt x="2584" y="1631"/>
                  </a:cubicBezTo>
                  <a:cubicBezTo>
                    <a:pt x="2527" y="736"/>
                    <a:pt x="1848" y="0"/>
                    <a:pt x="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139275" y="2195315"/>
              <a:ext cx="109002" cy="97258"/>
            </a:xfrm>
            <a:custGeom>
              <a:avLst/>
              <a:gdLst/>
              <a:ahLst/>
              <a:cxnLst/>
              <a:rect l="l" t="t" r="r" b="b"/>
              <a:pathLst>
                <a:path w="4158" h="3710" extrusionOk="0">
                  <a:moveTo>
                    <a:pt x="1386" y="0"/>
                  </a:moveTo>
                  <a:lnTo>
                    <a:pt x="1386" y="693"/>
                  </a:lnTo>
                  <a:cubicBezTo>
                    <a:pt x="1386" y="881"/>
                    <a:pt x="1285" y="1039"/>
                    <a:pt x="1141" y="1112"/>
                  </a:cubicBezTo>
                  <a:lnTo>
                    <a:pt x="390" y="1487"/>
                  </a:lnTo>
                  <a:cubicBezTo>
                    <a:pt x="145" y="1602"/>
                    <a:pt x="0" y="1848"/>
                    <a:pt x="0" y="2108"/>
                  </a:cubicBezTo>
                  <a:lnTo>
                    <a:pt x="0" y="3479"/>
                  </a:lnTo>
                  <a:cubicBezTo>
                    <a:pt x="0" y="3595"/>
                    <a:pt x="101" y="3710"/>
                    <a:pt x="231" y="3710"/>
                  </a:cubicBezTo>
                  <a:lnTo>
                    <a:pt x="3927" y="3710"/>
                  </a:lnTo>
                  <a:cubicBezTo>
                    <a:pt x="4057" y="3710"/>
                    <a:pt x="4158" y="3595"/>
                    <a:pt x="4158" y="3479"/>
                  </a:cubicBezTo>
                  <a:lnTo>
                    <a:pt x="4158" y="2108"/>
                  </a:lnTo>
                  <a:cubicBezTo>
                    <a:pt x="4158" y="1848"/>
                    <a:pt x="4013" y="1602"/>
                    <a:pt x="3782" y="1487"/>
                  </a:cubicBezTo>
                  <a:lnTo>
                    <a:pt x="3032" y="1112"/>
                  </a:lnTo>
                  <a:cubicBezTo>
                    <a:pt x="2873" y="1039"/>
                    <a:pt x="2772" y="881"/>
                    <a:pt x="2772" y="693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138882" y="2227088"/>
              <a:ext cx="109395" cy="65485"/>
            </a:xfrm>
            <a:custGeom>
              <a:avLst/>
              <a:gdLst/>
              <a:ahLst/>
              <a:cxnLst/>
              <a:rect l="l" t="t" r="r" b="b"/>
              <a:pathLst>
                <a:path w="4173" h="2498" extrusionOk="0">
                  <a:moveTo>
                    <a:pt x="925" y="1"/>
                  </a:moveTo>
                  <a:lnTo>
                    <a:pt x="390" y="275"/>
                  </a:lnTo>
                  <a:cubicBezTo>
                    <a:pt x="145" y="390"/>
                    <a:pt x="1" y="636"/>
                    <a:pt x="1" y="896"/>
                  </a:cubicBezTo>
                  <a:lnTo>
                    <a:pt x="1" y="2267"/>
                  </a:lnTo>
                  <a:cubicBezTo>
                    <a:pt x="1" y="2383"/>
                    <a:pt x="102" y="2498"/>
                    <a:pt x="232" y="2498"/>
                  </a:cubicBezTo>
                  <a:lnTo>
                    <a:pt x="3927" y="2498"/>
                  </a:lnTo>
                  <a:cubicBezTo>
                    <a:pt x="4057" y="2498"/>
                    <a:pt x="4158" y="2383"/>
                    <a:pt x="4158" y="2267"/>
                  </a:cubicBezTo>
                  <a:lnTo>
                    <a:pt x="4158" y="896"/>
                  </a:lnTo>
                  <a:cubicBezTo>
                    <a:pt x="4173" y="636"/>
                    <a:pt x="4028" y="390"/>
                    <a:pt x="3797" y="275"/>
                  </a:cubicBezTo>
                  <a:lnTo>
                    <a:pt x="3263" y="1"/>
                  </a:lnTo>
                  <a:cubicBezTo>
                    <a:pt x="2989" y="427"/>
                    <a:pt x="2541" y="639"/>
                    <a:pt x="2094" y="639"/>
                  </a:cubicBezTo>
                  <a:cubicBezTo>
                    <a:pt x="1646" y="639"/>
                    <a:pt x="1199" y="427"/>
                    <a:pt x="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157442" y="2147918"/>
              <a:ext cx="72668" cy="59534"/>
            </a:xfrm>
            <a:custGeom>
              <a:avLst/>
              <a:gdLst/>
              <a:ahLst/>
              <a:cxnLst/>
              <a:rect l="l" t="t" r="r" b="b"/>
              <a:pathLst>
                <a:path w="2772" h="2271" extrusionOk="0">
                  <a:moveTo>
                    <a:pt x="1083" y="1"/>
                  </a:moveTo>
                  <a:cubicBezTo>
                    <a:pt x="986" y="1"/>
                    <a:pt x="904" y="45"/>
                    <a:pt x="866" y="134"/>
                  </a:cubicBezTo>
                  <a:cubicBezTo>
                    <a:pt x="780" y="292"/>
                    <a:pt x="679" y="437"/>
                    <a:pt x="549" y="552"/>
                  </a:cubicBezTo>
                  <a:cubicBezTo>
                    <a:pt x="419" y="653"/>
                    <a:pt x="274" y="754"/>
                    <a:pt x="130" y="827"/>
                  </a:cubicBezTo>
                  <a:cubicBezTo>
                    <a:pt x="43" y="870"/>
                    <a:pt x="0" y="971"/>
                    <a:pt x="15" y="1072"/>
                  </a:cubicBezTo>
                  <a:cubicBezTo>
                    <a:pt x="101" y="1750"/>
                    <a:pt x="693" y="2270"/>
                    <a:pt x="1386" y="2270"/>
                  </a:cubicBezTo>
                  <a:cubicBezTo>
                    <a:pt x="2108" y="2270"/>
                    <a:pt x="2714" y="1707"/>
                    <a:pt x="2772" y="985"/>
                  </a:cubicBezTo>
                  <a:cubicBezTo>
                    <a:pt x="2772" y="928"/>
                    <a:pt x="2743" y="855"/>
                    <a:pt x="2685" y="812"/>
                  </a:cubicBezTo>
                  <a:cubicBezTo>
                    <a:pt x="2238" y="422"/>
                    <a:pt x="1689" y="148"/>
                    <a:pt x="1126" y="4"/>
                  </a:cubicBezTo>
                  <a:cubicBezTo>
                    <a:pt x="1112" y="2"/>
                    <a:pt x="1097" y="1"/>
                    <a:pt x="1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139275" y="2239592"/>
              <a:ext cx="24249" cy="52981"/>
            </a:xfrm>
            <a:custGeom>
              <a:avLst/>
              <a:gdLst/>
              <a:ahLst/>
              <a:cxnLst/>
              <a:rect l="l" t="t" r="r" b="b"/>
              <a:pathLst>
                <a:path w="925" h="2021" extrusionOk="0">
                  <a:moveTo>
                    <a:pt x="145" y="0"/>
                  </a:moveTo>
                  <a:cubicBezTo>
                    <a:pt x="58" y="116"/>
                    <a:pt x="0" y="260"/>
                    <a:pt x="0" y="419"/>
                  </a:cubicBezTo>
                  <a:lnTo>
                    <a:pt x="0" y="1790"/>
                  </a:lnTo>
                  <a:cubicBezTo>
                    <a:pt x="0" y="1906"/>
                    <a:pt x="116" y="2021"/>
                    <a:pt x="231" y="2021"/>
                  </a:cubicBezTo>
                  <a:lnTo>
                    <a:pt x="924" y="2021"/>
                  </a:lnTo>
                  <a:lnTo>
                    <a:pt x="924" y="852"/>
                  </a:lnTo>
                  <a:cubicBezTo>
                    <a:pt x="924" y="707"/>
                    <a:pt x="866" y="577"/>
                    <a:pt x="751" y="491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1224028" y="2207426"/>
              <a:ext cx="206286" cy="85146"/>
            </a:xfrm>
            <a:custGeom>
              <a:avLst/>
              <a:gdLst/>
              <a:ahLst/>
              <a:cxnLst/>
              <a:rect l="l" t="t" r="r" b="b"/>
              <a:pathLst>
                <a:path w="7869" h="3248" extrusionOk="0">
                  <a:moveTo>
                    <a:pt x="2556" y="0"/>
                  </a:moveTo>
                  <a:lnTo>
                    <a:pt x="621" y="707"/>
                  </a:lnTo>
                  <a:cubicBezTo>
                    <a:pt x="246" y="837"/>
                    <a:pt x="1" y="1184"/>
                    <a:pt x="1" y="1574"/>
                  </a:cubicBezTo>
                  <a:lnTo>
                    <a:pt x="1" y="3017"/>
                  </a:lnTo>
                  <a:cubicBezTo>
                    <a:pt x="1" y="3133"/>
                    <a:pt x="116" y="3248"/>
                    <a:pt x="232" y="3248"/>
                  </a:cubicBezTo>
                  <a:lnTo>
                    <a:pt x="7637" y="3248"/>
                  </a:lnTo>
                  <a:cubicBezTo>
                    <a:pt x="7767" y="3248"/>
                    <a:pt x="7868" y="3133"/>
                    <a:pt x="7868" y="3017"/>
                  </a:cubicBezTo>
                  <a:lnTo>
                    <a:pt x="7868" y="1574"/>
                  </a:lnTo>
                  <a:cubicBezTo>
                    <a:pt x="7868" y="1184"/>
                    <a:pt x="7623" y="837"/>
                    <a:pt x="7262" y="707"/>
                  </a:cubicBezTo>
                  <a:lnTo>
                    <a:pt x="5327" y="0"/>
                  </a:lnTo>
                  <a:lnTo>
                    <a:pt x="3942" y="462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1315230" y="2231623"/>
              <a:ext cx="24249" cy="60950"/>
            </a:xfrm>
            <a:custGeom>
              <a:avLst/>
              <a:gdLst/>
              <a:ahLst/>
              <a:cxnLst/>
              <a:rect l="l" t="t" r="r" b="b"/>
              <a:pathLst>
                <a:path w="925" h="2325" extrusionOk="0">
                  <a:moveTo>
                    <a:pt x="217" y="1"/>
                  </a:moveTo>
                  <a:lnTo>
                    <a:pt x="1" y="2325"/>
                  </a:lnTo>
                  <a:lnTo>
                    <a:pt x="925" y="2325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1316750" y="2219511"/>
              <a:ext cx="21208" cy="20474"/>
            </a:xfrm>
            <a:custGeom>
              <a:avLst/>
              <a:gdLst/>
              <a:ahLst/>
              <a:cxnLst/>
              <a:rect l="l" t="t" r="r" b="b"/>
              <a:pathLst>
                <a:path w="809" h="781" extrusionOk="0">
                  <a:moveTo>
                    <a:pt x="0" y="1"/>
                  </a:moveTo>
                  <a:lnTo>
                    <a:pt x="0" y="622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2"/>
                  </a:cubicBezTo>
                  <a:lnTo>
                    <a:pt x="8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1393954" y="2232383"/>
              <a:ext cx="36360" cy="60190"/>
            </a:xfrm>
            <a:custGeom>
              <a:avLst/>
              <a:gdLst/>
              <a:ahLst/>
              <a:cxnLst/>
              <a:rect l="l" t="t" r="r" b="b"/>
              <a:pathLst>
                <a:path w="1387" h="2296" extrusionOk="0">
                  <a:moveTo>
                    <a:pt x="1141" y="1"/>
                  </a:moveTo>
                  <a:lnTo>
                    <a:pt x="275" y="867"/>
                  </a:lnTo>
                  <a:cubicBezTo>
                    <a:pt x="101" y="1040"/>
                    <a:pt x="0" y="1271"/>
                    <a:pt x="0" y="1516"/>
                  </a:cubicBezTo>
                  <a:lnTo>
                    <a:pt x="0" y="2296"/>
                  </a:lnTo>
                  <a:lnTo>
                    <a:pt x="1155" y="2296"/>
                  </a:lnTo>
                  <a:cubicBezTo>
                    <a:pt x="1285" y="2296"/>
                    <a:pt x="1386" y="2181"/>
                    <a:pt x="1386" y="2065"/>
                  </a:cubicBezTo>
                  <a:lnTo>
                    <a:pt x="1386" y="622"/>
                  </a:lnTo>
                  <a:cubicBezTo>
                    <a:pt x="1386" y="391"/>
                    <a:pt x="1299" y="160"/>
                    <a:pt x="1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1260729" y="2019727"/>
              <a:ext cx="133251" cy="96891"/>
            </a:xfrm>
            <a:custGeom>
              <a:avLst/>
              <a:gdLst/>
              <a:ahLst/>
              <a:cxnLst/>
              <a:rect l="l" t="t" r="r" b="b"/>
              <a:pathLst>
                <a:path w="5083" h="3696" extrusionOk="0">
                  <a:moveTo>
                    <a:pt x="1849" y="0"/>
                  </a:moveTo>
                  <a:cubicBezTo>
                    <a:pt x="824" y="0"/>
                    <a:pt x="1" y="823"/>
                    <a:pt x="1" y="1848"/>
                  </a:cubicBezTo>
                  <a:lnTo>
                    <a:pt x="1" y="2396"/>
                  </a:lnTo>
                  <a:cubicBezTo>
                    <a:pt x="1" y="2642"/>
                    <a:pt x="30" y="2887"/>
                    <a:pt x="116" y="3118"/>
                  </a:cubicBezTo>
                  <a:lnTo>
                    <a:pt x="189" y="3349"/>
                  </a:lnTo>
                  <a:cubicBezTo>
                    <a:pt x="217" y="3421"/>
                    <a:pt x="232" y="3493"/>
                    <a:pt x="232" y="3566"/>
                  </a:cubicBezTo>
                  <a:lnTo>
                    <a:pt x="232" y="3696"/>
                  </a:lnTo>
                  <a:lnTo>
                    <a:pt x="4851" y="3696"/>
                  </a:lnTo>
                  <a:lnTo>
                    <a:pt x="4851" y="3580"/>
                  </a:lnTo>
                  <a:cubicBezTo>
                    <a:pt x="4851" y="3508"/>
                    <a:pt x="4851" y="3421"/>
                    <a:pt x="4880" y="3349"/>
                  </a:cubicBezTo>
                  <a:lnTo>
                    <a:pt x="4952" y="3133"/>
                  </a:lnTo>
                  <a:cubicBezTo>
                    <a:pt x="5039" y="2887"/>
                    <a:pt x="5082" y="2642"/>
                    <a:pt x="5082" y="2396"/>
                  </a:cubicBezTo>
                  <a:lnTo>
                    <a:pt x="5082" y="462"/>
                  </a:lnTo>
                  <a:cubicBezTo>
                    <a:pt x="5082" y="202"/>
                    <a:pt x="4880" y="0"/>
                    <a:pt x="4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1291007" y="2165037"/>
              <a:ext cx="72694" cy="54501"/>
            </a:xfrm>
            <a:custGeom>
              <a:avLst/>
              <a:gdLst/>
              <a:ahLst/>
              <a:cxnLst/>
              <a:rect l="l" t="t" r="r" b="b"/>
              <a:pathLst>
                <a:path w="2773" h="2079" extrusionOk="0">
                  <a:moveTo>
                    <a:pt x="1" y="0"/>
                  </a:moveTo>
                  <a:lnTo>
                    <a:pt x="1" y="2079"/>
                  </a:lnTo>
                  <a:lnTo>
                    <a:pt x="2772" y="2079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1278896" y="2197412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413" y="1"/>
                  </a:moveTo>
                  <a:cubicBezTo>
                    <a:pt x="327" y="1"/>
                    <a:pt x="242" y="49"/>
                    <a:pt x="203" y="137"/>
                  </a:cubicBezTo>
                  <a:lnTo>
                    <a:pt x="1" y="555"/>
                  </a:lnTo>
                  <a:lnTo>
                    <a:pt x="752" y="1566"/>
                  </a:lnTo>
                  <a:cubicBezTo>
                    <a:pt x="798" y="1628"/>
                    <a:pt x="869" y="1656"/>
                    <a:pt x="941" y="1656"/>
                  </a:cubicBezTo>
                  <a:cubicBezTo>
                    <a:pt x="1003" y="1656"/>
                    <a:pt x="1065" y="1635"/>
                    <a:pt x="1112" y="1595"/>
                  </a:cubicBezTo>
                  <a:lnTo>
                    <a:pt x="1849" y="844"/>
                  </a:lnTo>
                  <a:lnTo>
                    <a:pt x="535" y="36"/>
                  </a:lnTo>
                  <a:cubicBezTo>
                    <a:pt x="497" y="12"/>
                    <a:pt x="455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1327341" y="2197412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1436" y="1"/>
                  </a:moveTo>
                  <a:cubicBezTo>
                    <a:pt x="1394" y="1"/>
                    <a:pt x="1352" y="12"/>
                    <a:pt x="1314" y="36"/>
                  </a:cubicBezTo>
                  <a:lnTo>
                    <a:pt x="1" y="844"/>
                  </a:lnTo>
                  <a:lnTo>
                    <a:pt x="737" y="1595"/>
                  </a:lnTo>
                  <a:cubicBezTo>
                    <a:pt x="784" y="1635"/>
                    <a:pt x="843" y="1656"/>
                    <a:pt x="902" y="1656"/>
                  </a:cubicBezTo>
                  <a:cubicBezTo>
                    <a:pt x="970" y="1656"/>
                    <a:pt x="1037" y="1628"/>
                    <a:pt x="1083" y="1566"/>
                  </a:cubicBezTo>
                  <a:lnTo>
                    <a:pt x="1848" y="555"/>
                  </a:lnTo>
                  <a:lnTo>
                    <a:pt x="1646" y="137"/>
                  </a:lnTo>
                  <a:cubicBezTo>
                    <a:pt x="1607" y="49"/>
                    <a:pt x="1522" y="1"/>
                    <a:pt x="1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1266785" y="2068696"/>
              <a:ext cx="121140" cy="114533"/>
            </a:xfrm>
            <a:custGeom>
              <a:avLst/>
              <a:gdLst/>
              <a:ahLst/>
              <a:cxnLst/>
              <a:rect l="l" t="t" r="r" b="b"/>
              <a:pathLst>
                <a:path w="4621" h="4369" extrusionOk="0">
                  <a:moveTo>
                    <a:pt x="2025" y="1"/>
                  </a:moveTo>
                  <a:cubicBezTo>
                    <a:pt x="1423" y="1"/>
                    <a:pt x="898" y="105"/>
                    <a:pt x="636" y="167"/>
                  </a:cubicBezTo>
                  <a:cubicBezTo>
                    <a:pt x="535" y="182"/>
                    <a:pt x="463" y="283"/>
                    <a:pt x="463" y="384"/>
                  </a:cubicBezTo>
                  <a:lnTo>
                    <a:pt x="463" y="947"/>
                  </a:lnTo>
                  <a:cubicBezTo>
                    <a:pt x="463" y="1062"/>
                    <a:pt x="405" y="1178"/>
                    <a:pt x="319" y="1279"/>
                  </a:cubicBezTo>
                  <a:lnTo>
                    <a:pt x="131" y="1467"/>
                  </a:lnTo>
                  <a:cubicBezTo>
                    <a:pt x="44" y="1553"/>
                    <a:pt x="1" y="1669"/>
                    <a:pt x="1" y="1784"/>
                  </a:cubicBezTo>
                  <a:lnTo>
                    <a:pt x="1" y="2059"/>
                  </a:lnTo>
                  <a:cubicBezTo>
                    <a:pt x="1" y="3343"/>
                    <a:pt x="1026" y="4368"/>
                    <a:pt x="2311" y="4368"/>
                  </a:cubicBezTo>
                  <a:cubicBezTo>
                    <a:pt x="3581" y="4368"/>
                    <a:pt x="4620" y="3329"/>
                    <a:pt x="4620" y="2059"/>
                  </a:cubicBezTo>
                  <a:lnTo>
                    <a:pt x="4620" y="1784"/>
                  </a:lnTo>
                  <a:cubicBezTo>
                    <a:pt x="4620" y="1669"/>
                    <a:pt x="4577" y="1539"/>
                    <a:pt x="4490" y="1452"/>
                  </a:cubicBezTo>
                  <a:lnTo>
                    <a:pt x="4303" y="1265"/>
                  </a:lnTo>
                  <a:cubicBezTo>
                    <a:pt x="4202" y="1178"/>
                    <a:pt x="4158" y="1062"/>
                    <a:pt x="4158" y="947"/>
                  </a:cubicBezTo>
                  <a:lnTo>
                    <a:pt x="4158" y="817"/>
                  </a:lnTo>
                  <a:cubicBezTo>
                    <a:pt x="4158" y="716"/>
                    <a:pt x="4115" y="629"/>
                    <a:pt x="4043" y="572"/>
                  </a:cubicBezTo>
                  <a:cubicBezTo>
                    <a:pt x="3439" y="126"/>
                    <a:pt x="268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1224421" y="2232383"/>
              <a:ext cx="36334" cy="60190"/>
            </a:xfrm>
            <a:custGeom>
              <a:avLst/>
              <a:gdLst/>
              <a:ahLst/>
              <a:cxnLst/>
              <a:rect l="l" t="t" r="r" b="b"/>
              <a:pathLst>
                <a:path w="1386" h="2296" extrusionOk="0">
                  <a:moveTo>
                    <a:pt x="246" y="1"/>
                  </a:moveTo>
                  <a:cubicBezTo>
                    <a:pt x="87" y="160"/>
                    <a:pt x="0" y="391"/>
                    <a:pt x="0" y="622"/>
                  </a:cubicBezTo>
                  <a:lnTo>
                    <a:pt x="0" y="2065"/>
                  </a:lnTo>
                  <a:cubicBezTo>
                    <a:pt x="0" y="2181"/>
                    <a:pt x="101" y="2296"/>
                    <a:pt x="231" y="2296"/>
                  </a:cubicBezTo>
                  <a:lnTo>
                    <a:pt x="1386" y="2296"/>
                  </a:lnTo>
                  <a:lnTo>
                    <a:pt x="1386" y="1516"/>
                  </a:lnTo>
                  <a:cubicBezTo>
                    <a:pt x="1386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1" name="Google Shape;2531;p41"/>
          <p:cNvGrpSpPr/>
          <p:nvPr/>
        </p:nvGrpSpPr>
        <p:grpSpPr>
          <a:xfrm>
            <a:off x="5749479" y="285503"/>
            <a:ext cx="2603321" cy="981681"/>
            <a:chOff x="5825679" y="44165"/>
            <a:chExt cx="2603321" cy="981681"/>
          </a:xfrm>
        </p:grpSpPr>
        <p:grpSp>
          <p:nvGrpSpPr>
            <p:cNvPr id="2532" name="Google Shape;2532;p41"/>
            <p:cNvGrpSpPr/>
            <p:nvPr/>
          </p:nvGrpSpPr>
          <p:grpSpPr>
            <a:xfrm>
              <a:off x="6380109" y="44165"/>
              <a:ext cx="2048891" cy="981681"/>
              <a:chOff x="6380109" y="44165"/>
              <a:chExt cx="2048891" cy="981681"/>
            </a:xfrm>
          </p:grpSpPr>
          <p:sp>
            <p:nvSpPr>
              <p:cNvPr id="2533" name="Google Shape;2533;p41"/>
              <p:cNvSpPr/>
              <p:nvPr/>
            </p:nvSpPr>
            <p:spPr>
              <a:xfrm>
                <a:off x="6380109" y="44165"/>
                <a:ext cx="2048891" cy="981681"/>
              </a:xfrm>
              <a:custGeom>
                <a:avLst/>
                <a:gdLst/>
                <a:ahLst/>
                <a:cxnLst/>
                <a:rect l="l" t="t" r="r" b="b"/>
                <a:pathLst>
                  <a:path w="55889" h="26778" extrusionOk="0">
                    <a:moveTo>
                      <a:pt x="51253" y="10049"/>
                    </a:moveTo>
                    <a:cubicBezTo>
                      <a:pt x="52732" y="10049"/>
                      <a:pt x="53912" y="11378"/>
                      <a:pt x="53912" y="13014"/>
                    </a:cubicBezTo>
                    <a:cubicBezTo>
                      <a:pt x="53912" y="14645"/>
                      <a:pt x="52722" y="15967"/>
                      <a:pt x="51233" y="15967"/>
                    </a:cubicBezTo>
                    <a:cubicBezTo>
                      <a:pt x="49757" y="15967"/>
                      <a:pt x="48555" y="14645"/>
                      <a:pt x="48555" y="13014"/>
                    </a:cubicBezTo>
                    <a:cubicBezTo>
                      <a:pt x="48555" y="11371"/>
                      <a:pt x="49757" y="10049"/>
                      <a:pt x="51233" y="10049"/>
                    </a:cubicBezTo>
                    <a:cubicBezTo>
                      <a:pt x="51240" y="10049"/>
                      <a:pt x="51247" y="10049"/>
                      <a:pt x="51253" y="10049"/>
                    </a:cubicBezTo>
                    <a:close/>
                    <a:moveTo>
                      <a:pt x="2680" y="0"/>
                    </a:moveTo>
                    <a:cubicBezTo>
                      <a:pt x="1263" y="0"/>
                      <a:pt x="1" y="929"/>
                      <a:pt x="1" y="2477"/>
                    </a:cubicBezTo>
                    <a:lnTo>
                      <a:pt x="1" y="23622"/>
                    </a:lnTo>
                    <a:cubicBezTo>
                      <a:pt x="1" y="25182"/>
                      <a:pt x="1275" y="26778"/>
                      <a:pt x="2680" y="26778"/>
                    </a:cubicBezTo>
                    <a:lnTo>
                      <a:pt x="39089" y="26778"/>
                    </a:lnTo>
                    <a:cubicBezTo>
                      <a:pt x="40494" y="26778"/>
                      <a:pt x="41399" y="25182"/>
                      <a:pt x="41399" y="23622"/>
                    </a:cubicBezTo>
                    <a:lnTo>
                      <a:pt x="41399" y="19824"/>
                    </a:lnTo>
                    <a:cubicBezTo>
                      <a:pt x="41983" y="17682"/>
                      <a:pt x="43777" y="17108"/>
                      <a:pt x="45530" y="17108"/>
                    </a:cubicBezTo>
                    <a:cubicBezTo>
                      <a:pt x="47100" y="17108"/>
                      <a:pt x="48638" y="17568"/>
                      <a:pt x="49245" y="17776"/>
                    </a:cubicBezTo>
                    <a:cubicBezTo>
                      <a:pt x="49817" y="18050"/>
                      <a:pt x="50519" y="18205"/>
                      <a:pt x="51174" y="18205"/>
                    </a:cubicBezTo>
                    <a:cubicBezTo>
                      <a:pt x="53758" y="18205"/>
                      <a:pt x="55889" y="15883"/>
                      <a:pt x="55889" y="13014"/>
                    </a:cubicBezTo>
                    <a:cubicBezTo>
                      <a:pt x="55889" y="10133"/>
                      <a:pt x="53805" y="7811"/>
                      <a:pt x="51210" y="7811"/>
                    </a:cubicBezTo>
                    <a:cubicBezTo>
                      <a:pt x="50531" y="7811"/>
                      <a:pt x="49769" y="7978"/>
                      <a:pt x="49174" y="8275"/>
                    </a:cubicBezTo>
                    <a:cubicBezTo>
                      <a:pt x="48526" y="8486"/>
                      <a:pt x="47037" y="8915"/>
                      <a:pt x="45517" y="8915"/>
                    </a:cubicBezTo>
                    <a:cubicBezTo>
                      <a:pt x="43770" y="8915"/>
                      <a:pt x="41980" y="8348"/>
                      <a:pt x="41375" y="6227"/>
                    </a:cubicBezTo>
                    <a:lnTo>
                      <a:pt x="41375" y="2477"/>
                    </a:lnTo>
                    <a:cubicBezTo>
                      <a:pt x="41375" y="905"/>
                      <a:pt x="40470" y="0"/>
                      <a:pt x="39053" y="0"/>
                    </a:cubicBezTo>
                    <a:close/>
                  </a:path>
                </a:pathLst>
              </a:custGeom>
              <a:solidFill>
                <a:srgbClr val="FFA333">
                  <a:alpha val="72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4" name="Google Shape;2534;p41"/>
              <p:cNvGrpSpPr/>
              <p:nvPr/>
            </p:nvGrpSpPr>
            <p:grpSpPr>
              <a:xfrm>
                <a:off x="6559892" y="126273"/>
                <a:ext cx="1241542" cy="817466"/>
                <a:chOff x="6559892" y="140177"/>
                <a:chExt cx="1241542" cy="817466"/>
              </a:xfrm>
            </p:grpSpPr>
            <p:grpSp>
              <p:nvGrpSpPr>
                <p:cNvPr id="2535" name="Google Shape;2535;p41"/>
                <p:cNvGrpSpPr/>
                <p:nvPr/>
              </p:nvGrpSpPr>
              <p:grpSpPr>
                <a:xfrm flipH="1">
                  <a:off x="6559892" y="535002"/>
                  <a:ext cx="1241542" cy="422641"/>
                  <a:chOff x="-2867425" y="4215925"/>
                  <a:chExt cx="1067075" cy="363250"/>
                </a:xfrm>
              </p:grpSpPr>
              <p:sp>
                <p:nvSpPr>
                  <p:cNvPr id="2536" name="Google Shape;2536;p41"/>
                  <p:cNvSpPr/>
                  <p:nvPr/>
                </p:nvSpPr>
                <p:spPr>
                  <a:xfrm>
                    <a:off x="-2316075" y="4254490"/>
                    <a:ext cx="161650" cy="5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6" h="2062" extrusionOk="0">
                        <a:moveTo>
                          <a:pt x="2139" y="0"/>
                        </a:moveTo>
                        <a:cubicBezTo>
                          <a:pt x="564" y="0"/>
                          <a:pt x="0" y="1204"/>
                          <a:pt x="0" y="1204"/>
                        </a:cubicBezTo>
                        <a:cubicBezTo>
                          <a:pt x="2167" y="1419"/>
                          <a:pt x="6466" y="2062"/>
                          <a:pt x="6466" y="2062"/>
                        </a:cubicBezTo>
                        <a:cubicBezTo>
                          <a:pt x="6466" y="2062"/>
                          <a:pt x="5394" y="764"/>
                          <a:pt x="3096" y="133"/>
                        </a:cubicBezTo>
                        <a:cubicBezTo>
                          <a:pt x="2742" y="40"/>
                          <a:pt x="2424" y="0"/>
                          <a:pt x="213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41"/>
                  <p:cNvSpPr/>
                  <p:nvPr/>
                </p:nvSpPr>
                <p:spPr>
                  <a:xfrm>
                    <a:off x="-2863725" y="4223375"/>
                    <a:ext cx="141375" cy="18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5" h="7590" extrusionOk="0">
                        <a:moveTo>
                          <a:pt x="359" y="0"/>
                        </a:moveTo>
                        <a:cubicBezTo>
                          <a:pt x="142" y="0"/>
                          <a:pt x="0" y="207"/>
                          <a:pt x="82" y="842"/>
                        </a:cubicBezTo>
                        <a:cubicBezTo>
                          <a:pt x="297" y="2401"/>
                          <a:pt x="666" y="3759"/>
                          <a:pt x="868" y="4961"/>
                        </a:cubicBezTo>
                        <a:cubicBezTo>
                          <a:pt x="1056" y="6002"/>
                          <a:pt x="1079" y="7590"/>
                          <a:pt x="2014" y="7590"/>
                        </a:cubicBezTo>
                        <a:cubicBezTo>
                          <a:pt x="2148" y="7590"/>
                          <a:pt x="2301" y="7557"/>
                          <a:pt x="2475" y="7485"/>
                        </a:cubicBezTo>
                        <a:cubicBezTo>
                          <a:pt x="3880" y="6902"/>
                          <a:pt x="5440" y="6664"/>
                          <a:pt x="5440" y="6664"/>
                        </a:cubicBezTo>
                        <a:lnTo>
                          <a:pt x="5654" y="3806"/>
                        </a:lnTo>
                        <a:cubicBezTo>
                          <a:pt x="5535" y="3759"/>
                          <a:pt x="1618" y="961"/>
                          <a:pt x="1321" y="639"/>
                        </a:cubicBezTo>
                        <a:cubicBezTo>
                          <a:pt x="1151" y="441"/>
                          <a:pt x="675" y="0"/>
                          <a:pt x="359" y="0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0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41"/>
                  <p:cNvSpPr/>
                  <p:nvPr/>
                </p:nvSpPr>
                <p:spPr>
                  <a:xfrm>
                    <a:off x="-2817625" y="4294525"/>
                    <a:ext cx="94075" cy="4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3" h="1663" extrusionOk="0">
                        <a:moveTo>
                          <a:pt x="187" y="1"/>
                        </a:moveTo>
                        <a:cubicBezTo>
                          <a:pt x="127" y="1"/>
                          <a:pt x="62" y="45"/>
                          <a:pt x="36" y="115"/>
                        </a:cubicBezTo>
                        <a:cubicBezTo>
                          <a:pt x="0" y="186"/>
                          <a:pt x="36" y="282"/>
                          <a:pt x="131" y="317"/>
                        </a:cubicBezTo>
                        <a:lnTo>
                          <a:pt x="3513" y="1639"/>
                        </a:lnTo>
                        <a:cubicBezTo>
                          <a:pt x="3525" y="1663"/>
                          <a:pt x="3549" y="1663"/>
                          <a:pt x="3572" y="1663"/>
                        </a:cubicBezTo>
                        <a:cubicBezTo>
                          <a:pt x="3632" y="1663"/>
                          <a:pt x="3691" y="1615"/>
                          <a:pt x="3715" y="1556"/>
                        </a:cubicBezTo>
                        <a:cubicBezTo>
                          <a:pt x="3763" y="1472"/>
                          <a:pt x="3715" y="1377"/>
                          <a:pt x="3632" y="1341"/>
                        </a:cubicBezTo>
                        <a:lnTo>
                          <a:pt x="250" y="20"/>
                        </a:lnTo>
                        <a:cubicBezTo>
                          <a:pt x="231" y="7"/>
                          <a:pt x="210" y="1"/>
                          <a:pt x="187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41"/>
                  <p:cNvSpPr/>
                  <p:nvPr/>
                </p:nvSpPr>
                <p:spPr>
                  <a:xfrm>
                    <a:off x="-2811075" y="4328900"/>
                    <a:ext cx="81875" cy="22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5" h="907" extrusionOk="0">
                        <a:moveTo>
                          <a:pt x="161" y="1"/>
                        </a:moveTo>
                        <a:cubicBezTo>
                          <a:pt x="84" y="1"/>
                          <a:pt x="11" y="68"/>
                          <a:pt x="0" y="145"/>
                        </a:cubicBezTo>
                        <a:cubicBezTo>
                          <a:pt x="0" y="240"/>
                          <a:pt x="60" y="311"/>
                          <a:pt x="155" y="323"/>
                        </a:cubicBezTo>
                        <a:cubicBezTo>
                          <a:pt x="786" y="419"/>
                          <a:pt x="2572" y="669"/>
                          <a:pt x="3025" y="895"/>
                        </a:cubicBezTo>
                        <a:cubicBezTo>
                          <a:pt x="3048" y="907"/>
                          <a:pt x="3072" y="907"/>
                          <a:pt x="3096" y="907"/>
                        </a:cubicBezTo>
                        <a:cubicBezTo>
                          <a:pt x="3156" y="907"/>
                          <a:pt x="3215" y="859"/>
                          <a:pt x="3227" y="823"/>
                        </a:cubicBezTo>
                        <a:cubicBezTo>
                          <a:pt x="3275" y="728"/>
                          <a:pt x="3227" y="645"/>
                          <a:pt x="3156" y="597"/>
                        </a:cubicBezTo>
                        <a:cubicBezTo>
                          <a:pt x="2560" y="300"/>
                          <a:pt x="286" y="14"/>
                          <a:pt x="179" y="2"/>
                        </a:cubicBezTo>
                        <a:cubicBezTo>
                          <a:pt x="173" y="1"/>
                          <a:pt x="167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41"/>
                  <p:cNvSpPr/>
                  <p:nvPr/>
                </p:nvSpPr>
                <p:spPr>
                  <a:xfrm>
                    <a:off x="-2805125" y="4359250"/>
                    <a:ext cx="73250" cy="10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0" h="420" extrusionOk="0">
                        <a:moveTo>
                          <a:pt x="1626" y="1"/>
                        </a:moveTo>
                        <a:cubicBezTo>
                          <a:pt x="1091" y="1"/>
                          <a:pt x="509" y="27"/>
                          <a:pt x="155" y="50"/>
                        </a:cubicBezTo>
                        <a:cubicBezTo>
                          <a:pt x="60" y="62"/>
                          <a:pt x="1" y="133"/>
                          <a:pt x="1" y="229"/>
                        </a:cubicBezTo>
                        <a:cubicBezTo>
                          <a:pt x="11" y="311"/>
                          <a:pt x="75" y="376"/>
                          <a:pt x="146" y="376"/>
                        </a:cubicBezTo>
                        <a:cubicBezTo>
                          <a:pt x="157" y="376"/>
                          <a:pt x="168" y="375"/>
                          <a:pt x="179" y="371"/>
                        </a:cubicBezTo>
                        <a:cubicBezTo>
                          <a:pt x="677" y="350"/>
                          <a:pt x="1199" y="338"/>
                          <a:pt x="1637" y="338"/>
                        </a:cubicBezTo>
                        <a:cubicBezTo>
                          <a:pt x="2175" y="338"/>
                          <a:pt x="2588" y="356"/>
                          <a:pt x="2679" y="395"/>
                        </a:cubicBezTo>
                        <a:cubicBezTo>
                          <a:pt x="2715" y="407"/>
                          <a:pt x="2739" y="419"/>
                          <a:pt x="2775" y="419"/>
                        </a:cubicBezTo>
                        <a:cubicBezTo>
                          <a:pt x="2834" y="419"/>
                          <a:pt x="2894" y="407"/>
                          <a:pt x="2894" y="348"/>
                        </a:cubicBezTo>
                        <a:cubicBezTo>
                          <a:pt x="2929" y="276"/>
                          <a:pt x="2918" y="169"/>
                          <a:pt x="2846" y="121"/>
                        </a:cubicBezTo>
                        <a:cubicBezTo>
                          <a:pt x="2706" y="30"/>
                          <a:pt x="2192" y="1"/>
                          <a:pt x="1626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41"/>
                  <p:cNvSpPr/>
                  <p:nvPr/>
                </p:nvSpPr>
                <p:spPr>
                  <a:xfrm>
                    <a:off x="-2747675" y="4289025"/>
                    <a:ext cx="717375" cy="276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95" h="11040" extrusionOk="0">
                        <a:moveTo>
                          <a:pt x="17758" y="1"/>
                        </a:moveTo>
                        <a:cubicBezTo>
                          <a:pt x="17102" y="1"/>
                          <a:pt x="16456" y="37"/>
                          <a:pt x="15836" y="121"/>
                        </a:cubicBezTo>
                        <a:cubicBezTo>
                          <a:pt x="12128" y="612"/>
                          <a:pt x="6374" y="1056"/>
                          <a:pt x="3457" y="1056"/>
                        </a:cubicBezTo>
                        <a:cubicBezTo>
                          <a:pt x="2487" y="1056"/>
                          <a:pt x="1831" y="1007"/>
                          <a:pt x="1667" y="894"/>
                        </a:cubicBezTo>
                        <a:cubicBezTo>
                          <a:pt x="1475" y="765"/>
                          <a:pt x="1310" y="701"/>
                          <a:pt x="1165" y="701"/>
                        </a:cubicBezTo>
                        <a:cubicBezTo>
                          <a:pt x="816" y="701"/>
                          <a:pt x="578" y="1069"/>
                          <a:pt x="334" y="1776"/>
                        </a:cubicBezTo>
                        <a:cubicBezTo>
                          <a:pt x="0" y="2776"/>
                          <a:pt x="358" y="4062"/>
                          <a:pt x="358" y="4062"/>
                        </a:cubicBezTo>
                        <a:cubicBezTo>
                          <a:pt x="358" y="4062"/>
                          <a:pt x="8725" y="11039"/>
                          <a:pt x="19266" y="11039"/>
                        </a:cubicBezTo>
                        <a:cubicBezTo>
                          <a:pt x="22280" y="11039"/>
                          <a:pt x="25471" y="10469"/>
                          <a:pt x="28694" y="9003"/>
                        </a:cubicBezTo>
                        <a:lnTo>
                          <a:pt x="27361" y="1764"/>
                        </a:lnTo>
                        <a:cubicBezTo>
                          <a:pt x="27361" y="1764"/>
                          <a:pt x="27159" y="1680"/>
                          <a:pt x="26801" y="1585"/>
                        </a:cubicBezTo>
                        <a:cubicBezTo>
                          <a:pt x="25368" y="1131"/>
                          <a:pt x="21411" y="1"/>
                          <a:pt x="17758" y="1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0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41"/>
                  <p:cNvSpPr/>
                  <p:nvPr/>
                </p:nvSpPr>
                <p:spPr>
                  <a:xfrm>
                    <a:off x="-2098775" y="4326550"/>
                    <a:ext cx="298425" cy="18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7" h="7490" extrusionOk="0">
                        <a:moveTo>
                          <a:pt x="1036" y="1"/>
                        </a:moveTo>
                        <a:cubicBezTo>
                          <a:pt x="1036" y="1"/>
                          <a:pt x="298" y="1072"/>
                          <a:pt x="95" y="2477"/>
                        </a:cubicBezTo>
                        <a:cubicBezTo>
                          <a:pt x="0" y="3144"/>
                          <a:pt x="24" y="3870"/>
                          <a:pt x="310" y="4608"/>
                        </a:cubicBezTo>
                        <a:cubicBezTo>
                          <a:pt x="1167" y="6871"/>
                          <a:pt x="2738" y="7490"/>
                          <a:pt x="2738" y="7490"/>
                        </a:cubicBezTo>
                        <a:cubicBezTo>
                          <a:pt x="2738" y="7490"/>
                          <a:pt x="7561" y="6585"/>
                          <a:pt x="10025" y="4227"/>
                        </a:cubicBezTo>
                        <a:cubicBezTo>
                          <a:pt x="11936" y="2427"/>
                          <a:pt x="10281" y="2221"/>
                          <a:pt x="9426" y="2221"/>
                        </a:cubicBezTo>
                        <a:cubicBezTo>
                          <a:pt x="9172" y="2221"/>
                          <a:pt x="8989" y="2239"/>
                          <a:pt x="8989" y="2239"/>
                        </a:cubicBezTo>
                        <a:cubicBezTo>
                          <a:pt x="8989" y="2239"/>
                          <a:pt x="9844" y="675"/>
                          <a:pt x="9203" y="675"/>
                        </a:cubicBezTo>
                        <a:cubicBezTo>
                          <a:pt x="9185" y="675"/>
                          <a:pt x="9165" y="677"/>
                          <a:pt x="9144" y="679"/>
                        </a:cubicBezTo>
                        <a:cubicBezTo>
                          <a:pt x="8742" y="725"/>
                          <a:pt x="7120" y="939"/>
                          <a:pt x="5379" y="939"/>
                        </a:cubicBezTo>
                        <a:cubicBezTo>
                          <a:pt x="3922" y="939"/>
                          <a:pt x="2382" y="789"/>
                          <a:pt x="1405" y="263"/>
                        </a:cubicBezTo>
                        <a:lnTo>
                          <a:pt x="1036" y="1"/>
                        </a:lnTo>
                        <a:close/>
                      </a:path>
                    </a:pathLst>
                  </a:custGeom>
                  <a:solidFill>
                    <a:srgbClr val="363636">
                      <a:alpha val="40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41"/>
                  <p:cNvSpPr/>
                  <p:nvPr/>
                </p:nvSpPr>
                <p:spPr>
                  <a:xfrm>
                    <a:off x="-1992525" y="4379250"/>
                    <a:ext cx="53600" cy="1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4" h="739" extrusionOk="0">
                        <a:moveTo>
                          <a:pt x="1072" y="0"/>
                        </a:moveTo>
                        <a:cubicBezTo>
                          <a:pt x="489" y="0"/>
                          <a:pt x="1" y="155"/>
                          <a:pt x="1" y="369"/>
                        </a:cubicBezTo>
                        <a:cubicBezTo>
                          <a:pt x="1" y="572"/>
                          <a:pt x="489" y="738"/>
                          <a:pt x="1072" y="738"/>
                        </a:cubicBezTo>
                        <a:cubicBezTo>
                          <a:pt x="1667" y="738"/>
                          <a:pt x="2144" y="572"/>
                          <a:pt x="2144" y="369"/>
                        </a:cubicBezTo>
                        <a:cubicBezTo>
                          <a:pt x="2144" y="155"/>
                          <a:pt x="1667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41"/>
                  <p:cNvSpPr/>
                  <p:nvPr/>
                </p:nvSpPr>
                <p:spPr>
                  <a:xfrm>
                    <a:off x="-2231275" y="4371850"/>
                    <a:ext cx="141950" cy="6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8" h="2781" extrusionOk="0">
                        <a:moveTo>
                          <a:pt x="796" y="1"/>
                        </a:moveTo>
                        <a:cubicBezTo>
                          <a:pt x="316" y="1"/>
                          <a:pt x="0" y="219"/>
                          <a:pt x="490" y="856"/>
                        </a:cubicBezTo>
                        <a:cubicBezTo>
                          <a:pt x="1312" y="1924"/>
                          <a:pt x="3145" y="2780"/>
                          <a:pt x="4711" y="2780"/>
                        </a:cubicBezTo>
                        <a:cubicBezTo>
                          <a:pt x="4959" y="2780"/>
                          <a:pt x="5201" y="2759"/>
                          <a:pt x="5431" y="2713"/>
                        </a:cubicBezTo>
                        <a:cubicBezTo>
                          <a:pt x="5431" y="2713"/>
                          <a:pt x="5431" y="2713"/>
                          <a:pt x="5431" y="2713"/>
                        </a:cubicBezTo>
                        <a:cubicBezTo>
                          <a:pt x="5447" y="2713"/>
                          <a:pt x="5677" y="1400"/>
                          <a:pt x="5264" y="1034"/>
                        </a:cubicBezTo>
                        <a:cubicBezTo>
                          <a:pt x="5264" y="1034"/>
                          <a:pt x="2466" y="868"/>
                          <a:pt x="2050" y="415"/>
                        </a:cubicBezTo>
                        <a:cubicBezTo>
                          <a:pt x="1847" y="195"/>
                          <a:pt x="1249" y="1"/>
                          <a:pt x="796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41"/>
                  <p:cNvSpPr/>
                  <p:nvPr/>
                </p:nvSpPr>
                <p:spPr>
                  <a:xfrm>
                    <a:off x="-2260125" y="4502775"/>
                    <a:ext cx="136950" cy="7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8" h="3056" extrusionOk="0">
                        <a:moveTo>
                          <a:pt x="5478" y="0"/>
                        </a:moveTo>
                        <a:lnTo>
                          <a:pt x="5478" y="0"/>
                        </a:lnTo>
                        <a:cubicBezTo>
                          <a:pt x="4445" y="922"/>
                          <a:pt x="575" y="953"/>
                          <a:pt x="58" y="953"/>
                        </a:cubicBezTo>
                        <a:cubicBezTo>
                          <a:pt x="21" y="953"/>
                          <a:pt x="1" y="953"/>
                          <a:pt x="1" y="953"/>
                        </a:cubicBezTo>
                        <a:lnTo>
                          <a:pt x="1" y="953"/>
                        </a:lnTo>
                        <a:cubicBezTo>
                          <a:pt x="1" y="953"/>
                          <a:pt x="1406" y="2048"/>
                          <a:pt x="2227" y="2631"/>
                        </a:cubicBezTo>
                        <a:cubicBezTo>
                          <a:pt x="2613" y="2910"/>
                          <a:pt x="2970" y="3055"/>
                          <a:pt x="3250" y="3055"/>
                        </a:cubicBezTo>
                        <a:cubicBezTo>
                          <a:pt x="3557" y="3055"/>
                          <a:pt x="3772" y="2880"/>
                          <a:pt x="3835" y="2512"/>
                        </a:cubicBezTo>
                        <a:cubicBezTo>
                          <a:pt x="3966" y="1810"/>
                          <a:pt x="5477" y="0"/>
                          <a:pt x="5478" y="0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0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41"/>
                  <p:cNvSpPr/>
                  <p:nvPr/>
                </p:nvSpPr>
                <p:spPr>
                  <a:xfrm>
                    <a:off x="-2626525" y="4268675"/>
                    <a:ext cx="209575" cy="5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83" h="2300" extrusionOk="0">
                        <a:moveTo>
                          <a:pt x="2414" y="1"/>
                        </a:moveTo>
                        <a:cubicBezTo>
                          <a:pt x="1930" y="1"/>
                          <a:pt x="1971" y="289"/>
                          <a:pt x="1858" y="589"/>
                        </a:cubicBezTo>
                        <a:cubicBezTo>
                          <a:pt x="1679" y="1042"/>
                          <a:pt x="0" y="1780"/>
                          <a:pt x="0" y="1780"/>
                        </a:cubicBezTo>
                        <a:cubicBezTo>
                          <a:pt x="810" y="2169"/>
                          <a:pt x="1985" y="2300"/>
                          <a:pt x="3201" y="2300"/>
                        </a:cubicBezTo>
                        <a:cubicBezTo>
                          <a:pt x="5706" y="2300"/>
                          <a:pt x="8382" y="1744"/>
                          <a:pt x="8382" y="1744"/>
                        </a:cubicBezTo>
                        <a:cubicBezTo>
                          <a:pt x="8382" y="1744"/>
                          <a:pt x="5168" y="708"/>
                          <a:pt x="3513" y="220"/>
                        </a:cubicBezTo>
                        <a:cubicBezTo>
                          <a:pt x="2984" y="64"/>
                          <a:pt x="2641" y="1"/>
                          <a:pt x="241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41"/>
                  <p:cNvSpPr/>
                  <p:nvPr/>
                </p:nvSpPr>
                <p:spPr>
                  <a:xfrm>
                    <a:off x="-2623550" y="4479250"/>
                    <a:ext cx="127725" cy="55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" h="2218" extrusionOk="0">
                        <a:moveTo>
                          <a:pt x="1191" y="1"/>
                        </a:moveTo>
                        <a:cubicBezTo>
                          <a:pt x="1191" y="1"/>
                          <a:pt x="0" y="2025"/>
                          <a:pt x="1191" y="2191"/>
                        </a:cubicBezTo>
                        <a:cubicBezTo>
                          <a:pt x="1333" y="2210"/>
                          <a:pt x="1497" y="2218"/>
                          <a:pt x="1675" y="2218"/>
                        </a:cubicBezTo>
                        <a:cubicBezTo>
                          <a:pt x="2993" y="2218"/>
                          <a:pt x="5108" y="1775"/>
                          <a:pt x="5108" y="1775"/>
                        </a:cubicBezTo>
                        <a:cubicBezTo>
                          <a:pt x="5108" y="1775"/>
                          <a:pt x="1608" y="286"/>
                          <a:pt x="1191" y="1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0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41"/>
                  <p:cNvSpPr/>
                  <p:nvPr/>
                </p:nvSpPr>
                <p:spPr>
                  <a:xfrm>
                    <a:off x="-2581000" y="4492350"/>
                    <a:ext cx="43200" cy="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910" extrusionOk="0">
                        <a:moveTo>
                          <a:pt x="489" y="0"/>
                        </a:moveTo>
                        <a:lnTo>
                          <a:pt x="1" y="739"/>
                        </a:lnTo>
                        <a:cubicBezTo>
                          <a:pt x="119" y="864"/>
                          <a:pt x="299" y="909"/>
                          <a:pt x="498" y="909"/>
                        </a:cubicBezTo>
                        <a:cubicBezTo>
                          <a:pt x="1040" y="909"/>
                          <a:pt x="1727" y="572"/>
                          <a:pt x="1727" y="572"/>
                        </a:cubicBezTo>
                        <a:lnTo>
                          <a:pt x="4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41"/>
                  <p:cNvSpPr/>
                  <p:nvPr/>
                </p:nvSpPr>
                <p:spPr>
                  <a:xfrm>
                    <a:off x="-2867425" y="4215925"/>
                    <a:ext cx="141200" cy="18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48" h="7591" extrusionOk="0">
                        <a:moveTo>
                          <a:pt x="358" y="1"/>
                        </a:moveTo>
                        <a:cubicBezTo>
                          <a:pt x="141" y="1"/>
                          <a:pt x="0" y="208"/>
                          <a:pt x="87" y="842"/>
                        </a:cubicBezTo>
                        <a:cubicBezTo>
                          <a:pt x="290" y="2402"/>
                          <a:pt x="659" y="3759"/>
                          <a:pt x="873" y="4961"/>
                        </a:cubicBezTo>
                        <a:cubicBezTo>
                          <a:pt x="1050" y="6003"/>
                          <a:pt x="1072" y="7590"/>
                          <a:pt x="2015" y="7590"/>
                        </a:cubicBezTo>
                        <a:cubicBezTo>
                          <a:pt x="2150" y="7590"/>
                          <a:pt x="2304" y="7557"/>
                          <a:pt x="2481" y="7486"/>
                        </a:cubicBezTo>
                        <a:cubicBezTo>
                          <a:pt x="3874" y="6902"/>
                          <a:pt x="5445" y="6664"/>
                          <a:pt x="5445" y="6664"/>
                        </a:cubicBezTo>
                        <a:lnTo>
                          <a:pt x="5648" y="3807"/>
                        </a:lnTo>
                        <a:cubicBezTo>
                          <a:pt x="5529" y="3759"/>
                          <a:pt x="1611" y="961"/>
                          <a:pt x="1314" y="639"/>
                        </a:cubicBezTo>
                        <a:cubicBezTo>
                          <a:pt x="1151" y="442"/>
                          <a:pt x="674" y="1"/>
                          <a:pt x="35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41"/>
                  <p:cNvSpPr/>
                  <p:nvPr/>
                </p:nvSpPr>
                <p:spPr>
                  <a:xfrm>
                    <a:off x="-2821500" y="4287100"/>
                    <a:ext cx="94100" cy="4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4" h="1663" extrusionOk="0">
                        <a:moveTo>
                          <a:pt x="188" y="0"/>
                        </a:moveTo>
                        <a:cubicBezTo>
                          <a:pt x="128" y="0"/>
                          <a:pt x="66" y="44"/>
                          <a:pt x="48" y="114"/>
                        </a:cubicBezTo>
                        <a:cubicBezTo>
                          <a:pt x="1" y="186"/>
                          <a:pt x="48" y="281"/>
                          <a:pt x="132" y="317"/>
                        </a:cubicBezTo>
                        <a:lnTo>
                          <a:pt x="3513" y="1638"/>
                        </a:lnTo>
                        <a:cubicBezTo>
                          <a:pt x="3537" y="1662"/>
                          <a:pt x="3561" y="1662"/>
                          <a:pt x="3573" y="1662"/>
                        </a:cubicBezTo>
                        <a:cubicBezTo>
                          <a:pt x="3632" y="1662"/>
                          <a:pt x="3692" y="1614"/>
                          <a:pt x="3727" y="1555"/>
                        </a:cubicBezTo>
                        <a:cubicBezTo>
                          <a:pt x="3763" y="1472"/>
                          <a:pt x="3727" y="1376"/>
                          <a:pt x="3632" y="1341"/>
                        </a:cubicBezTo>
                        <a:lnTo>
                          <a:pt x="251" y="19"/>
                        </a:lnTo>
                        <a:cubicBezTo>
                          <a:pt x="232" y="6"/>
                          <a:pt x="210" y="0"/>
                          <a:pt x="18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2551;p41"/>
                  <p:cNvSpPr/>
                  <p:nvPr/>
                </p:nvSpPr>
                <p:spPr>
                  <a:xfrm>
                    <a:off x="-2814650" y="4321450"/>
                    <a:ext cx="81875" cy="2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5" h="908" extrusionOk="0">
                        <a:moveTo>
                          <a:pt x="158" y="1"/>
                        </a:moveTo>
                        <a:cubicBezTo>
                          <a:pt x="74" y="1"/>
                          <a:pt x="12" y="68"/>
                          <a:pt x="1" y="145"/>
                        </a:cubicBezTo>
                        <a:cubicBezTo>
                          <a:pt x="1" y="240"/>
                          <a:pt x="60" y="312"/>
                          <a:pt x="143" y="324"/>
                        </a:cubicBezTo>
                        <a:cubicBezTo>
                          <a:pt x="786" y="419"/>
                          <a:pt x="2572" y="669"/>
                          <a:pt x="3013" y="895"/>
                        </a:cubicBezTo>
                        <a:cubicBezTo>
                          <a:pt x="3049" y="907"/>
                          <a:pt x="3060" y="907"/>
                          <a:pt x="3096" y="907"/>
                        </a:cubicBezTo>
                        <a:cubicBezTo>
                          <a:pt x="3156" y="907"/>
                          <a:pt x="3215" y="860"/>
                          <a:pt x="3227" y="824"/>
                        </a:cubicBezTo>
                        <a:cubicBezTo>
                          <a:pt x="3275" y="729"/>
                          <a:pt x="3227" y="645"/>
                          <a:pt x="3156" y="598"/>
                        </a:cubicBezTo>
                        <a:cubicBezTo>
                          <a:pt x="2560" y="300"/>
                          <a:pt x="286" y="14"/>
                          <a:pt x="179" y="2"/>
                        </a:cubicBezTo>
                        <a:cubicBezTo>
                          <a:pt x="172" y="1"/>
                          <a:pt x="165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2552;p41"/>
                  <p:cNvSpPr/>
                  <p:nvPr/>
                </p:nvSpPr>
                <p:spPr>
                  <a:xfrm>
                    <a:off x="-2808700" y="4351825"/>
                    <a:ext cx="73250" cy="1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0" h="419" extrusionOk="0">
                        <a:moveTo>
                          <a:pt x="1619" y="0"/>
                        </a:moveTo>
                        <a:cubicBezTo>
                          <a:pt x="1082" y="0"/>
                          <a:pt x="497" y="26"/>
                          <a:pt x="144" y="49"/>
                        </a:cubicBezTo>
                        <a:cubicBezTo>
                          <a:pt x="60" y="61"/>
                          <a:pt x="1" y="133"/>
                          <a:pt x="1" y="228"/>
                        </a:cubicBezTo>
                        <a:cubicBezTo>
                          <a:pt x="11" y="311"/>
                          <a:pt x="66" y="375"/>
                          <a:pt x="143" y="375"/>
                        </a:cubicBezTo>
                        <a:cubicBezTo>
                          <a:pt x="155" y="375"/>
                          <a:pt x="167" y="374"/>
                          <a:pt x="179" y="371"/>
                        </a:cubicBezTo>
                        <a:cubicBezTo>
                          <a:pt x="672" y="349"/>
                          <a:pt x="1193" y="338"/>
                          <a:pt x="1633" y="338"/>
                        </a:cubicBezTo>
                        <a:cubicBezTo>
                          <a:pt x="2171" y="338"/>
                          <a:pt x="2588" y="355"/>
                          <a:pt x="2680" y="395"/>
                        </a:cubicBezTo>
                        <a:cubicBezTo>
                          <a:pt x="2703" y="407"/>
                          <a:pt x="2739" y="418"/>
                          <a:pt x="2763" y="418"/>
                        </a:cubicBezTo>
                        <a:cubicBezTo>
                          <a:pt x="2822" y="418"/>
                          <a:pt x="2882" y="407"/>
                          <a:pt x="2882" y="347"/>
                        </a:cubicBezTo>
                        <a:cubicBezTo>
                          <a:pt x="2930" y="276"/>
                          <a:pt x="2918" y="168"/>
                          <a:pt x="2834" y="121"/>
                        </a:cubicBezTo>
                        <a:cubicBezTo>
                          <a:pt x="2700" y="29"/>
                          <a:pt x="2186" y="0"/>
                          <a:pt x="161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41"/>
                  <p:cNvSpPr/>
                  <p:nvPr/>
                </p:nvSpPr>
                <p:spPr>
                  <a:xfrm>
                    <a:off x="-2751550" y="4281600"/>
                    <a:ext cx="717375" cy="27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95" h="11039" extrusionOk="0">
                        <a:moveTo>
                          <a:pt x="17762" y="0"/>
                        </a:moveTo>
                        <a:cubicBezTo>
                          <a:pt x="17105" y="0"/>
                          <a:pt x="16458" y="37"/>
                          <a:pt x="15836" y="120"/>
                        </a:cubicBezTo>
                        <a:cubicBezTo>
                          <a:pt x="12128" y="611"/>
                          <a:pt x="6374" y="1056"/>
                          <a:pt x="3457" y="1056"/>
                        </a:cubicBezTo>
                        <a:cubicBezTo>
                          <a:pt x="2487" y="1056"/>
                          <a:pt x="1831" y="1007"/>
                          <a:pt x="1668" y="894"/>
                        </a:cubicBezTo>
                        <a:cubicBezTo>
                          <a:pt x="1475" y="764"/>
                          <a:pt x="1312" y="701"/>
                          <a:pt x="1168" y="701"/>
                        </a:cubicBezTo>
                        <a:cubicBezTo>
                          <a:pt x="822" y="701"/>
                          <a:pt x="590" y="1069"/>
                          <a:pt x="346" y="1775"/>
                        </a:cubicBezTo>
                        <a:cubicBezTo>
                          <a:pt x="1" y="2775"/>
                          <a:pt x="358" y="4061"/>
                          <a:pt x="358" y="4061"/>
                        </a:cubicBezTo>
                        <a:cubicBezTo>
                          <a:pt x="358" y="4061"/>
                          <a:pt x="8732" y="11039"/>
                          <a:pt x="19271" y="11039"/>
                        </a:cubicBezTo>
                        <a:cubicBezTo>
                          <a:pt x="22284" y="11039"/>
                          <a:pt x="25473" y="10468"/>
                          <a:pt x="28695" y="9002"/>
                        </a:cubicBezTo>
                        <a:lnTo>
                          <a:pt x="27373" y="1763"/>
                        </a:lnTo>
                        <a:cubicBezTo>
                          <a:pt x="27373" y="1763"/>
                          <a:pt x="27159" y="1680"/>
                          <a:pt x="26802" y="1584"/>
                        </a:cubicBezTo>
                        <a:cubicBezTo>
                          <a:pt x="25368" y="1130"/>
                          <a:pt x="21420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41"/>
                  <p:cNvSpPr/>
                  <p:nvPr/>
                </p:nvSpPr>
                <p:spPr>
                  <a:xfrm>
                    <a:off x="-2751412" y="4298766"/>
                    <a:ext cx="717075" cy="25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83" h="10356" extrusionOk="0">
                        <a:moveTo>
                          <a:pt x="1167" y="1"/>
                        </a:moveTo>
                        <a:cubicBezTo>
                          <a:pt x="821" y="1"/>
                          <a:pt x="589" y="374"/>
                          <a:pt x="346" y="1080"/>
                        </a:cubicBezTo>
                        <a:cubicBezTo>
                          <a:pt x="1" y="2068"/>
                          <a:pt x="346" y="3378"/>
                          <a:pt x="346" y="3378"/>
                        </a:cubicBezTo>
                        <a:cubicBezTo>
                          <a:pt x="346" y="3378"/>
                          <a:pt x="8720" y="10356"/>
                          <a:pt x="19259" y="10356"/>
                        </a:cubicBezTo>
                        <a:cubicBezTo>
                          <a:pt x="22272" y="10356"/>
                          <a:pt x="25461" y="9785"/>
                          <a:pt x="28683" y="8319"/>
                        </a:cubicBezTo>
                        <a:lnTo>
                          <a:pt x="1667" y="199"/>
                        </a:lnTo>
                        <a:cubicBezTo>
                          <a:pt x="1475" y="66"/>
                          <a:pt x="1311" y="1"/>
                          <a:pt x="1167" y="1"/>
                        </a:cubicBezTo>
                        <a:close/>
                      </a:path>
                    </a:pathLst>
                  </a:custGeom>
                  <a:solidFill>
                    <a:srgbClr val="363636">
                      <a:alpha val="401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41"/>
                  <p:cNvSpPr/>
                  <p:nvPr/>
                </p:nvSpPr>
                <p:spPr>
                  <a:xfrm>
                    <a:off x="-2102650" y="4319125"/>
                    <a:ext cx="298500" cy="18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0" h="7490" extrusionOk="0">
                        <a:moveTo>
                          <a:pt x="1048" y="0"/>
                        </a:moveTo>
                        <a:cubicBezTo>
                          <a:pt x="1048" y="0"/>
                          <a:pt x="298" y="1072"/>
                          <a:pt x="107" y="2477"/>
                        </a:cubicBezTo>
                        <a:cubicBezTo>
                          <a:pt x="0" y="3143"/>
                          <a:pt x="36" y="3870"/>
                          <a:pt x="310" y="4608"/>
                        </a:cubicBezTo>
                        <a:cubicBezTo>
                          <a:pt x="1179" y="6870"/>
                          <a:pt x="2739" y="7489"/>
                          <a:pt x="2739" y="7489"/>
                        </a:cubicBezTo>
                        <a:cubicBezTo>
                          <a:pt x="2739" y="7489"/>
                          <a:pt x="7561" y="6584"/>
                          <a:pt x="10037" y="4227"/>
                        </a:cubicBezTo>
                        <a:cubicBezTo>
                          <a:pt x="11939" y="2426"/>
                          <a:pt x="10282" y="2220"/>
                          <a:pt x="9426" y="2220"/>
                        </a:cubicBezTo>
                        <a:cubicBezTo>
                          <a:pt x="9173" y="2220"/>
                          <a:pt x="8989" y="2238"/>
                          <a:pt x="8989" y="2238"/>
                        </a:cubicBezTo>
                        <a:cubicBezTo>
                          <a:pt x="8989" y="2238"/>
                          <a:pt x="9844" y="675"/>
                          <a:pt x="9214" y="675"/>
                        </a:cubicBezTo>
                        <a:cubicBezTo>
                          <a:pt x="9196" y="675"/>
                          <a:pt x="9177" y="676"/>
                          <a:pt x="9156" y="679"/>
                        </a:cubicBezTo>
                        <a:cubicBezTo>
                          <a:pt x="8748" y="724"/>
                          <a:pt x="7126" y="939"/>
                          <a:pt x="5387" y="939"/>
                        </a:cubicBezTo>
                        <a:cubicBezTo>
                          <a:pt x="3932" y="939"/>
                          <a:pt x="2394" y="788"/>
                          <a:pt x="1417" y="262"/>
                        </a:cubicBezTo>
                        <a:lnTo>
                          <a:pt x="1048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41"/>
                  <p:cNvSpPr/>
                  <p:nvPr/>
                </p:nvSpPr>
                <p:spPr>
                  <a:xfrm>
                    <a:off x="-1996100" y="4371800"/>
                    <a:ext cx="53600" cy="1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4" h="739" extrusionOk="0">
                        <a:moveTo>
                          <a:pt x="1072" y="0"/>
                        </a:moveTo>
                        <a:cubicBezTo>
                          <a:pt x="477" y="0"/>
                          <a:pt x="1" y="155"/>
                          <a:pt x="1" y="370"/>
                        </a:cubicBezTo>
                        <a:cubicBezTo>
                          <a:pt x="1" y="572"/>
                          <a:pt x="477" y="739"/>
                          <a:pt x="1072" y="739"/>
                        </a:cubicBezTo>
                        <a:cubicBezTo>
                          <a:pt x="1656" y="739"/>
                          <a:pt x="2144" y="572"/>
                          <a:pt x="2144" y="370"/>
                        </a:cubicBezTo>
                        <a:cubicBezTo>
                          <a:pt x="2144" y="155"/>
                          <a:pt x="1656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41"/>
                  <p:cNvSpPr/>
                  <p:nvPr/>
                </p:nvSpPr>
                <p:spPr>
                  <a:xfrm>
                    <a:off x="-2102350" y="4381325"/>
                    <a:ext cx="250650" cy="12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6" h="5013" extrusionOk="0">
                        <a:moveTo>
                          <a:pt x="95" y="0"/>
                        </a:moveTo>
                        <a:lnTo>
                          <a:pt x="95" y="0"/>
                        </a:lnTo>
                        <a:cubicBezTo>
                          <a:pt x="0" y="655"/>
                          <a:pt x="24" y="1405"/>
                          <a:pt x="298" y="2132"/>
                        </a:cubicBezTo>
                        <a:cubicBezTo>
                          <a:pt x="1167" y="4394"/>
                          <a:pt x="2727" y="5013"/>
                          <a:pt x="2727" y="5013"/>
                        </a:cubicBezTo>
                        <a:cubicBezTo>
                          <a:pt x="2727" y="5013"/>
                          <a:pt x="7549" y="4108"/>
                          <a:pt x="10025" y="1763"/>
                        </a:cubicBezTo>
                        <a:lnTo>
                          <a:pt x="10025" y="1763"/>
                        </a:lnTo>
                        <a:lnTo>
                          <a:pt x="9609" y="1846"/>
                        </a:lnTo>
                        <a:cubicBezTo>
                          <a:pt x="7820" y="2621"/>
                          <a:pt x="6341" y="2915"/>
                          <a:pt x="5127" y="2915"/>
                        </a:cubicBezTo>
                        <a:cubicBezTo>
                          <a:pt x="1303" y="2915"/>
                          <a:pt x="96" y="1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1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41"/>
                  <p:cNvSpPr/>
                  <p:nvPr/>
                </p:nvSpPr>
                <p:spPr>
                  <a:xfrm>
                    <a:off x="-2235150" y="4364425"/>
                    <a:ext cx="142250" cy="6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0" h="2780" extrusionOk="0">
                        <a:moveTo>
                          <a:pt x="802" y="0"/>
                        </a:moveTo>
                        <a:cubicBezTo>
                          <a:pt x="320" y="0"/>
                          <a:pt x="0" y="218"/>
                          <a:pt x="490" y="855"/>
                        </a:cubicBezTo>
                        <a:cubicBezTo>
                          <a:pt x="1312" y="1924"/>
                          <a:pt x="3145" y="2780"/>
                          <a:pt x="4719" y="2780"/>
                        </a:cubicBezTo>
                        <a:cubicBezTo>
                          <a:pt x="4969" y="2780"/>
                          <a:pt x="5212" y="2758"/>
                          <a:pt x="5443" y="2712"/>
                        </a:cubicBezTo>
                        <a:cubicBezTo>
                          <a:pt x="5443" y="2713"/>
                          <a:pt x="5443" y="2713"/>
                          <a:pt x="5443" y="2713"/>
                        </a:cubicBezTo>
                        <a:cubicBezTo>
                          <a:pt x="5459" y="2713"/>
                          <a:pt x="5689" y="1399"/>
                          <a:pt x="5276" y="1034"/>
                        </a:cubicBezTo>
                        <a:cubicBezTo>
                          <a:pt x="5276" y="1034"/>
                          <a:pt x="2478" y="867"/>
                          <a:pt x="2062" y="414"/>
                        </a:cubicBezTo>
                        <a:cubicBezTo>
                          <a:pt x="1859" y="195"/>
                          <a:pt x="1258" y="0"/>
                          <a:pt x="80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41"/>
                  <p:cNvSpPr/>
                  <p:nvPr/>
                </p:nvSpPr>
                <p:spPr>
                  <a:xfrm>
                    <a:off x="-2263700" y="4495325"/>
                    <a:ext cx="136950" cy="7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8" h="3056" extrusionOk="0">
                        <a:moveTo>
                          <a:pt x="5478" y="1"/>
                        </a:moveTo>
                        <a:cubicBezTo>
                          <a:pt x="4434" y="922"/>
                          <a:pt x="574" y="953"/>
                          <a:pt x="58" y="953"/>
                        </a:cubicBezTo>
                        <a:cubicBezTo>
                          <a:pt x="21" y="953"/>
                          <a:pt x="1" y="953"/>
                          <a:pt x="1" y="953"/>
                        </a:cubicBezTo>
                        <a:lnTo>
                          <a:pt x="1" y="953"/>
                        </a:lnTo>
                        <a:cubicBezTo>
                          <a:pt x="1" y="953"/>
                          <a:pt x="1394" y="2048"/>
                          <a:pt x="2216" y="2632"/>
                        </a:cubicBezTo>
                        <a:cubicBezTo>
                          <a:pt x="2607" y="2910"/>
                          <a:pt x="2964" y="3055"/>
                          <a:pt x="3243" y="3055"/>
                        </a:cubicBezTo>
                        <a:cubicBezTo>
                          <a:pt x="3548" y="3055"/>
                          <a:pt x="3761" y="2880"/>
                          <a:pt x="3823" y="2513"/>
                        </a:cubicBezTo>
                        <a:cubicBezTo>
                          <a:pt x="3954" y="1810"/>
                          <a:pt x="5478" y="1"/>
                          <a:pt x="54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2560;p41"/>
                  <p:cNvSpPr/>
                  <p:nvPr/>
                </p:nvSpPr>
                <p:spPr>
                  <a:xfrm>
                    <a:off x="-2630100" y="4261250"/>
                    <a:ext cx="209575" cy="5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83" h="2300" extrusionOk="0">
                        <a:moveTo>
                          <a:pt x="2414" y="0"/>
                        </a:moveTo>
                        <a:cubicBezTo>
                          <a:pt x="1930" y="0"/>
                          <a:pt x="1971" y="289"/>
                          <a:pt x="1858" y="589"/>
                        </a:cubicBezTo>
                        <a:cubicBezTo>
                          <a:pt x="1679" y="1041"/>
                          <a:pt x="0" y="1779"/>
                          <a:pt x="0" y="1779"/>
                        </a:cubicBezTo>
                        <a:cubicBezTo>
                          <a:pt x="806" y="2168"/>
                          <a:pt x="1980" y="2299"/>
                          <a:pt x="3196" y="2299"/>
                        </a:cubicBezTo>
                        <a:cubicBezTo>
                          <a:pt x="5701" y="2299"/>
                          <a:pt x="8382" y="1744"/>
                          <a:pt x="8382" y="1744"/>
                        </a:cubicBezTo>
                        <a:cubicBezTo>
                          <a:pt x="8382" y="1744"/>
                          <a:pt x="5156" y="708"/>
                          <a:pt x="3513" y="220"/>
                        </a:cubicBezTo>
                        <a:cubicBezTo>
                          <a:pt x="2984" y="64"/>
                          <a:pt x="2641" y="0"/>
                          <a:pt x="24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2561;p41"/>
                  <p:cNvSpPr/>
                  <p:nvPr/>
                </p:nvSpPr>
                <p:spPr>
                  <a:xfrm>
                    <a:off x="-2627125" y="4471800"/>
                    <a:ext cx="127425" cy="5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7" h="2219" extrusionOk="0">
                        <a:moveTo>
                          <a:pt x="1191" y="1"/>
                        </a:moveTo>
                        <a:cubicBezTo>
                          <a:pt x="1191" y="1"/>
                          <a:pt x="0" y="2025"/>
                          <a:pt x="1191" y="2192"/>
                        </a:cubicBezTo>
                        <a:cubicBezTo>
                          <a:pt x="1333" y="2210"/>
                          <a:pt x="1497" y="2218"/>
                          <a:pt x="1675" y="2218"/>
                        </a:cubicBezTo>
                        <a:cubicBezTo>
                          <a:pt x="2991" y="2218"/>
                          <a:pt x="5096" y="1775"/>
                          <a:pt x="5096" y="1775"/>
                        </a:cubicBezTo>
                        <a:cubicBezTo>
                          <a:pt x="5096" y="1775"/>
                          <a:pt x="1608" y="287"/>
                          <a:pt x="119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41"/>
                  <p:cNvSpPr/>
                  <p:nvPr/>
                </p:nvSpPr>
                <p:spPr>
                  <a:xfrm>
                    <a:off x="-2584850" y="4484900"/>
                    <a:ext cx="43175" cy="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7" h="910" extrusionOk="0">
                        <a:moveTo>
                          <a:pt x="488" y="1"/>
                        </a:moveTo>
                        <a:lnTo>
                          <a:pt x="0" y="739"/>
                        </a:lnTo>
                        <a:cubicBezTo>
                          <a:pt x="122" y="864"/>
                          <a:pt x="303" y="910"/>
                          <a:pt x="503" y="910"/>
                        </a:cubicBezTo>
                        <a:cubicBezTo>
                          <a:pt x="1046" y="910"/>
                          <a:pt x="1727" y="572"/>
                          <a:pt x="1727" y="572"/>
                        </a:cubicBezTo>
                        <a:lnTo>
                          <a:pt x="488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63" name="Google Shape;2563;p41"/>
                <p:cNvGrpSpPr/>
                <p:nvPr/>
              </p:nvGrpSpPr>
              <p:grpSpPr>
                <a:xfrm>
                  <a:off x="6672298" y="140177"/>
                  <a:ext cx="1016729" cy="364402"/>
                  <a:chOff x="4764585" y="387602"/>
                  <a:chExt cx="1016729" cy="364402"/>
                </a:xfrm>
              </p:grpSpPr>
              <p:sp>
                <p:nvSpPr>
                  <p:cNvPr id="2564" name="Google Shape;2564;p41"/>
                  <p:cNvSpPr/>
                  <p:nvPr/>
                </p:nvSpPr>
                <p:spPr>
                  <a:xfrm>
                    <a:off x="5436562" y="428631"/>
                    <a:ext cx="146347" cy="61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5" h="2129" extrusionOk="0">
                        <a:moveTo>
                          <a:pt x="2251" y="1"/>
                        </a:moveTo>
                        <a:cubicBezTo>
                          <a:pt x="1865" y="1"/>
                          <a:pt x="1690" y="68"/>
                          <a:pt x="1989" y="261"/>
                        </a:cubicBezTo>
                        <a:lnTo>
                          <a:pt x="2442" y="511"/>
                        </a:lnTo>
                        <a:cubicBezTo>
                          <a:pt x="2442" y="511"/>
                          <a:pt x="1921" y="441"/>
                          <a:pt x="1519" y="441"/>
                        </a:cubicBezTo>
                        <a:cubicBezTo>
                          <a:pt x="1217" y="441"/>
                          <a:pt x="982" y="480"/>
                          <a:pt x="1084" y="618"/>
                        </a:cubicBezTo>
                        <a:cubicBezTo>
                          <a:pt x="1256" y="842"/>
                          <a:pt x="1497" y="873"/>
                          <a:pt x="1617" y="873"/>
                        </a:cubicBezTo>
                        <a:cubicBezTo>
                          <a:pt x="1663" y="873"/>
                          <a:pt x="1692" y="868"/>
                          <a:pt x="1692" y="868"/>
                        </a:cubicBezTo>
                        <a:lnTo>
                          <a:pt x="1692" y="868"/>
                        </a:lnTo>
                        <a:cubicBezTo>
                          <a:pt x="1691" y="868"/>
                          <a:pt x="1" y="1487"/>
                          <a:pt x="49" y="1606"/>
                        </a:cubicBezTo>
                        <a:cubicBezTo>
                          <a:pt x="83" y="1727"/>
                          <a:pt x="249" y="1770"/>
                          <a:pt x="467" y="1770"/>
                        </a:cubicBezTo>
                        <a:cubicBezTo>
                          <a:pt x="1004" y="1770"/>
                          <a:pt x="1858" y="1511"/>
                          <a:pt x="1858" y="1511"/>
                        </a:cubicBezTo>
                        <a:lnTo>
                          <a:pt x="1858" y="1511"/>
                        </a:lnTo>
                        <a:cubicBezTo>
                          <a:pt x="1858" y="1511"/>
                          <a:pt x="1501" y="1642"/>
                          <a:pt x="1442" y="2023"/>
                        </a:cubicBezTo>
                        <a:cubicBezTo>
                          <a:pt x="1431" y="2088"/>
                          <a:pt x="1461" y="2115"/>
                          <a:pt x="1517" y="2115"/>
                        </a:cubicBezTo>
                        <a:cubicBezTo>
                          <a:pt x="1790" y="2115"/>
                          <a:pt x="2692" y="1476"/>
                          <a:pt x="2692" y="1475"/>
                        </a:cubicBezTo>
                        <a:lnTo>
                          <a:pt x="2692" y="1475"/>
                        </a:lnTo>
                        <a:lnTo>
                          <a:pt x="2406" y="1892"/>
                        </a:lnTo>
                        <a:cubicBezTo>
                          <a:pt x="2314" y="2059"/>
                          <a:pt x="2325" y="2129"/>
                          <a:pt x="2408" y="2129"/>
                        </a:cubicBezTo>
                        <a:cubicBezTo>
                          <a:pt x="2827" y="2129"/>
                          <a:pt x="5085" y="344"/>
                          <a:pt x="5085" y="344"/>
                        </a:cubicBezTo>
                        <a:cubicBezTo>
                          <a:pt x="5085" y="344"/>
                          <a:pt x="3126" y="1"/>
                          <a:pt x="225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41"/>
                  <p:cNvSpPr/>
                  <p:nvPr/>
                </p:nvSpPr>
                <p:spPr>
                  <a:xfrm>
                    <a:off x="5410430" y="541649"/>
                    <a:ext cx="77994" cy="139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0" h="4855" extrusionOk="0">
                        <a:moveTo>
                          <a:pt x="2588" y="0"/>
                        </a:moveTo>
                        <a:lnTo>
                          <a:pt x="2588" y="0"/>
                        </a:lnTo>
                        <a:cubicBezTo>
                          <a:pt x="2587" y="0"/>
                          <a:pt x="0" y="2484"/>
                          <a:pt x="513" y="2484"/>
                        </a:cubicBezTo>
                        <a:cubicBezTo>
                          <a:pt x="552" y="2484"/>
                          <a:pt x="607" y="2471"/>
                          <a:pt x="683" y="2441"/>
                        </a:cubicBezTo>
                        <a:lnTo>
                          <a:pt x="1147" y="2238"/>
                        </a:lnTo>
                        <a:lnTo>
                          <a:pt x="1147" y="2238"/>
                        </a:lnTo>
                        <a:cubicBezTo>
                          <a:pt x="1147" y="2239"/>
                          <a:pt x="51" y="3393"/>
                          <a:pt x="427" y="3393"/>
                        </a:cubicBezTo>
                        <a:cubicBezTo>
                          <a:pt x="429" y="3393"/>
                          <a:pt x="431" y="3393"/>
                          <a:pt x="433" y="3393"/>
                        </a:cubicBezTo>
                        <a:cubicBezTo>
                          <a:pt x="814" y="3381"/>
                          <a:pt x="992" y="3060"/>
                          <a:pt x="992" y="3060"/>
                        </a:cubicBezTo>
                        <a:lnTo>
                          <a:pt x="992" y="3060"/>
                        </a:lnTo>
                        <a:cubicBezTo>
                          <a:pt x="992" y="3060"/>
                          <a:pt x="492" y="4810"/>
                          <a:pt x="611" y="4846"/>
                        </a:cubicBezTo>
                        <a:cubicBezTo>
                          <a:pt x="628" y="4852"/>
                          <a:pt x="646" y="4855"/>
                          <a:pt x="663" y="4855"/>
                        </a:cubicBezTo>
                        <a:cubicBezTo>
                          <a:pt x="1074" y="4855"/>
                          <a:pt x="1599" y="3311"/>
                          <a:pt x="1599" y="3310"/>
                        </a:cubicBezTo>
                        <a:lnTo>
                          <a:pt x="1599" y="3310"/>
                        </a:lnTo>
                        <a:cubicBezTo>
                          <a:pt x="1599" y="3310"/>
                          <a:pt x="1516" y="3667"/>
                          <a:pt x="1790" y="3953"/>
                        </a:cubicBezTo>
                        <a:cubicBezTo>
                          <a:pt x="1811" y="3974"/>
                          <a:pt x="1830" y="3984"/>
                          <a:pt x="1848" y="3984"/>
                        </a:cubicBezTo>
                        <a:cubicBezTo>
                          <a:pt x="2057" y="3984"/>
                          <a:pt x="2088" y="2619"/>
                          <a:pt x="2088" y="2619"/>
                        </a:cubicBezTo>
                        <a:lnTo>
                          <a:pt x="2242" y="3096"/>
                        </a:lnTo>
                        <a:cubicBezTo>
                          <a:pt x="2299" y="3218"/>
                          <a:pt x="2348" y="3272"/>
                          <a:pt x="2389" y="3272"/>
                        </a:cubicBezTo>
                        <a:cubicBezTo>
                          <a:pt x="2709" y="3272"/>
                          <a:pt x="2588" y="0"/>
                          <a:pt x="258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41"/>
                  <p:cNvSpPr/>
                  <p:nvPr/>
                </p:nvSpPr>
                <p:spPr>
                  <a:xfrm>
                    <a:off x="5575337" y="492621"/>
                    <a:ext cx="139411" cy="1158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4" h="4027" extrusionOk="0">
                        <a:moveTo>
                          <a:pt x="1551" y="0"/>
                        </a:moveTo>
                        <a:cubicBezTo>
                          <a:pt x="1357" y="0"/>
                          <a:pt x="1290" y="49"/>
                          <a:pt x="1465" y="180"/>
                        </a:cubicBezTo>
                        <a:lnTo>
                          <a:pt x="1763" y="371"/>
                        </a:lnTo>
                        <a:cubicBezTo>
                          <a:pt x="1763" y="371"/>
                          <a:pt x="1294" y="279"/>
                          <a:pt x="1010" y="279"/>
                        </a:cubicBezTo>
                        <a:cubicBezTo>
                          <a:pt x="860" y="279"/>
                          <a:pt x="761" y="304"/>
                          <a:pt x="811" y="382"/>
                        </a:cubicBezTo>
                        <a:cubicBezTo>
                          <a:pt x="951" y="587"/>
                          <a:pt x="1178" y="597"/>
                          <a:pt x="1220" y="597"/>
                        </a:cubicBezTo>
                        <a:cubicBezTo>
                          <a:pt x="1225" y="597"/>
                          <a:pt x="1227" y="597"/>
                          <a:pt x="1227" y="597"/>
                        </a:cubicBezTo>
                        <a:lnTo>
                          <a:pt x="1227" y="597"/>
                        </a:lnTo>
                        <a:cubicBezTo>
                          <a:pt x="1227" y="597"/>
                          <a:pt x="1" y="954"/>
                          <a:pt x="25" y="1037"/>
                        </a:cubicBezTo>
                        <a:cubicBezTo>
                          <a:pt x="45" y="1143"/>
                          <a:pt x="202" y="1178"/>
                          <a:pt x="400" y="1178"/>
                        </a:cubicBezTo>
                        <a:cubicBezTo>
                          <a:pt x="780" y="1178"/>
                          <a:pt x="1310" y="1049"/>
                          <a:pt x="1311" y="1049"/>
                        </a:cubicBezTo>
                        <a:lnTo>
                          <a:pt x="1311" y="1049"/>
                        </a:lnTo>
                        <a:cubicBezTo>
                          <a:pt x="1311" y="1049"/>
                          <a:pt x="1049" y="1145"/>
                          <a:pt x="989" y="1406"/>
                        </a:cubicBezTo>
                        <a:cubicBezTo>
                          <a:pt x="978" y="1458"/>
                          <a:pt x="1003" y="1478"/>
                          <a:pt x="1051" y="1478"/>
                        </a:cubicBezTo>
                        <a:cubicBezTo>
                          <a:pt x="1261" y="1478"/>
                          <a:pt x="1906" y="1085"/>
                          <a:pt x="1906" y="1085"/>
                        </a:cubicBezTo>
                        <a:lnTo>
                          <a:pt x="1906" y="1085"/>
                        </a:lnTo>
                        <a:lnTo>
                          <a:pt x="1692" y="1371"/>
                        </a:lnTo>
                        <a:cubicBezTo>
                          <a:pt x="1608" y="1490"/>
                          <a:pt x="1620" y="1525"/>
                          <a:pt x="1692" y="1525"/>
                        </a:cubicBezTo>
                        <a:cubicBezTo>
                          <a:pt x="1367" y="1749"/>
                          <a:pt x="1221" y="1921"/>
                          <a:pt x="1492" y="1921"/>
                        </a:cubicBezTo>
                        <a:cubicBezTo>
                          <a:pt x="1509" y="1921"/>
                          <a:pt x="1528" y="1920"/>
                          <a:pt x="1549" y="1918"/>
                        </a:cubicBezTo>
                        <a:lnTo>
                          <a:pt x="1977" y="1859"/>
                        </a:lnTo>
                        <a:lnTo>
                          <a:pt x="1977" y="1859"/>
                        </a:lnTo>
                        <a:cubicBezTo>
                          <a:pt x="1977" y="1859"/>
                          <a:pt x="811" y="2538"/>
                          <a:pt x="1132" y="2633"/>
                        </a:cubicBezTo>
                        <a:cubicBezTo>
                          <a:pt x="1174" y="2642"/>
                          <a:pt x="1215" y="2647"/>
                          <a:pt x="1254" y="2647"/>
                        </a:cubicBezTo>
                        <a:cubicBezTo>
                          <a:pt x="1499" y="2647"/>
                          <a:pt x="1668" y="2478"/>
                          <a:pt x="1668" y="2478"/>
                        </a:cubicBezTo>
                        <a:lnTo>
                          <a:pt x="1668" y="2478"/>
                        </a:lnTo>
                        <a:cubicBezTo>
                          <a:pt x="1668" y="2478"/>
                          <a:pt x="858" y="3776"/>
                          <a:pt x="953" y="3835"/>
                        </a:cubicBezTo>
                        <a:cubicBezTo>
                          <a:pt x="979" y="3854"/>
                          <a:pt x="1008" y="3863"/>
                          <a:pt x="1040" y="3863"/>
                        </a:cubicBezTo>
                        <a:cubicBezTo>
                          <a:pt x="1390" y="3863"/>
                          <a:pt x="2108" y="2835"/>
                          <a:pt x="2108" y="2835"/>
                        </a:cubicBezTo>
                        <a:lnTo>
                          <a:pt x="2108" y="2835"/>
                        </a:lnTo>
                        <a:cubicBezTo>
                          <a:pt x="2108" y="2835"/>
                          <a:pt x="1965" y="3121"/>
                          <a:pt x="2108" y="3407"/>
                        </a:cubicBezTo>
                        <a:cubicBezTo>
                          <a:pt x="2124" y="3435"/>
                          <a:pt x="2141" y="3448"/>
                          <a:pt x="2161" y="3448"/>
                        </a:cubicBezTo>
                        <a:cubicBezTo>
                          <a:pt x="2337" y="3448"/>
                          <a:pt x="2656" y="2395"/>
                          <a:pt x="2656" y="2395"/>
                        </a:cubicBezTo>
                        <a:lnTo>
                          <a:pt x="2692" y="2811"/>
                        </a:lnTo>
                        <a:cubicBezTo>
                          <a:pt x="2707" y="2930"/>
                          <a:pt x="2734" y="2981"/>
                          <a:pt x="2770" y="2981"/>
                        </a:cubicBezTo>
                        <a:cubicBezTo>
                          <a:pt x="2850" y="2981"/>
                          <a:pt x="2973" y="2727"/>
                          <a:pt x="3097" y="2383"/>
                        </a:cubicBezTo>
                        <a:lnTo>
                          <a:pt x="3097" y="2383"/>
                        </a:lnTo>
                        <a:cubicBezTo>
                          <a:pt x="3073" y="2522"/>
                          <a:pt x="3080" y="2616"/>
                          <a:pt x="3134" y="2616"/>
                        </a:cubicBezTo>
                        <a:cubicBezTo>
                          <a:pt x="3162" y="2616"/>
                          <a:pt x="3205" y="2588"/>
                          <a:pt x="3263" y="2526"/>
                        </a:cubicBezTo>
                        <a:lnTo>
                          <a:pt x="3478" y="2240"/>
                        </a:lnTo>
                        <a:lnTo>
                          <a:pt x="3478" y="2240"/>
                        </a:lnTo>
                        <a:cubicBezTo>
                          <a:pt x="3477" y="2240"/>
                          <a:pt x="3205" y="3205"/>
                          <a:pt x="3368" y="3205"/>
                        </a:cubicBezTo>
                        <a:cubicBezTo>
                          <a:pt x="3379" y="3205"/>
                          <a:pt x="3392" y="3201"/>
                          <a:pt x="3406" y="3192"/>
                        </a:cubicBezTo>
                        <a:cubicBezTo>
                          <a:pt x="3656" y="3061"/>
                          <a:pt x="3656" y="2799"/>
                          <a:pt x="3656" y="2799"/>
                        </a:cubicBezTo>
                        <a:cubicBezTo>
                          <a:pt x="3656" y="2799"/>
                          <a:pt x="3890" y="4026"/>
                          <a:pt x="3987" y="4026"/>
                        </a:cubicBezTo>
                        <a:cubicBezTo>
                          <a:pt x="3988" y="4026"/>
                          <a:pt x="3989" y="4026"/>
                          <a:pt x="3990" y="4026"/>
                        </a:cubicBezTo>
                        <a:cubicBezTo>
                          <a:pt x="4299" y="3990"/>
                          <a:pt x="4121" y="2752"/>
                          <a:pt x="4120" y="2752"/>
                        </a:cubicBezTo>
                        <a:lnTo>
                          <a:pt x="4120" y="2752"/>
                        </a:lnTo>
                        <a:cubicBezTo>
                          <a:pt x="4121" y="2752"/>
                          <a:pt x="4180" y="3002"/>
                          <a:pt x="4430" y="3097"/>
                        </a:cubicBezTo>
                        <a:cubicBezTo>
                          <a:pt x="4440" y="3100"/>
                          <a:pt x="4450" y="3102"/>
                          <a:pt x="4458" y="3102"/>
                        </a:cubicBezTo>
                        <a:cubicBezTo>
                          <a:pt x="4653" y="3102"/>
                          <a:pt x="4192" y="2169"/>
                          <a:pt x="4192" y="2168"/>
                        </a:cubicBezTo>
                        <a:lnTo>
                          <a:pt x="4192" y="2168"/>
                        </a:lnTo>
                        <a:lnTo>
                          <a:pt x="4454" y="2407"/>
                        </a:lnTo>
                        <a:cubicBezTo>
                          <a:pt x="4513" y="2455"/>
                          <a:pt x="4555" y="2476"/>
                          <a:pt x="4582" y="2476"/>
                        </a:cubicBezTo>
                        <a:cubicBezTo>
                          <a:pt x="4844" y="2476"/>
                          <a:pt x="3734" y="445"/>
                          <a:pt x="3680" y="359"/>
                        </a:cubicBezTo>
                        <a:cubicBezTo>
                          <a:pt x="3680" y="359"/>
                          <a:pt x="3665" y="366"/>
                          <a:pt x="3636" y="381"/>
                        </a:cubicBezTo>
                        <a:lnTo>
                          <a:pt x="3636" y="381"/>
                        </a:lnTo>
                        <a:cubicBezTo>
                          <a:pt x="3516" y="351"/>
                          <a:pt x="2074" y="0"/>
                          <a:pt x="155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41"/>
                  <p:cNvSpPr/>
                  <p:nvPr/>
                </p:nvSpPr>
                <p:spPr>
                  <a:xfrm>
                    <a:off x="5189862" y="435018"/>
                    <a:ext cx="144275" cy="63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3" h="2191" extrusionOk="0">
                        <a:moveTo>
                          <a:pt x="3440" y="1"/>
                        </a:moveTo>
                        <a:cubicBezTo>
                          <a:pt x="3179" y="1"/>
                          <a:pt x="2310" y="718"/>
                          <a:pt x="2310" y="718"/>
                        </a:cubicBezTo>
                        <a:lnTo>
                          <a:pt x="2560" y="289"/>
                        </a:lnTo>
                        <a:cubicBezTo>
                          <a:pt x="2640" y="121"/>
                          <a:pt x="2629" y="50"/>
                          <a:pt x="2556" y="50"/>
                        </a:cubicBezTo>
                        <a:cubicBezTo>
                          <a:pt x="2166" y="50"/>
                          <a:pt x="0" y="2039"/>
                          <a:pt x="0" y="2039"/>
                        </a:cubicBezTo>
                        <a:cubicBezTo>
                          <a:pt x="0" y="2039"/>
                          <a:pt x="1501" y="2191"/>
                          <a:pt x="2465" y="2191"/>
                        </a:cubicBezTo>
                        <a:cubicBezTo>
                          <a:pt x="3099" y="2191"/>
                          <a:pt x="3502" y="2125"/>
                          <a:pt x="3096" y="1908"/>
                        </a:cubicBezTo>
                        <a:lnTo>
                          <a:pt x="2632" y="1706"/>
                        </a:lnTo>
                        <a:lnTo>
                          <a:pt x="2632" y="1706"/>
                        </a:lnTo>
                        <a:cubicBezTo>
                          <a:pt x="2632" y="1706"/>
                          <a:pt x="2809" y="1714"/>
                          <a:pt x="3036" y="1714"/>
                        </a:cubicBezTo>
                        <a:cubicBezTo>
                          <a:pt x="3490" y="1714"/>
                          <a:pt x="4144" y="1682"/>
                          <a:pt x="3977" y="1492"/>
                        </a:cubicBezTo>
                        <a:cubicBezTo>
                          <a:pt x="3812" y="1311"/>
                          <a:pt x="3603" y="1278"/>
                          <a:pt x="3473" y="1278"/>
                        </a:cubicBezTo>
                        <a:cubicBezTo>
                          <a:pt x="3396" y="1278"/>
                          <a:pt x="3346" y="1289"/>
                          <a:pt x="3346" y="1289"/>
                        </a:cubicBezTo>
                        <a:cubicBezTo>
                          <a:pt x="3346" y="1289"/>
                          <a:pt x="5013" y="539"/>
                          <a:pt x="4953" y="420"/>
                        </a:cubicBezTo>
                        <a:cubicBezTo>
                          <a:pt x="4919" y="322"/>
                          <a:pt x="4794" y="284"/>
                          <a:pt x="4625" y="284"/>
                        </a:cubicBezTo>
                        <a:cubicBezTo>
                          <a:pt x="4099" y="284"/>
                          <a:pt x="3144" y="646"/>
                          <a:pt x="3144" y="646"/>
                        </a:cubicBezTo>
                        <a:cubicBezTo>
                          <a:pt x="3144" y="646"/>
                          <a:pt x="3477" y="479"/>
                          <a:pt x="3513" y="87"/>
                        </a:cubicBezTo>
                        <a:cubicBezTo>
                          <a:pt x="3516" y="26"/>
                          <a:pt x="3489" y="1"/>
                          <a:pt x="34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41"/>
                  <p:cNvSpPr/>
                  <p:nvPr/>
                </p:nvSpPr>
                <p:spPr>
                  <a:xfrm>
                    <a:off x="5224139" y="547461"/>
                    <a:ext cx="106227" cy="11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1" h="4005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1"/>
                          <a:pt x="870" y="3036"/>
                          <a:pt x="1179" y="3036"/>
                        </a:cubicBezTo>
                        <a:cubicBezTo>
                          <a:pt x="1224" y="3036"/>
                          <a:pt x="1257" y="2971"/>
                          <a:pt x="1274" y="2822"/>
                        </a:cubicBezTo>
                        <a:lnTo>
                          <a:pt x="1310" y="2322"/>
                        </a:lnTo>
                        <a:cubicBezTo>
                          <a:pt x="1310" y="2322"/>
                          <a:pt x="1741" y="3540"/>
                          <a:pt x="1950" y="3540"/>
                        </a:cubicBezTo>
                        <a:cubicBezTo>
                          <a:pt x="1974" y="3540"/>
                          <a:pt x="1995" y="3524"/>
                          <a:pt x="2012" y="3489"/>
                        </a:cubicBezTo>
                        <a:cubicBezTo>
                          <a:pt x="2167" y="3156"/>
                          <a:pt x="1965" y="2834"/>
                          <a:pt x="1965" y="2834"/>
                        </a:cubicBezTo>
                        <a:lnTo>
                          <a:pt x="1965" y="2834"/>
                        </a:lnTo>
                        <a:cubicBezTo>
                          <a:pt x="1965" y="2834"/>
                          <a:pt x="3191" y="4005"/>
                          <a:pt x="3346" y="4005"/>
                        </a:cubicBezTo>
                        <a:cubicBezTo>
                          <a:pt x="3351" y="4005"/>
                          <a:pt x="3355" y="4004"/>
                          <a:pt x="3358" y="4001"/>
                        </a:cubicBezTo>
                        <a:cubicBezTo>
                          <a:pt x="3691" y="3703"/>
                          <a:pt x="2465" y="2406"/>
                          <a:pt x="2465" y="2406"/>
                        </a:cubicBezTo>
                        <a:lnTo>
                          <a:pt x="2465" y="2406"/>
                        </a:lnTo>
                        <a:cubicBezTo>
                          <a:pt x="2465" y="2406"/>
                          <a:pt x="2655" y="2564"/>
                          <a:pt x="2926" y="2564"/>
                        </a:cubicBezTo>
                        <a:cubicBezTo>
                          <a:pt x="2987" y="2564"/>
                          <a:pt x="3052" y="2556"/>
                          <a:pt x="3119" y="2536"/>
                        </a:cubicBezTo>
                        <a:cubicBezTo>
                          <a:pt x="3500" y="2441"/>
                          <a:pt x="2084" y="1667"/>
                          <a:pt x="2084" y="1667"/>
                        </a:cubicBezTo>
                        <a:lnTo>
                          <a:pt x="2084" y="1667"/>
                        </a:lnTo>
                        <a:lnTo>
                          <a:pt x="2572" y="1727"/>
                        </a:lnTo>
                        <a:cubicBezTo>
                          <a:pt x="2595" y="1728"/>
                          <a:pt x="2616" y="1729"/>
                          <a:pt x="2635" y="1729"/>
                        </a:cubicBezTo>
                        <a:cubicBezTo>
                          <a:pt x="3606" y="1729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9" name="Google Shape;2569;p41"/>
                  <p:cNvSpPr/>
                  <p:nvPr/>
                </p:nvSpPr>
                <p:spPr>
                  <a:xfrm>
                    <a:off x="5260775" y="485226"/>
                    <a:ext cx="150463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2176" extrusionOk="0">
                        <a:moveTo>
                          <a:pt x="3015" y="0"/>
                        </a:moveTo>
                        <a:cubicBezTo>
                          <a:pt x="2425" y="0"/>
                          <a:pt x="1" y="973"/>
                          <a:pt x="1" y="973"/>
                        </a:cubicBezTo>
                        <a:cubicBezTo>
                          <a:pt x="1" y="973"/>
                          <a:pt x="2430" y="2176"/>
                          <a:pt x="2959" y="2176"/>
                        </a:cubicBezTo>
                        <a:cubicBezTo>
                          <a:pt x="3085" y="2176"/>
                          <a:pt x="3103" y="2107"/>
                          <a:pt x="2954" y="1937"/>
                        </a:cubicBezTo>
                        <a:lnTo>
                          <a:pt x="2597" y="1580"/>
                        </a:lnTo>
                        <a:lnTo>
                          <a:pt x="2597" y="1580"/>
                        </a:lnTo>
                        <a:cubicBezTo>
                          <a:pt x="2597" y="1580"/>
                          <a:pt x="3486" y="1974"/>
                          <a:pt x="3810" y="1974"/>
                        </a:cubicBezTo>
                        <a:cubicBezTo>
                          <a:pt x="3900" y="1974"/>
                          <a:pt x="3947" y="1943"/>
                          <a:pt x="3918" y="1866"/>
                        </a:cubicBezTo>
                        <a:cubicBezTo>
                          <a:pt x="3787" y="1509"/>
                          <a:pt x="3418" y="1449"/>
                          <a:pt x="3418" y="1449"/>
                        </a:cubicBezTo>
                        <a:cubicBezTo>
                          <a:pt x="3418" y="1449"/>
                          <a:pt x="5228" y="1330"/>
                          <a:pt x="5216" y="1211"/>
                        </a:cubicBezTo>
                        <a:cubicBezTo>
                          <a:pt x="5216" y="813"/>
                          <a:pt x="3771" y="794"/>
                          <a:pt x="3489" y="794"/>
                        </a:cubicBezTo>
                        <a:cubicBezTo>
                          <a:pt x="3459" y="794"/>
                          <a:pt x="3442" y="794"/>
                          <a:pt x="3442" y="794"/>
                        </a:cubicBezTo>
                        <a:cubicBezTo>
                          <a:pt x="3442" y="794"/>
                          <a:pt x="3835" y="747"/>
                          <a:pt x="3990" y="401"/>
                        </a:cubicBezTo>
                        <a:cubicBezTo>
                          <a:pt x="4035" y="314"/>
                          <a:pt x="3972" y="282"/>
                          <a:pt x="3852" y="282"/>
                        </a:cubicBezTo>
                        <a:cubicBezTo>
                          <a:pt x="3504" y="282"/>
                          <a:pt x="2676" y="556"/>
                          <a:pt x="2634" y="556"/>
                        </a:cubicBezTo>
                        <a:cubicBezTo>
                          <a:pt x="2633" y="556"/>
                          <a:pt x="2633" y="556"/>
                          <a:pt x="2632" y="556"/>
                        </a:cubicBezTo>
                        <a:lnTo>
                          <a:pt x="3025" y="235"/>
                        </a:lnTo>
                        <a:cubicBezTo>
                          <a:pt x="3198" y="67"/>
                          <a:pt x="3169" y="0"/>
                          <a:pt x="301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0" name="Google Shape;2570;p41"/>
                  <p:cNvSpPr/>
                  <p:nvPr/>
                </p:nvSpPr>
                <p:spPr>
                  <a:xfrm>
                    <a:off x="5309442" y="702543"/>
                    <a:ext cx="117538" cy="49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4" h="1719" extrusionOk="0">
                        <a:moveTo>
                          <a:pt x="2354" y="1"/>
                        </a:moveTo>
                        <a:cubicBezTo>
                          <a:pt x="1899" y="1"/>
                          <a:pt x="1" y="766"/>
                          <a:pt x="1" y="766"/>
                        </a:cubicBezTo>
                        <a:cubicBezTo>
                          <a:pt x="1" y="766"/>
                          <a:pt x="1883" y="1719"/>
                          <a:pt x="2299" y="1719"/>
                        </a:cubicBezTo>
                        <a:cubicBezTo>
                          <a:pt x="2398" y="1719"/>
                          <a:pt x="2414" y="1664"/>
                          <a:pt x="2299" y="1528"/>
                        </a:cubicBezTo>
                        <a:lnTo>
                          <a:pt x="2025" y="1242"/>
                        </a:lnTo>
                        <a:lnTo>
                          <a:pt x="2025" y="1242"/>
                        </a:lnTo>
                        <a:cubicBezTo>
                          <a:pt x="2025" y="1242"/>
                          <a:pt x="2723" y="1555"/>
                          <a:pt x="2977" y="1555"/>
                        </a:cubicBezTo>
                        <a:cubicBezTo>
                          <a:pt x="3048" y="1555"/>
                          <a:pt x="3084" y="1531"/>
                          <a:pt x="3061" y="1468"/>
                        </a:cubicBezTo>
                        <a:cubicBezTo>
                          <a:pt x="2953" y="1183"/>
                          <a:pt x="2656" y="1135"/>
                          <a:pt x="2656" y="1135"/>
                        </a:cubicBezTo>
                        <a:cubicBezTo>
                          <a:pt x="2656" y="1135"/>
                          <a:pt x="4073" y="1052"/>
                          <a:pt x="4073" y="945"/>
                        </a:cubicBezTo>
                        <a:cubicBezTo>
                          <a:pt x="4083" y="641"/>
                          <a:pt x="3009" y="623"/>
                          <a:pt x="2748" y="623"/>
                        </a:cubicBezTo>
                        <a:cubicBezTo>
                          <a:pt x="2712" y="623"/>
                          <a:pt x="2691" y="623"/>
                          <a:pt x="2691" y="623"/>
                        </a:cubicBezTo>
                        <a:cubicBezTo>
                          <a:pt x="2691" y="623"/>
                          <a:pt x="2989" y="587"/>
                          <a:pt x="3120" y="325"/>
                        </a:cubicBezTo>
                        <a:cubicBezTo>
                          <a:pt x="3154" y="252"/>
                          <a:pt x="3100" y="225"/>
                          <a:pt x="3001" y="225"/>
                        </a:cubicBezTo>
                        <a:cubicBezTo>
                          <a:pt x="2720" y="225"/>
                          <a:pt x="2077" y="445"/>
                          <a:pt x="2061" y="445"/>
                        </a:cubicBezTo>
                        <a:cubicBezTo>
                          <a:pt x="2060" y="445"/>
                          <a:pt x="2060" y="445"/>
                          <a:pt x="2060" y="445"/>
                        </a:cubicBezTo>
                        <a:lnTo>
                          <a:pt x="2358" y="183"/>
                        </a:lnTo>
                        <a:cubicBezTo>
                          <a:pt x="2493" y="52"/>
                          <a:pt x="2472" y="1"/>
                          <a:pt x="23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1" name="Google Shape;2571;p41"/>
                  <p:cNvSpPr/>
                  <p:nvPr/>
                </p:nvSpPr>
                <p:spPr>
                  <a:xfrm>
                    <a:off x="5580489" y="648566"/>
                    <a:ext cx="117222" cy="483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3" h="1679" extrusionOk="0">
                        <a:moveTo>
                          <a:pt x="1916" y="0"/>
                        </a:moveTo>
                        <a:cubicBezTo>
                          <a:pt x="1845" y="0"/>
                          <a:pt x="1836" y="56"/>
                          <a:pt x="1917" y="189"/>
                        </a:cubicBezTo>
                        <a:lnTo>
                          <a:pt x="2144" y="511"/>
                        </a:lnTo>
                        <a:cubicBezTo>
                          <a:pt x="2144" y="511"/>
                          <a:pt x="1431" y="54"/>
                          <a:pt x="1207" y="54"/>
                        </a:cubicBezTo>
                        <a:cubicBezTo>
                          <a:pt x="1158" y="54"/>
                          <a:pt x="1133" y="76"/>
                          <a:pt x="1144" y="130"/>
                        </a:cubicBezTo>
                        <a:cubicBezTo>
                          <a:pt x="1203" y="427"/>
                          <a:pt x="1489" y="511"/>
                          <a:pt x="1489" y="511"/>
                        </a:cubicBezTo>
                        <a:cubicBezTo>
                          <a:pt x="1489" y="511"/>
                          <a:pt x="739" y="435"/>
                          <a:pt x="326" y="435"/>
                        </a:cubicBezTo>
                        <a:cubicBezTo>
                          <a:pt x="171" y="435"/>
                          <a:pt x="63" y="446"/>
                          <a:pt x="60" y="475"/>
                        </a:cubicBezTo>
                        <a:cubicBezTo>
                          <a:pt x="1" y="808"/>
                          <a:pt x="1382" y="1023"/>
                          <a:pt x="1382" y="1023"/>
                        </a:cubicBezTo>
                        <a:cubicBezTo>
                          <a:pt x="1382" y="1023"/>
                          <a:pt x="1368" y="1021"/>
                          <a:pt x="1345" y="1021"/>
                        </a:cubicBezTo>
                        <a:cubicBezTo>
                          <a:pt x="1260" y="1021"/>
                          <a:pt x="1046" y="1043"/>
                          <a:pt x="905" y="1249"/>
                        </a:cubicBezTo>
                        <a:cubicBezTo>
                          <a:pt x="844" y="1341"/>
                          <a:pt x="973" y="1370"/>
                          <a:pt x="1161" y="1370"/>
                        </a:cubicBezTo>
                        <a:cubicBezTo>
                          <a:pt x="1483" y="1370"/>
                          <a:pt x="1977" y="1285"/>
                          <a:pt x="1977" y="1285"/>
                        </a:cubicBezTo>
                        <a:lnTo>
                          <a:pt x="1977" y="1285"/>
                        </a:lnTo>
                        <a:lnTo>
                          <a:pt x="1632" y="1487"/>
                        </a:lnTo>
                        <a:cubicBezTo>
                          <a:pt x="1429" y="1627"/>
                          <a:pt x="1521" y="1678"/>
                          <a:pt x="1761" y="1678"/>
                        </a:cubicBezTo>
                        <a:cubicBezTo>
                          <a:pt x="2396" y="1678"/>
                          <a:pt x="4072" y="1320"/>
                          <a:pt x="4072" y="1320"/>
                        </a:cubicBezTo>
                        <a:cubicBezTo>
                          <a:pt x="4072" y="1320"/>
                          <a:pt x="2260" y="0"/>
                          <a:pt x="191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2" name="Google Shape;2572;p41"/>
                  <p:cNvSpPr/>
                  <p:nvPr/>
                </p:nvSpPr>
                <p:spPr>
                  <a:xfrm>
                    <a:off x="5046626" y="672965"/>
                    <a:ext cx="117567" cy="49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" h="1719" extrusionOk="0">
                        <a:moveTo>
                          <a:pt x="2367" y="0"/>
                        </a:moveTo>
                        <a:cubicBezTo>
                          <a:pt x="1906" y="0"/>
                          <a:pt x="1" y="770"/>
                          <a:pt x="1" y="770"/>
                        </a:cubicBezTo>
                        <a:cubicBezTo>
                          <a:pt x="1" y="770"/>
                          <a:pt x="1897" y="1718"/>
                          <a:pt x="2311" y="1718"/>
                        </a:cubicBezTo>
                        <a:cubicBezTo>
                          <a:pt x="2410" y="1718"/>
                          <a:pt x="2425" y="1665"/>
                          <a:pt x="2310" y="1532"/>
                        </a:cubicBezTo>
                        <a:lnTo>
                          <a:pt x="2025" y="1246"/>
                        </a:lnTo>
                        <a:lnTo>
                          <a:pt x="2025" y="1246"/>
                        </a:lnTo>
                        <a:cubicBezTo>
                          <a:pt x="2025" y="1246"/>
                          <a:pt x="2736" y="1554"/>
                          <a:pt x="2991" y="1554"/>
                        </a:cubicBezTo>
                        <a:cubicBezTo>
                          <a:pt x="3060" y="1554"/>
                          <a:pt x="3095" y="1531"/>
                          <a:pt x="3072" y="1473"/>
                        </a:cubicBezTo>
                        <a:cubicBezTo>
                          <a:pt x="2965" y="1187"/>
                          <a:pt x="2668" y="1139"/>
                          <a:pt x="2668" y="1139"/>
                        </a:cubicBezTo>
                        <a:cubicBezTo>
                          <a:pt x="2668" y="1139"/>
                          <a:pt x="4084" y="1056"/>
                          <a:pt x="4084" y="949"/>
                        </a:cubicBezTo>
                        <a:cubicBezTo>
                          <a:pt x="4084" y="626"/>
                          <a:pt x="2855" y="615"/>
                          <a:pt x="2696" y="615"/>
                        </a:cubicBezTo>
                        <a:cubicBezTo>
                          <a:pt x="2685" y="615"/>
                          <a:pt x="2679" y="615"/>
                          <a:pt x="2679" y="615"/>
                        </a:cubicBezTo>
                        <a:cubicBezTo>
                          <a:pt x="2679" y="615"/>
                          <a:pt x="2977" y="591"/>
                          <a:pt x="3120" y="318"/>
                        </a:cubicBezTo>
                        <a:cubicBezTo>
                          <a:pt x="3152" y="253"/>
                          <a:pt x="3104" y="229"/>
                          <a:pt x="3014" y="229"/>
                        </a:cubicBezTo>
                        <a:cubicBezTo>
                          <a:pt x="2748" y="229"/>
                          <a:pt x="2114" y="438"/>
                          <a:pt x="2074" y="438"/>
                        </a:cubicBezTo>
                        <a:cubicBezTo>
                          <a:pt x="2073" y="438"/>
                          <a:pt x="2072" y="437"/>
                          <a:pt x="2072" y="437"/>
                        </a:cubicBezTo>
                        <a:lnTo>
                          <a:pt x="2370" y="187"/>
                        </a:lnTo>
                        <a:cubicBezTo>
                          <a:pt x="2508" y="53"/>
                          <a:pt x="2487" y="0"/>
                          <a:pt x="236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3" name="Google Shape;2573;p41"/>
                  <p:cNvSpPr/>
                  <p:nvPr/>
                </p:nvSpPr>
                <p:spPr>
                  <a:xfrm>
                    <a:off x="4764585" y="417295"/>
                    <a:ext cx="79750" cy="150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1" h="5216" extrusionOk="0">
                        <a:moveTo>
                          <a:pt x="1311" y="0"/>
                        </a:moveTo>
                        <a:cubicBezTo>
                          <a:pt x="1311" y="0"/>
                          <a:pt x="1" y="3116"/>
                          <a:pt x="360" y="3116"/>
                        </a:cubicBezTo>
                        <a:cubicBezTo>
                          <a:pt x="399" y="3116"/>
                          <a:pt x="457" y="3080"/>
                          <a:pt x="538" y="3000"/>
                        </a:cubicBezTo>
                        <a:lnTo>
                          <a:pt x="871" y="2631"/>
                        </a:lnTo>
                        <a:lnTo>
                          <a:pt x="871" y="2631"/>
                        </a:lnTo>
                        <a:cubicBezTo>
                          <a:pt x="871" y="2632"/>
                          <a:pt x="379" y="3978"/>
                          <a:pt x="631" y="3978"/>
                        </a:cubicBezTo>
                        <a:cubicBezTo>
                          <a:pt x="645" y="3978"/>
                          <a:pt x="662" y="3974"/>
                          <a:pt x="680" y="3965"/>
                        </a:cubicBezTo>
                        <a:cubicBezTo>
                          <a:pt x="1038" y="3810"/>
                          <a:pt x="1073" y="3429"/>
                          <a:pt x="1073" y="3429"/>
                        </a:cubicBezTo>
                        <a:cubicBezTo>
                          <a:pt x="1073" y="3429"/>
                          <a:pt x="1308" y="5215"/>
                          <a:pt x="1428" y="5215"/>
                        </a:cubicBezTo>
                        <a:cubicBezTo>
                          <a:pt x="1429" y="5215"/>
                          <a:pt x="1430" y="5215"/>
                          <a:pt x="1430" y="5215"/>
                        </a:cubicBezTo>
                        <a:cubicBezTo>
                          <a:pt x="1871" y="5191"/>
                          <a:pt x="1728" y="3418"/>
                          <a:pt x="1728" y="3417"/>
                        </a:cubicBezTo>
                        <a:lnTo>
                          <a:pt x="1728" y="3417"/>
                        </a:lnTo>
                        <a:cubicBezTo>
                          <a:pt x="1728" y="3417"/>
                          <a:pt x="1788" y="3786"/>
                          <a:pt x="2145" y="3941"/>
                        </a:cubicBezTo>
                        <a:cubicBezTo>
                          <a:pt x="2161" y="3948"/>
                          <a:pt x="2176" y="3951"/>
                          <a:pt x="2188" y="3951"/>
                        </a:cubicBezTo>
                        <a:cubicBezTo>
                          <a:pt x="2447" y="3951"/>
                          <a:pt x="1883" y="2596"/>
                          <a:pt x="1883" y="2596"/>
                        </a:cubicBezTo>
                        <a:lnTo>
                          <a:pt x="1883" y="2596"/>
                        </a:lnTo>
                        <a:lnTo>
                          <a:pt x="2228" y="2953"/>
                        </a:lnTo>
                        <a:cubicBezTo>
                          <a:pt x="2312" y="3030"/>
                          <a:pt x="2371" y="3064"/>
                          <a:pt x="2409" y="3064"/>
                        </a:cubicBezTo>
                        <a:cubicBezTo>
                          <a:pt x="2770" y="3064"/>
                          <a:pt x="1311" y="0"/>
                          <a:pt x="131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4" name="Google Shape;2574;p41"/>
                  <p:cNvSpPr/>
                  <p:nvPr/>
                </p:nvSpPr>
                <p:spPr>
                  <a:xfrm>
                    <a:off x="4998305" y="522400"/>
                    <a:ext cx="143124" cy="114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3" h="3982" extrusionOk="0">
                        <a:moveTo>
                          <a:pt x="1294" y="0"/>
                        </a:moveTo>
                        <a:cubicBezTo>
                          <a:pt x="1291" y="0"/>
                          <a:pt x="1289" y="1"/>
                          <a:pt x="1287" y="2"/>
                        </a:cubicBezTo>
                        <a:cubicBezTo>
                          <a:pt x="965" y="205"/>
                          <a:pt x="1834" y="1431"/>
                          <a:pt x="1834" y="1431"/>
                        </a:cubicBezTo>
                        <a:cubicBezTo>
                          <a:pt x="1834" y="1431"/>
                          <a:pt x="1677" y="1234"/>
                          <a:pt x="1398" y="1234"/>
                        </a:cubicBezTo>
                        <a:cubicBezTo>
                          <a:pt x="1370" y="1234"/>
                          <a:pt x="1341" y="1236"/>
                          <a:pt x="1310" y="1241"/>
                        </a:cubicBezTo>
                        <a:cubicBezTo>
                          <a:pt x="989" y="1300"/>
                          <a:pt x="2072" y="2098"/>
                          <a:pt x="2072" y="2098"/>
                        </a:cubicBezTo>
                        <a:lnTo>
                          <a:pt x="1668" y="1979"/>
                        </a:lnTo>
                        <a:cubicBezTo>
                          <a:pt x="1626" y="1971"/>
                          <a:pt x="1592" y="1967"/>
                          <a:pt x="1565" y="1967"/>
                        </a:cubicBezTo>
                        <a:cubicBezTo>
                          <a:pt x="1340" y="1967"/>
                          <a:pt x="1570" y="2217"/>
                          <a:pt x="1942" y="2515"/>
                        </a:cubicBezTo>
                        <a:cubicBezTo>
                          <a:pt x="1854" y="2476"/>
                          <a:pt x="1789" y="2453"/>
                          <a:pt x="1748" y="2453"/>
                        </a:cubicBezTo>
                        <a:cubicBezTo>
                          <a:pt x="1689" y="2453"/>
                          <a:pt x="1683" y="2502"/>
                          <a:pt x="1739" y="2622"/>
                        </a:cubicBezTo>
                        <a:lnTo>
                          <a:pt x="1942" y="2931"/>
                        </a:lnTo>
                        <a:cubicBezTo>
                          <a:pt x="1942" y="2931"/>
                          <a:pt x="1302" y="2472"/>
                          <a:pt x="1112" y="2472"/>
                        </a:cubicBezTo>
                        <a:cubicBezTo>
                          <a:pt x="1073" y="2472"/>
                          <a:pt x="1052" y="2492"/>
                          <a:pt x="1060" y="2538"/>
                        </a:cubicBezTo>
                        <a:cubicBezTo>
                          <a:pt x="1084" y="2812"/>
                          <a:pt x="1346" y="2907"/>
                          <a:pt x="1346" y="2907"/>
                        </a:cubicBezTo>
                        <a:cubicBezTo>
                          <a:pt x="1346" y="2907"/>
                          <a:pt x="511" y="2775"/>
                          <a:pt x="187" y="2775"/>
                        </a:cubicBezTo>
                        <a:cubicBezTo>
                          <a:pt x="111" y="2775"/>
                          <a:pt x="63" y="2782"/>
                          <a:pt x="60" y="2800"/>
                        </a:cubicBezTo>
                        <a:cubicBezTo>
                          <a:pt x="1" y="3110"/>
                          <a:pt x="1227" y="3360"/>
                          <a:pt x="1227" y="3360"/>
                        </a:cubicBezTo>
                        <a:cubicBezTo>
                          <a:pt x="1227" y="3360"/>
                          <a:pt x="1217" y="3359"/>
                          <a:pt x="1200" y="3359"/>
                        </a:cubicBezTo>
                        <a:cubicBezTo>
                          <a:pt x="1127" y="3359"/>
                          <a:pt x="922" y="3375"/>
                          <a:pt x="787" y="3538"/>
                        </a:cubicBezTo>
                        <a:cubicBezTo>
                          <a:pt x="713" y="3640"/>
                          <a:pt x="923" y="3667"/>
                          <a:pt x="1164" y="3667"/>
                        </a:cubicBezTo>
                        <a:cubicBezTo>
                          <a:pt x="1432" y="3667"/>
                          <a:pt x="1739" y="3634"/>
                          <a:pt x="1739" y="3634"/>
                        </a:cubicBezTo>
                        <a:lnTo>
                          <a:pt x="1739" y="3634"/>
                        </a:lnTo>
                        <a:lnTo>
                          <a:pt x="1430" y="3800"/>
                        </a:lnTo>
                        <a:cubicBezTo>
                          <a:pt x="1209" y="3935"/>
                          <a:pt x="1330" y="3982"/>
                          <a:pt x="1605" y="3982"/>
                        </a:cubicBezTo>
                        <a:cubicBezTo>
                          <a:pt x="2203" y="3982"/>
                          <a:pt x="3527" y="3761"/>
                          <a:pt x="3608" y="3753"/>
                        </a:cubicBezTo>
                        <a:cubicBezTo>
                          <a:pt x="3608" y="3741"/>
                          <a:pt x="3620" y="3729"/>
                          <a:pt x="3620" y="3681"/>
                        </a:cubicBezTo>
                        <a:cubicBezTo>
                          <a:pt x="3632" y="3693"/>
                          <a:pt x="3632" y="3705"/>
                          <a:pt x="3632" y="3705"/>
                        </a:cubicBezTo>
                        <a:cubicBezTo>
                          <a:pt x="3632" y="3705"/>
                          <a:pt x="4972" y="1670"/>
                          <a:pt x="4689" y="1670"/>
                        </a:cubicBezTo>
                        <a:cubicBezTo>
                          <a:pt x="4662" y="1670"/>
                          <a:pt x="4620" y="1688"/>
                          <a:pt x="4561" y="1729"/>
                        </a:cubicBezTo>
                        <a:lnTo>
                          <a:pt x="4275" y="1955"/>
                        </a:lnTo>
                        <a:cubicBezTo>
                          <a:pt x="4275" y="1955"/>
                          <a:pt x="4819" y="1034"/>
                          <a:pt x="4610" y="1034"/>
                        </a:cubicBezTo>
                        <a:cubicBezTo>
                          <a:pt x="4603" y="1034"/>
                          <a:pt x="4594" y="1036"/>
                          <a:pt x="4585" y="1038"/>
                        </a:cubicBezTo>
                        <a:cubicBezTo>
                          <a:pt x="4335" y="1122"/>
                          <a:pt x="4263" y="1372"/>
                          <a:pt x="4263" y="1372"/>
                        </a:cubicBezTo>
                        <a:cubicBezTo>
                          <a:pt x="4263" y="1372"/>
                          <a:pt x="4323" y="86"/>
                          <a:pt x="4228" y="86"/>
                        </a:cubicBezTo>
                        <a:cubicBezTo>
                          <a:pt x="4223" y="85"/>
                          <a:pt x="4219" y="85"/>
                          <a:pt x="4215" y="85"/>
                        </a:cubicBezTo>
                        <a:cubicBezTo>
                          <a:pt x="3914" y="85"/>
                          <a:pt x="3787" y="1300"/>
                          <a:pt x="3787" y="1300"/>
                        </a:cubicBezTo>
                        <a:cubicBezTo>
                          <a:pt x="3787" y="1300"/>
                          <a:pt x="3787" y="1026"/>
                          <a:pt x="3561" y="883"/>
                        </a:cubicBezTo>
                        <a:cubicBezTo>
                          <a:pt x="3545" y="873"/>
                          <a:pt x="3532" y="869"/>
                          <a:pt x="3520" y="869"/>
                        </a:cubicBezTo>
                        <a:cubicBezTo>
                          <a:pt x="3353" y="869"/>
                          <a:pt x="3561" y="1836"/>
                          <a:pt x="3561" y="1836"/>
                        </a:cubicBezTo>
                        <a:lnTo>
                          <a:pt x="3370" y="1538"/>
                        </a:lnTo>
                        <a:cubicBezTo>
                          <a:pt x="3317" y="1471"/>
                          <a:pt x="3274" y="1442"/>
                          <a:pt x="3245" y="1442"/>
                        </a:cubicBezTo>
                        <a:cubicBezTo>
                          <a:pt x="3223" y="1442"/>
                          <a:pt x="3209" y="1459"/>
                          <a:pt x="3204" y="1491"/>
                        </a:cubicBezTo>
                        <a:cubicBezTo>
                          <a:pt x="3126" y="1227"/>
                          <a:pt x="3054" y="1055"/>
                          <a:pt x="2990" y="1055"/>
                        </a:cubicBezTo>
                        <a:cubicBezTo>
                          <a:pt x="2955" y="1055"/>
                          <a:pt x="2923" y="1104"/>
                          <a:pt x="2894" y="1217"/>
                        </a:cubicBezTo>
                        <a:lnTo>
                          <a:pt x="2799" y="1633"/>
                        </a:lnTo>
                        <a:cubicBezTo>
                          <a:pt x="2799" y="1633"/>
                          <a:pt x="2584" y="548"/>
                          <a:pt x="2410" y="548"/>
                        </a:cubicBezTo>
                        <a:cubicBezTo>
                          <a:pt x="2392" y="548"/>
                          <a:pt x="2375" y="560"/>
                          <a:pt x="2358" y="586"/>
                        </a:cubicBezTo>
                        <a:cubicBezTo>
                          <a:pt x="2180" y="848"/>
                          <a:pt x="2311" y="1133"/>
                          <a:pt x="2311" y="1133"/>
                        </a:cubicBezTo>
                        <a:cubicBezTo>
                          <a:pt x="2311" y="1133"/>
                          <a:pt x="1415" y="0"/>
                          <a:pt x="12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5" name="Google Shape;2575;p41"/>
                  <p:cNvSpPr/>
                  <p:nvPr/>
                </p:nvSpPr>
                <p:spPr>
                  <a:xfrm>
                    <a:off x="4839240" y="473113"/>
                    <a:ext cx="90571" cy="127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7" h="4417" extrusionOk="0">
                        <a:moveTo>
                          <a:pt x="3147" y="1"/>
                        </a:moveTo>
                        <a:cubicBezTo>
                          <a:pt x="3146" y="1"/>
                          <a:pt x="1" y="2076"/>
                          <a:pt x="693" y="2076"/>
                        </a:cubicBezTo>
                        <a:cubicBezTo>
                          <a:pt x="727" y="2076"/>
                          <a:pt x="771" y="2071"/>
                          <a:pt x="825" y="2061"/>
                        </a:cubicBezTo>
                        <a:lnTo>
                          <a:pt x="1313" y="1942"/>
                        </a:lnTo>
                        <a:lnTo>
                          <a:pt x="1313" y="1942"/>
                        </a:lnTo>
                        <a:cubicBezTo>
                          <a:pt x="1313" y="1942"/>
                          <a:pt x="27" y="2894"/>
                          <a:pt x="408" y="2954"/>
                        </a:cubicBezTo>
                        <a:cubicBezTo>
                          <a:pt x="442" y="2959"/>
                          <a:pt x="474" y="2961"/>
                          <a:pt x="505" y="2961"/>
                        </a:cubicBezTo>
                        <a:cubicBezTo>
                          <a:pt x="818" y="2961"/>
                          <a:pt x="1015" y="2716"/>
                          <a:pt x="1015" y="2715"/>
                        </a:cubicBezTo>
                        <a:lnTo>
                          <a:pt x="1015" y="2715"/>
                        </a:lnTo>
                        <a:cubicBezTo>
                          <a:pt x="1015" y="2716"/>
                          <a:pt x="218" y="4335"/>
                          <a:pt x="337" y="4394"/>
                        </a:cubicBezTo>
                        <a:cubicBezTo>
                          <a:pt x="362" y="4410"/>
                          <a:pt x="389" y="4417"/>
                          <a:pt x="419" y="4417"/>
                        </a:cubicBezTo>
                        <a:cubicBezTo>
                          <a:pt x="822" y="4417"/>
                          <a:pt x="1587" y="3073"/>
                          <a:pt x="1587" y="3073"/>
                        </a:cubicBezTo>
                        <a:lnTo>
                          <a:pt x="1587" y="3073"/>
                        </a:lnTo>
                        <a:cubicBezTo>
                          <a:pt x="1587" y="3073"/>
                          <a:pt x="1432" y="3406"/>
                          <a:pt x="1646" y="3739"/>
                        </a:cubicBezTo>
                        <a:cubicBezTo>
                          <a:pt x="1666" y="3771"/>
                          <a:pt x="1686" y="3785"/>
                          <a:pt x="1707" y="3785"/>
                        </a:cubicBezTo>
                        <a:cubicBezTo>
                          <a:pt x="1907" y="3785"/>
                          <a:pt x="2171" y="2489"/>
                          <a:pt x="2182" y="2489"/>
                        </a:cubicBezTo>
                        <a:lnTo>
                          <a:pt x="2265" y="2977"/>
                        </a:lnTo>
                        <a:cubicBezTo>
                          <a:pt x="2300" y="3114"/>
                          <a:pt x="2339" y="3174"/>
                          <a:pt x="2381" y="3174"/>
                        </a:cubicBezTo>
                        <a:cubicBezTo>
                          <a:pt x="2687" y="3174"/>
                          <a:pt x="3147" y="1"/>
                          <a:pt x="31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6" name="Google Shape;2576;p41"/>
                  <p:cNvSpPr/>
                  <p:nvPr/>
                </p:nvSpPr>
                <p:spPr>
                  <a:xfrm>
                    <a:off x="5005500" y="427825"/>
                    <a:ext cx="146347" cy="62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5" h="2169" extrusionOk="0">
                        <a:moveTo>
                          <a:pt x="1602" y="1"/>
                        </a:moveTo>
                        <a:cubicBezTo>
                          <a:pt x="1554" y="1"/>
                          <a:pt x="1529" y="26"/>
                          <a:pt x="1537" y="87"/>
                        </a:cubicBezTo>
                        <a:cubicBezTo>
                          <a:pt x="1584" y="479"/>
                          <a:pt x="1930" y="622"/>
                          <a:pt x="1930" y="622"/>
                        </a:cubicBezTo>
                        <a:cubicBezTo>
                          <a:pt x="1930" y="622"/>
                          <a:pt x="626" y="360"/>
                          <a:pt x="231" y="360"/>
                        </a:cubicBezTo>
                        <a:cubicBezTo>
                          <a:pt x="166" y="360"/>
                          <a:pt x="125" y="367"/>
                          <a:pt x="120" y="384"/>
                        </a:cubicBezTo>
                        <a:cubicBezTo>
                          <a:pt x="1" y="801"/>
                          <a:pt x="1727" y="1253"/>
                          <a:pt x="1727" y="1253"/>
                        </a:cubicBezTo>
                        <a:cubicBezTo>
                          <a:pt x="1727" y="1253"/>
                          <a:pt x="1688" y="1246"/>
                          <a:pt x="1627" y="1246"/>
                        </a:cubicBezTo>
                        <a:cubicBezTo>
                          <a:pt x="1500" y="1246"/>
                          <a:pt x="1277" y="1278"/>
                          <a:pt x="1108" y="1480"/>
                        </a:cubicBezTo>
                        <a:cubicBezTo>
                          <a:pt x="957" y="1659"/>
                          <a:pt x="1473" y="1691"/>
                          <a:pt x="1903" y="1691"/>
                        </a:cubicBezTo>
                        <a:cubicBezTo>
                          <a:pt x="2146" y="1691"/>
                          <a:pt x="2363" y="1681"/>
                          <a:pt x="2417" y="1681"/>
                        </a:cubicBezTo>
                        <a:cubicBezTo>
                          <a:pt x="2426" y="1681"/>
                          <a:pt x="2430" y="1681"/>
                          <a:pt x="2430" y="1682"/>
                        </a:cubicBezTo>
                        <a:lnTo>
                          <a:pt x="1989" y="1896"/>
                        </a:lnTo>
                        <a:cubicBezTo>
                          <a:pt x="1606" y="2103"/>
                          <a:pt x="1930" y="2169"/>
                          <a:pt x="2491" y="2169"/>
                        </a:cubicBezTo>
                        <a:cubicBezTo>
                          <a:pt x="3445" y="2169"/>
                          <a:pt x="5085" y="1980"/>
                          <a:pt x="5085" y="1980"/>
                        </a:cubicBezTo>
                        <a:cubicBezTo>
                          <a:pt x="5085" y="1980"/>
                          <a:pt x="2897" y="28"/>
                          <a:pt x="2497" y="28"/>
                        </a:cubicBezTo>
                        <a:cubicBezTo>
                          <a:pt x="2421" y="28"/>
                          <a:pt x="2410" y="98"/>
                          <a:pt x="2489" y="265"/>
                        </a:cubicBezTo>
                        <a:lnTo>
                          <a:pt x="2739" y="718"/>
                        </a:lnTo>
                        <a:cubicBezTo>
                          <a:pt x="2739" y="718"/>
                          <a:pt x="1854" y="1"/>
                          <a:pt x="160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7" name="Google Shape;2577;p41"/>
                  <p:cNvSpPr/>
                  <p:nvPr/>
                </p:nvSpPr>
                <p:spPr>
                  <a:xfrm>
                    <a:off x="4989470" y="424488"/>
                    <a:ext cx="81160" cy="146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0" h="5080" extrusionOk="0">
                        <a:moveTo>
                          <a:pt x="320" y="0"/>
                        </a:moveTo>
                        <a:lnTo>
                          <a:pt x="320" y="0"/>
                        </a:lnTo>
                        <a:cubicBezTo>
                          <a:pt x="320" y="0"/>
                          <a:pt x="0" y="3352"/>
                          <a:pt x="329" y="3352"/>
                        </a:cubicBezTo>
                        <a:cubicBezTo>
                          <a:pt x="371" y="3352"/>
                          <a:pt x="422" y="3299"/>
                          <a:pt x="486" y="3179"/>
                        </a:cubicBezTo>
                        <a:lnTo>
                          <a:pt x="701" y="2703"/>
                        </a:lnTo>
                        <a:lnTo>
                          <a:pt x="701" y="2703"/>
                        </a:lnTo>
                        <a:cubicBezTo>
                          <a:pt x="701" y="2703"/>
                          <a:pt x="650" y="4124"/>
                          <a:pt x="860" y="4124"/>
                        </a:cubicBezTo>
                        <a:cubicBezTo>
                          <a:pt x="877" y="4124"/>
                          <a:pt x="895" y="4115"/>
                          <a:pt x="915" y="4096"/>
                        </a:cubicBezTo>
                        <a:cubicBezTo>
                          <a:pt x="1213" y="3822"/>
                          <a:pt x="1141" y="3441"/>
                          <a:pt x="1141" y="3441"/>
                        </a:cubicBezTo>
                        <a:lnTo>
                          <a:pt x="1141" y="3441"/>
                        </a:lnTo>
                        <a:cubicBezTo>
                          <a:pt x="1141" y="3442"/>
                          <a:pt x="1595" y="5079"/>
                          <a:pt x="2022" y="5079"/>
                        </a:cubicBezTo>
                        <a:cubicBezTo>
                          <a:pt x="2038" y="5079"/>
                          <a:pt x="2054" y="5077"/>
                          <a:pt x="2070" y="5072"/>
                        </a:cubicBezTo>
                        <a:cubicBezTo>
                          <a:pt x="2201" y="5048"/>
                          <a:pt x="1784" y="3227"/>
                          <a:pt x="1784" y="3227"/>
                        </a:cubicBezTo>
                        <a:lnTo>
                          <a:pt x="1784" y="3227"/>
                        </a:lnTo>
                        <a:cubicBezTo>
                          <a:pt x="1784" y="3227"/>
                          <a:pt x="1951" y="3572"/>
                          <a:pt x="2344" y="3620"/>
                        </a:cubicBezTo>
                        <a:cubicBezTo>
                          <a:pt x="2348" y="3620"/>
                          <a:pt x="2351" y="3620"/>
                          <a:pt x="2355" y="3620"/>
                        </a:cubicBezTo>
                        <a:cubicBezTo>
                          <a:pt x="2729" y="3620"/>
                          <a:pt x="1677" y="2382"/>
                          <a:pt x="1677" y="2381"/>
                        </a:cubicBezTo>
                        <a:lnTo>
                          <a:pt x="1677" y="2381"/>
                        </a:lnTo>
                        <a:lnTo>
                          <a:pt x="2141" y="2620"/>
                        </a:lnTo>
                        <a:cubicBezTo>
                          <a:pt x="2223" y="2657"/>
                          <a:pt x="2282" y="2674"/>
                          <a:pt x="2322" y="2674"/>
                        </a:cubicBezTo>
                        <a:cubicBezTo>
                          <a:pt x="2820" y="2674"/>
                          <a:pt x="320" y="0"/>
                          <a:pt x="32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8" name="Google Shape;2578;p41"/>
                  <p:cNvSpPr/>
                  <p:nvPr/>
                </p:nvSpPr>
                <p:spPr>
                  <a:xfrm>
                    <a:off x="5698802" y="412403"/>
                    <a:ext cx="82513" cy="139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7" h="4850" extrusionOk="0">
                        <a:moveTo>
                          <a:pt x="602" y="0"/>
                        </a:moveTo>
                        <a:cubicBezTo>
                          <a:pt x="578" y="0"/>
                          <a:pt x="555" y="5"/>
                          <a:pt x="533" y="15"/>
                        </a:cubicBezTo>
                        <a:cubicBezTo>
                          <a:pt x="414" y="63"/>
                          <a:pt x="1033" y="1813"/>
                          <a:pt x="1033" y="1813"/>
                        </a:cubicBezTo>
                        <a:cubicBezTo>
                          <a:pt x="1033" y="1813"/>
                          <a:pt x="838" y="1503"/>
                          <a:pt x="459" y="1503"/>
                        </a:cubicBezTo>
                        <a:cubicBezTo>
                          <a:pt x="452" y="1503"/>
                          <a:pt x="445" y="1503"/>
                          <a:pt x="438" y="1504"/>
                        </a:cubicBezTo>
                        <a:cubicBezTo>
                          <a:pt x="33" y="1516"/>
                          <a:pt x="1247" y="2647"/>
                          <a:pt x="1247" y="2647"/>
                        </a:cubicBezTo>
                        <a:lnTo>
                          <a:pt x="759" y="2456"/>
                        </a:lnTo>
                        <a:cubicBezTo>
                          <a:pt x="687" y="2433"/>
                          <a:pt x="632" y="2422"/>
                          <a:pt x="592" y="2422"/>
                        </a:cubicBezTo>
                        <a:cubicBezTo>
                          <a:pt x="0" y="2422"/>
                          <a:pt x="2867" y="4849"/>
                          <a:pt x="2867" y="4849"/>
                        </a:cubicBezTo>
                        <a:cubicBezTo>
                          <a:pt x="2867" y="4849"/>
                          <a:pt x="2783" y="1504"/>
                          <a:pt x="2468" y="1504"/>
                        </a:cubicBezTo>
                        <a:cubicBezTo>
                          <a:pt x="2426" y="1504"/>
                          <a:pt x="2381" y="1562"/>
                          <a:pt x="2331" y="1694"/>
                        </a:cubicBezTo>
                        <a:lnTo>
                          <a:pt x="2188" y="2194"/>
                        </a:lnTo>
                        <a:cubicBezTo>
                          <a:pt x="2188" y="2194"/>
                          <a:pt x="2068" y="810"/>
                          <a:pt x="1857" y="810"/>
                        </a:cubicBezTo>
                        <a:cubicBezTo>
                          <a:pt x="1837" y="810"/>
                          <a:pt x="1816" y="822"/>
                          <a:pt x="1795" y="849"/>
                        </a:cubicBezTo>
                        <a:cubicBezTo>
                          <a:pt x="1545" y="1146"/>
                          <a:pt x="1652" y="1516"/>
                          <a:pt x="1652" y="1516"/>
                        </a:cubicBezTo>
                        <a:cubicBezTo>
                          <a:pt x="1652" y="1516"/>
                          <a:pt x="1023" y="0"/>
                          <a:pt x="60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9" name="Google Shape;2579;p41"/>
                  <p:cNvSpPr/>
                  <p:nvPr/>
                </p:nvSpPr>
                <p:spPr>
                  <a:xfrm>
                    <a:off x="5564343" y="574449"/>
                    <a:ext cx="145023" cy="114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9" h="3992" extrusionOk="0">
                        <a:moveTo>
                          <a:pt x="3435" y="0"/>
                        </a:moveTo>
                        <a:cubicBezTo>
                          <a:pt x="2839" y="0"/>
                          <a:pt x="1469" y="243"/>
                          <a:pt x="1355" y="264"/>
                        </a:cubicBezTo>
                        <a:lnTo>
                          <a:pt x="1355" y="264"/>
                        </a:lnTo>
                        <a:cubicBezTo>
                          <a:pt x="1347" y="259"/>
                          <a:pt x="1341" y="253"/>
                          <a:pt x="1335" y="241"/>
                        </a:cubicBezTo>
                        <a:cubicBezTo>
                          <a:pt x="1270" y="339"/>
                          <a:pt x="0" y="2363"/>
                          <a:pt x="278" y="2363"/>
                        </a:cubicBezTo>
                        <a:cubicBezTo>
                          <a:pt x="305" y="2363"/>
                          <a:pt x="347" y="2343"/>
                          <a:pt x="407" y="2301"/>
                        </a:cubicBezTo>
                        <a:lnTo>
                          <a:pt x="692" y="2063"/>
                        </a:lnTo>
                        <a:lnTo>
                          <a:pt x="692" y="2063"/>
                        </a:lnTo>
                        <a:cubicBezTo>
                          <a:pt x="692" y="2063"/>
                          <a:pt x="170" y="3007"/>
                          <a:pt x="371" y="3007"/>
                        </a:cubicBezTo>
                        <a:cubicBezTo>
                          <a:pt x="378" y="3007"/>
                          <a:pt x="386" y="3006"/>
                          <a:pt x="395" y="3003"/>
                        </a:cubicBezTo>
                        <a:cubicBezTo>
                          <a:pt x="669" y="2920"/>
                          <a:pt x="740" y="2658"/>
                          <a:pt x="740" y="2658"/>
                        </a:cubicBezTo>
                        <a:lnTo>
                          <a:pt x="740" y="2658"/>
                        </a:lnTo>
                        <a:cubicBezTo>
                          <a:pt x="740" y="2659"/>
                          <a:pt x="490" y="3920"/>
                          <a:pt x="800" y="3980"/>
                        </a:cubicBezTo>
                        <a:cubicBezTo>
                          <a:pt x="801" y="3981"/>
                          <a:pt x="803" y="3981"/>
                          <a:pt x="805" y="3981"/>
                        </a:cubicBezTo>
                        <a:cubicBezTo>
                          <a:pt x="895" y="3981"/>
                          <a:pt x="1216" y="2766"/>
                          <a:pt x="1216" y="2765"/>
                        </a:cubicBezTo>
                        <a:lnTo>
                          <a:pt x="1216" y="2765"/>
                        </a:lnTo>
                        <a:cubicBezTo>
                          <a:pt x="1216" y="2765"/>
                          <a:pt x="1205" y="3027"/>
                          <a:pt x="1443" y="3182"/>
                        </a:cubicBezTo>
                        <a:cubicBezTo>
                          <a:pt x="1457" y="3191"/>
                          <a:pt x="1469" y="3195"/>
                          <a:pt x="1480" y="3195"/>
                        </a:cubicBezTo>
                        <a:cubicBezTo>
                          <a:pt x="1649" y="3195"/>
                          <a:pt x="1407" y="2194"/>
                          <a:pt x="1407" y="2194"/>
                        </a:cubicBezTo>
                        <a:lnTo>
                          <a:pt x="1407" y="2194"/>
                        </a:lnTo>
                        <a:lnTo>
                          <a:pt x="1609" y="2491"/>
                        </a:lnTo>
                        <a:cubicBezTo>
                          <a:pt x="1666" y="2561"/>
                          <a:pt x="1708" y="2593"/>
                          <a:pt x="1739" y="2593"/>
                        </a:cubicBezTo>
                        <a:cubicBezTo>
                          <a:pt x="1791" y="2593"/>
                          <a:pt x="1807" y="2499"/>
                          <a:pt x="1800" y="2349"/>
                        </a:cubicBezTo>
                        <a:lnTo>
                          <a:pt x="1800" y="2349"/>
                        </a:lnTo>
                        <a:cubicBezTo>
                          <a:pt x="1907" y="2719"/>
                          <a:pt x="2014" y="2987"/>
                          <a:pt x="2093" y="2987"/>
                        </a:cubicBezTo>
                        <a:cubicBezTo>
                          <a:pt x="2129" y="2987"/>
                          <a:pt x="2159" y="2934"/>
                          <a:pt x="2181" y="2813"/>
                        </a:cubicBezTo>
                        <a:lnTo>
                          <a:pt x="2240" y="2372"/>
                        </a:lnTo>
                        <a:cubicBezTo>
                          <a:pt x="2240" y="2372"/>
                          <a:pt x="2513" y="3483"/>
                          <a:pt x="2697" y="3483"/>
                        </a:cubicBezTo>
                        <a:cubicBezTo>
                          <a:pt x="2717" y="3483"/>
                          <a:pt x="2735" y="3471"/>
                          <a:pt x="2752" y="3444"/>
                        </a:cubicBezTo>
                        <a:cubicBezTo>
                          <a:pt x="2931" y="3170"/>
                          <a:pt x="2776" y="2873"/>
                          <a:pt x="2776" y="2872"/>
                        </a:cubicBezTo>
                        <a:lnTo>
                          <a:pt x="2776" y="2872"/>
                        </a:lnTo>
                        <a:cubicBezTo>
                          <a:pt x="2776" y="2873"/>
                          <a:pt x="3478" y="3992"/>
                          <a:pt x="3829" y="3992"/>
                        </a:cubicBezTo>
                        <a:cubicBezTo>
                          <a:pt x="3857" y="3992"/>
                          <a:pt x="3884" y="3984"/>
                          <a:pt x="3907" y="3968"/>
                        </a:cubicBezTo>
                        <a:cubicBezTo>
                          <a:pt x="4002" y="3908"/>
                          <a:pt x="3252" y="2539"/>
                          <a:pt x="3252" y="2539"/>
                        </a:cubicBezTo>
                        <a:lnTo>
                          <a:pt x="3252" y="2539"/>
                        </a:lnTo>
                        <a:cubicBezTo>
                          <a:pt x="3252" y="2539"/>
                          <a:pt x="3416" y="2731"/>
                          <a:pt x="3673" y="2731"/>
                        </a:cubicBezTo>
                        <a:cubicBezTo>
                          <a:pt x="3709" y="2731"/>
                          <a:pt x="3748" y="2727"/>
                          <a:pt x="3788" y="2718"/>
                        </a:cubicBezTo>
                        <a:cubicBezTo>
                          <a:pt x="4121" y="2658"/>
                          <a:pt x="2955" y="1872"/>
                          <a:pt x="2955" y="1872"/>
                        </a:cubicBezTo>
                        <a:lnTo>
                          <a:pt x="2955" y="1872"/>
                        </a:lnTo>
                        <a:lnTo>
                          <a:pt x="3383" y="1956"/>
                        </a:lnTo>
                        <a:cubicBezTo>
                          <a:pt x="3421" y="1961"/>
                          <a:pt x="3453" y="1963"/>
                          <a:pt x="3480" y="1963"/>
                        </a:cubicBezTo>
                        <a:cubicBezTo>
                          <a:pt x="3698" y="1963"/>
                          <a:pt x="3561" y="1796"/>
                          <a:pt x="3264" y="1563"/>
                        </a:cubicBezTo>
                        <a:lnTo>
                          <a:pt x="3264" y="1563"/>
                        </a:lnTo>
                        <a:cubicBezTo>
                          <a:pt x="3272" y="1564"/>
                          <a:pt x="3280" y="1565"/>
                          <a:pt x="3286" y="1565"/>
                        </a:cubicBezTo>
                        <a:cubicBezTo>
                          <a:pt x="3349" y="1565"/>
                          <a:pt x="3353" y="1512"/>
                          <a:pt x="3288" y="1372"/>
                        </a:cubicBezTo>
                        <a:lnTo>
                          <a:pt x="3074" y="1075"/>
                        </a:lnTo>
                        <a:lnTo>
                          <a:pt x="3074" y="1075"/>
                        </a:lnTo>
                        <a:cubicBezTo>
                          <a:pt x="3074" y="1075"/>
                          <a:pt x="3724" y="1538"/>
                          <a:pt x="3923" y="1538"/>
                        </a:cubicBezTo>
                        <a:cubicBezTo>
                          <a:pt x="3965" y="1538"/>
                          <a:pt x="3987" y="1517"/>
                          <a:pt x="3979" y="1468"/>
                        </a:cubicBezTo>
                        <a:cubicBezTo>
                          <a:pt x="3943" y="1182"/>
                          <a:pt x="3681" y="1099"/>
                          <a:pt x="3681" y="1098"/>
                        </a:cubicBezTo>
                        <a:lnTo>
                          <a:pt x="3681" y="1098"/>
                        </a:lnTo>
                        <a:cubicBezTo>
                          <a:pt x="3681" y="1099"/>
                          <a:pt x="4310" y="1286"/>
                          <a:pt x="4706" y="1286"/>
                        </a:cubicBezTo>
                        <a:cubicBezTo>
                          <a:pt x="4865" y="1286"/>
                          <a:pt x="4987" y="1255"/>
                          <a:pt x="5014" y="1170"/>
                        </a:cubicBezTo>
                        <a:cubicBezTo>
                          <a:pt x="5038" y="1075"/>
                          <a:pt x="3800" y="634"/>
                          <a:pt x="3800" y="634"/>
                        </a:cubicBezTo>
                        <a:lnTo>
                          <a:pt x="3800" y="634"/>
                        </a:lnTo>
                        <a:cubicBezTo>
                          <a:pt x="3800" y="634"/>
                          <a:pt x="3816" y="636"/>
                          <a:pt x="3842" y="636"/>
                        </a:cubicBezTo>
                        <a:cubicBezTo>
                          <a:pt x="3926" y="636"/>
                          <a:pt x="4117" y="616"/>
                          <a:pt x="4252" y="444"/>
                        </a:cubicBezTo>
                        <a:cubicBezTo>
                          <a:pt x="4323" y="348"/>
                          <a:pt x="4158" y="320"/>
                          <a:pt x="3943" y="320"/>
                        </a:cubicBezTo>
                        <a:cubicBezTo>
                          <a:pt x="3650" y="320"/>
                          <a:pt x="3264" y="372"/>
                          <a:pt x="3264" y="372"/>
                        </a:cubicBezTo>
                        <a:lnTo>
                          <a:pt x="3598" y="182"/>
                        </a:lnTo>
                        <a:cubicBezTo>
                          <a:pt x="3810" y="47"/>
                          <a:pt x="3698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0" name="Google Shape;2580;p41"/>
                  <p:cNvSpPr/>
                  <p:nvPr/>
                </p:nvSpPr>
                <p:spPr>
                  <a:xfrm>
                    <a:off x="4874610" y="531003"/>
                    <a:ext cx="155614" cy="128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7" h="4454" extrusionOk="0">
                        <a:moveTo>
                          <a:pt x="3058" y="1"/>
                        </a:moveTo>
                        <a:cubicBezTo>
                          <a:pt x="2957" y="1"/>
                          <a:pt x="2465" y="1465"/>
                          <a:pt x="2465" y="1465"/>
                        </a:cubicBezTo>
                        <a:cubicBezTo>
                          <a:pt x="2465" y="1465"/>
                          <a:pt x="2501" y="1132"/>
                          <a:pt x="2227" y="942"/>
                        </a:cubicBezTo>
                        <a:cubicBezTo>
                          <a:pt x="2210" y="929"/>
                          <a:pt x="2195" y="923"/>
                          <a:pt x="2182" y="923"/>
                        </a:cubicBezTo>
                        <a:cubicBezTo>
                          <a:pt x="1994" y="923"/>
                          <a:pt x="2191" y="2120"/>
                          <a:pt x="2191" y="2120"/>
                        </a:cubicBezTo>
                        <a:lnTo>
                          <a:pt x="1965" y="1739"/>
                        </a:lnTo>
                        <a:cubicBezTo>
                          <a:pt x="1907" y="1656"/>
                          <a:pt x="1862" y="1618"/>
                          <a:pt x="1829" y="1618"/>
                        </a:cubicBezTo>
                        <a:cubicBezTo>
                          <a:pt x="1752" y="1618"/>
                          <a:pt x="1734" y="1814"/>
                          <a:pt x="1751" y="2120"/>
                        </a:cubicBezTo>
                        <a:cubicBezTo>
                          <a:pt x="1738" y="2099"/>
                          <a:pt x="1723" y="2087"/>
                          <a:pt x="1708" y="2087"/>
                        </a:cubicBezTo>
                        <a:cubicBezTo>
                          <a:pt x="1681" y="2087"/>
                          <a:pt x="1650" y="2124"/>
                          <a:pt x="1620" y="2216"/>
                        </a:cubicBezTo>
                        <a:lnTo>
                          <a:pt x="1548" y="2573"/>
                        </a:lnTo>
                        <a:cubicBezTo>
                          <a:pt x="1548" y="2573"/>
                          <a:pt x="1411" y="1624"/>
                          <a:pt x="1253" y="1624"/>
                        </a:cubicBezTo>
                        <a:cubicBezTo>
                          <a:pt x="1236" y="1624"/>
                          <a:pt x="1220" y="1634"/>
                          <a:pt x="1203" y="1656"/>
                        </a:cubicBezTo>
                        <a:cubicBezTo>
                          <a:pt x="1036" y="1882"/>
                          <a:pt x="1132" y="2132"/>
                          <a:pt x="1132" y="2132"/>
                        </a:cubicBezTo>
                        <a:cubicBezTo>
                          <a:pt x="1132" y="2132"/>
                          <a:pt x="629" y="1106"/>
                          <a:pt x="341" y="1106"/>
                        </a:cubicBezTo>
                        <a:cubicBezTo>
                          <a:pt x="322" y="1106"/>
                          <a:pt x="303" y="1111"/>
                          <a:pt x="286" y="1120"/>
                        </a:cubicBezTo>
                        <a:cubicBezTo>
                          <a:pt x="191" y="1144"/>
                          <a:pt x="715" y="2370"/>
                          <a:pt x="715" y="2370"/>
                        </a:cubicBezTo>
                        <a:cubicBezTo>
                          <a:pt x="715" y="2370"/>
                          <a:pt x="572" y="2176"/>
                          <a:pt x="342" y="2176"/>
                        </a:cubicBezTo>
                        <a:cubicBezTo>
                          <a:pt x="324" y="2176"/>
                          <a:pt x="306" y="2177"/>
                          <a:pt x="286" y="2180"/>
                        </a:cubicBezTo>
                        <a:cubicBezTo>
                          <a:pt x="1" y="2204"/>
                          <a:pt x="906" y="2954"/>
                          <a:pt x="906" y="2954"/>
                        </a:cubicBezTo>
                        <a:lnTo>
                          <a:pt x="548" y="2847"/>
                        </a:lnTo>
                        <a:cubicBezTo>
                          <a:pt x="502" y="2835"/>
                          <a:pt x="467" y="2829"/>
                          <a:pt x="440" y="2829"/>
                        </a:cubicBezTo>
                        <a:cubicBezTo>
                          <a:pt x="8" y="2829"/>
                          <a:pt x="1968" y="4310"/>
                          <a:pt x="2133" y="4434"/>
                        </a:cubicBezTo>
                        <a:lnTo>
                          <a:pt x="2133" y="4434"/>
                        </a:lnTo>
                        <a:cubicBezTo>
                          <a:pt x="2132" y="4441"/>
                          <a:pt x="2132" y="4449"/>
                          <a:pt x="2132" y="4454"/>
                        </a:cubicBezTo>
                        <a:cubicBezTo>
                          <a:pt x="2251" y="4418"/>
                          <a:pt x="5073" y="3882"/>
                          <a:pt x="4251" y="3728"/>
                        </a:cubicBezTo>
                        <a:lnTo>
                          <a:pt x="3894" y="3680"/>
                        </a:lnTo>
                        <a:cubicBezTo>
                          <a:pt x="3894" y="3680"/>
                          <a:pt x="5025" y="3394"/>
                          <a:pt x="4787" y="3251"/>
                        </a:cubicBezTo>
                        <a:cubicBezTo>
                          <a:pt x="4693" y="3190"/>
                          <a:pt x="4597" y="3172"/>
                          <a:pt x="4516" y="3172"/>
                        </a:cubicBezTo>
                        <a:cubicBezTo>
                          <a:pt x="4391" y="3172"/>
                          <a:pt x="4299" y="3216"/>
                          <a:pt x="4299" y="3216"/>
                        </a:cubicBezTo>
                        <a:cubicBezTo>
                          <a:pt x="4299" y="3216"/>
                          <a:pt x="5406" y="2537"/>
                          <a:pt x="5227" y="2263"/>
                        </a:cubicBezTo>
                        <a:cubicBezTo>
                          <a:pt x="5225" y="2259"/>
                          <a:pt x="5219" y="2257"/>
                          <a:pt x="5210" y="2257"/>
                        </a:cubicBezTo>
                        <a:cubicBezTo>
                          <a:pt x="5059" y="2257"/>
                          <a:pt x="4037" y="2811"/>
                          <a:pt x="4037" y="2811"/>
                        </a:cubicBezTo>
                        <a:cubicBezTo>
                          <a:pt x="4037" y="2811"/>
                          <a:pt x="4239" y="2632"/>
                          <a:pt x="4180" y="2358"/>
                        </a:cubicBezTo>
                        <a:cubicBezTo>
                          <a:pt x="4172" y="2322"/>
                          <a:pt x="4155" y="2306"/>
                          <a:pt x="4131" y="2306"/>
                        </a:cubicBezTo>
                        <a:cubicBezTo>
                          <a:pt x="3967" y="2306"/>
                          <a:pt x="3477" y="3049"/>
                          <a:pt x="3477" y="3049"/>
                        </a:cubicBezTo>
                        <a:lnTo>
                          <a:pt x="3561" y="2692"/>
                        </a:lnTo>
                        <a:cubicBezTo>
                          <a:pt x="3572" y="2574"/>
                          <a:pt x="3558" y="2524"/>
                          <a:pt x="3521" y="2524"/>
                        </a:cubicBezTo>
                        <a:cubicBezTo>
                          <a:pt x="3482" y="2524"/>
                          <a:pt x="3419" y="2577"/>
                          <a:pt x="3334" y="2668"/>
                        </a:cubicBezTo>
                        <a:cubicBezTo>
                          <a:pt x="3561" y="2291"/>
                          <a:pt x="3690" y="1996"/>
                          <a:pt x="3562" y="1996"/>
                        </a:cubicBezTo>
                        <a:cubicBezTo>
                          <a:pt x="3529" y="1996"/>
                          <a:pt x="3478" y="2016"/>
                          <a:pt x="3406" y="2061"/>
                        </a:cubicBezTo>
                        <a:lnTo>
                          <a:pt x="3049" y="2311"/>
                        </a:lnTo>
                        <a:cubicBezTo>
                          <a:pt x="3049" y="2311"/>
                          <a:pt x="3773" y="1201"/>
                          <a:pt x="3500" y="1201"/>
                        </a:cubicBezTo>
                        <a:cubicBezTo>
                          <a:pt x="3493" y="1201"/>
                          <a:pt x="3486" y="1202"/>
                          <a:pt x="3477" y="1204"/>
                        </a:cubicBezTo>
                        <a:cubicBezTo>
                          <a:pt x="3156" y="1287"/>
                          <a:pt x="3037" y="1584"/>
                          <a:pt x="3037" y="1584"/>
                        </a:cubicBezTo>
                        <a:cubicBezTo>
                          <a:pt x="3037" y="1584"/>
                          <a:pt x="3442" y="96"/>
                          <a:pt x="3061" y="1"/>
                        </a:cubicBezTo>
                        <a:cubicBezTo>
                          <a:pt x="3060" y="1"/>
                          <a:pt x="3059" y="1"/>
                          <a:pt x="30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1" name="Google Shape;2581;p41"/>
                  <p:cNvSpPr/>
                  <p:nvPr/>
                </p:nvSpPr>
                <p:spPr>
                  <a:xfrm>
                    <a:off x="4774227" y="539865"/>
                    <a:ext cx="86398" cy="136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" h="4742" extrusionOk="0">
                        <a:moveTo>
                          <a:pt x="2516" y="0"/>
                        </a:moveTo>
                        <a:cubicBezTo>
                          <a:pt x="2370" y="0"/>
                          <a:pt x="1357" y="1479"/>
                          <a:pt x="1357" y="1479"/>
                        </a:cubicBezTo>
                        <a:cubicBezTo>
                          <a:pt x="1357" y="1479"/>
                          <a:pt x="1512" y="1122"/>
                          <a:pt x="1250" y="812"/>
                        </a:cubicBezTo>
                        <a:cubicBezTo>
                          <a:pt x="1229" y="785"/>
                          <a:pt x="1207" y="773"/>
                          <a:pt x="1187" y="773"/>
                        </a:cubicBezTo>
                        <a:cubicBezTo>
                          <a:pt x="969" y="773"/>
                          <a:pt x="810" y="2134"/>
                          <a:pt x="810" y="2134"/>
                        </a:cubicBezTo>
                        <a:lnTo>
                          <a:pt x="679" y="1634"/>
                        </a:lnTo>
                        <a:cubicBezTo>
                          <a:pt x="632" y="1496"/>
                          <a:pt x="587" y="1435"/>
                          <a:pt x="543" y="1435"/>
                        </a:cubicBezTo>
                        <a:cubicBezTo>
                          <a:pt x="222" y="1435"/>
                          <a:pt x="0" y="4741"/>
                          <a:pt x="0" y="4741"/>
                        </a:cubicBezTo>
                        <a:cubicBezTo>
                          <a:pt x="0" y="4741"/>
                          <a:pt x="3002" y="2416"/>
                          <a:pt x="2383" y="2416"/>
                        </a:cubicBezTo>
                        <a:cubicBezTo>
                          <a:pt x="2345" y="2416"/>
                          <a:pt x="2293" y="2425"/>
                          <a:pt x="2227" y="2443"/>
                        </a:cubicBezTo>
                        <a:lnTo>
                          <a:pt x="1750" y="2622"/>
                        </a:lnTo>
                        <a:cubicBezTo>
                          <a:pt x="1750" y="2622"/>
                          <a:pt x="3000" y="1538"/>
                          <a:pt x="2596" y="1515"/>
                        </a:cubicBezTo>
                        <a:cubicBezTo>
                          <a:pt x="2574" y="1513"/>
                          <a:pt x="2552" y="1512"/>
                          <a:pt x="2531" y="1512"/>
                        </a:cubicBezTo>
                        <a:cubicBezTo>
                          <a:pt x="2167" y="1512"/>
                          <a:pt x="1965" y="1788"/>
                          <a:pt x="1965" y="1788"/>
                        </a:cubicBezTo>
                        <a:cubicBezTo>
                          <a:pt x="1965" y="1788"/>
                          <a:pt x="2917" y="229"/>
                          <a:pt x="2524" y="3"/>
                        </a:cubicBezTo>
                        <a:cubicBezTo>
                          <a:pt x="2522" y="1"/>
                          <a:pt x="2519" y="0"/>
                          <a:pt x="251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2" name="Google Shape;2582;p41"/>
                  <p:cNvSpPr/>
                  <p:nvPr/>
                </p:nvSpPr>
                <p:spPr>
                  <a:xfrm>
                    <a:off x="5106257" y="557876"/>
                    <a:ext cx="124762" cy="101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3532" extrusionOk="0">
                        <a:moveTo>
                          <a:pt x="4029" y="0"/>
                        </a:moveTo>
                        <a:cubicBezTo>
                          <a:pt x="3834" y="0"/>
                          <a:pt x="2441" y="972"/>
                          <a:pt x="2441" y="972"/>
                        </a:cubicBezTo>
                        <a:cubicBezTo>
                          <a:pt x="2441" y="972"/>
                          <a:pt x="2703" y="686"/>
                          <a:pt x="2596" y="305"/>
                        </a:cubicBezTo>
                        <a:cubicBezTo>
                          <a:pt x="2582" y="259"/>
                          <a:pt x="2559" y="239"/>
                          <a:pt x="2529" y="239"/>
                        </a:cubicBezTo>
                        <a:cubicBezTo>
                          <a:pt x="2306" y="239"/>
                          <a:pt x="1703" y="1389"/>
                          <a:pt x="1703" y="1389"/>
                        </a:cubicBezTo>
                        <a:lnTo>
                          <a:pt x="1739" y="865"/>
                        </a:lnTo>
                        <a:cubicBezTo>
                          <a:pt x="1745" y="703"/>
                          <a:pt x="1718" y="633"/>
                          <a:pt x="1667" y="633"/>
                        </a:cubicBezTo>
                        <a:cubicBezTo>
                          <a:pt x="1338" y="633"/>
                          <a:pt x="0" y="3532"/>
                          <a:pt x="0" y="3532"/>
                        </a:cubicBezTo>
                        <a:cubicBezTo>
                          <a:pt x="0" y="3532"/>
                          <a:pt x="4096" y="2282"/>
                          <a:pt x="2905" y="2174"/>
                        </a:cubicBezTo>
                        <a:lnTo>
                          <a:pt x="2382" y="2163"/>
                        </a:lnTo>
                        <a:cubicBezTo>
                          <a:pt x="2382" y="2163"/>
                          <a:pt x="3929" y="1603"/>
                          <a:pt x="3572" y="1436"/>
                        </a:cubicBezTo>
                        <a:cubicBezTo>
                          <a:pt x="3472" y="1390"/>
                          <a:pt x="3375" y="1373"/>
                          <a:pt x="3287" y="1373"/>
                        </a:cubicBezTo>
                        <a:cubicBezTo>
                          <a:pt x="3060" y="1373"/>
                          <a:pt x="2893" y="1484"/>
                          <a:pt x="2893" y="1484"/>
                        </a:cubicBezTo>
                        <a:cubicBezTo>
                          <a:pt x="2893" y="1484"/>
                          <a:pt x="4334" y="353"/>
                          <a:pt x="4048" y="8"/>
                        </a:cubicBezTo>
                        <a:cubicBezTo>
                          <a:pt x="4045" y="2"/>
                          <a:pt x="4038" y="0"/>
                          <a:pt x="402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3" name="Google Shape;2583;p41"/>
                  <p:cNvSpPr/>
                  <p:nvPr/>
                </p:nvSpPr>
                <p:spPr>
                  <a:xfrm>
                    <a:off x="5391234" y="387602"/>
                    <a:ext cx="137886" cy="124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1" h="4331" extrusionOk="0">
                        <a:moveTo>
                          <a:pt x="3199" y="0"/>
                        </a:moveTo>
                        <a:cubicBezTo>
                          <a:pt x="2721" y="0"/>
                          <a:pt x="1004" y="580"/>
                          <a:pt x="1004" y="580"/>
                        </a:cubicBezTo>
                        <a:cubicBezTo>
                          <a:pt x="1004" y="580"/>
                          <a:pt x="1028" y="580"/>
                          <a:pt x="1040" y="592"/>
                        </a:cubicBezTo>
                        <a:cubicBezTo>
                          <a:pt x="1004" y="580"/>
                          <a:pt x="992" y="580"/>
                          <a:pt x="992" y="580"/>
                        </a:cubicBezTo>
                        <a:cubicBezTo>
                          <a:pt x="950" y="687"/>
                          <a:pt x="0" y="2819"/>
                          <a:pt x="253" y="2819"/>
                        </a:cubicBezTo>
                        <a:cubicBezTo>
                          <a:pt x="282" y="2819"/>
                          <a:pt x="325" y="2793"/>
                          <a:pt x="385" y="2735"/>
                        </a:cubicBezTo>
                        <a:lnTo>
                          <a:pt x="623" y="2473"/>
                        </a:lnTo>
                        <a:lnTo>
                          <a:pt x="623" y="2473"/>
                        </a:lnTo>
                        <a:cubicBezTo>
                          <a:pt x="623" y="2473"/>
                          <a:pt x="249" y="3446"/>
                          <a:pt x="423" y="3446"/>
                        </a:cubicBezTo>
                        <a:cubicBezTo>
                          <a:pt x="432" y="3446"/>
                          <a:pt x="444" y="3443"/>
                          <a:pt x="457" y="3437"/>
                        </a:cubicBezTo>
                        <a:cubicBezTo>
                          <a:pt x="707" y="3318"/>
                          <a:pt x="754" y="3056"/>
                          <a:pt x="754" y="3056"/>
                        </a:cubicBezTo>
                        <a:lnTo>
                          <a:pt x="754" y="3056"/>
                        </a:lnTo>
                        <a:cubicBezTo>
                          <a:pt x="754" y="3057"/>
                          <a:pt x="683" y="4318"/>
                          <a:pt x="1004" y="4330"/>
                        </a:cubicBezTo>
                        <a:cubicBezTo>
                          <a:pt x="1005" y="4330"/>
                          <a:pt x="1005" y="4330"/>
                          <a:pt x="1006" y="4330"/>
                        </a:cubicBezTo>
                        <a:cubicBezTo>
                          <a:pt x="1101" y="4330"/>
                          <a:pt x="1231" y="3032"/>
                          <a:pt x="1231" y="3032"/>
                        </a:cubicBezTo>
                        <a:cubicBezTo>
                          <a:pt x="1231" y="3032"/>
                          <a:pt x="1266" y="3306"/>
                          <a:pt x="1516" y="3425"/>
                        </a:cubicBezTo>
                        <a:cubicBezTo>
                          <a:pt x="1529" y="3431"/>
                          <a:pt x="1541" y="3434"/>
                          <a:pt x="1550" y="3434"/>
                        </a:cubicBezTo>
                        <a:cubicBezTo>
                          <a:pt x="1724" y="3434"/>
                          <a:pt x="1350" y="2461"/>
                          <a:pt x="1350" y="2461"/>
                        </a:cubicBezTo>
                        <a:lnTo>
                          <a:pt x="1350" y="2461"/>
                        </a:lnTo>
                        <a:lnTo>
                          <a:pt x="1600" y="2723"/>
                        </a:lnTo>
                        <a:cubicBezTo>
                          <a:pt x="1660" y="2779"/>
                          <a:pt x="1704" y="2804"/>
                          <a:pt x="1733" y="2804"/>
                        </a:cubicBezTo>
                        <a:cubicBezTo>
                          <a:pt x="1792" y="2804"/>
                          <a:pt x="1794" y="2706"/>
                          <a:pt x="1754" y="2556"/>
                        </a:cubicBezTo>
                        <a:lnTo>
                          <a:pt x="1754" y="2556"/>
                        </a:lnTo>
                        <a:cubicBezTo>
                          <a:pt x="1915" y="2902"/>
                          <a:pt x="2054" y="3150"/>
                          <a:pt x="2139" y="3150"/>
                        </a:cubicBezTo>
                        <a:cubicBezTo>
                          <a:pt x="2179" y="3150"/>
                          <a:pt x="2207" y="3092"/>
                          <a:pt x="2219" y="2961"/>
                        </a:cubicBezTo>
                        <a:lnTo>
                          <a:pt x="2195" y="2532"/>
                        </a:lnTo>
                        <a:lnTo>
                          <a:pt x="2195" y="2532"/>
                        </a:lnTo>
                        <a:cubicBezTo>
                          <a:pt x="2195" y="2533"/>
                          <a:pt x="2610" y="3560"/>
                          <a:pt x="2793" y="3560"/>
                        </a:cubicBezTo>
                        <a:cubicBezTo>
                          <a:pt x="2816" y="3560"/>
                          <a:pt x="2835" y="3544"/>
                          <a:pt x="2850" y="3509"/>
                        </a:cubicBezTo>
                        <a:cubicBezTo>
                          <a:pt x="2993" y="3199"/>
                          <a:pt x="2791" y="2937"/>
                          <a:pt x="2790" y="2937"/>
                        </a:cubicBezTo>
                        <a:lnTo>
                          <a:pt x="2790" y="2937"/>
                        </a:lnTo>
                        <a:cubicBezTo>
                          <a:pt x="2791" y="2938"/>
                          <a:pt x="3606" y="3889"/>
                          <a:pt x="3975" y="3889"/>
                        </a:cubicBezTo>
                        <a:cubicBezTo>
                          <a:pt x="4014" y="3889"/>
                          <a:pt x="4049" y="3878"/>
                          <a:pt x="4076" y="3854"/>
                        </a:cubicBezTo>
                        <a:cubicBezTo>
                          <a:pt x="4160" y="3782"/>
                          <a:pt x="3207" y="2532"/>
                          <a:pt x="3207" y="2532"/>
                        </a:cubicBezTo>
                        <a:lnTo>
                          <a:pt x="3207" y="2532"/>
                        </a:lnTo>
                        <a:cubicBezTo>
                          <a:pt x="3207" y="2532"/>
                          <a:pt x="3379" y="2665"/>
                          <a:pt x="3608" y="2665"/>
                        </a:cubicBezTo>
                        <a:cubicBezTo>
                          <a:pt x="3662" y="2665"/>
                          <a:pt x="3720" y="2658"/>
                          <a:pt x="3779" y="2639"/>
                        </a:cubicBezTo>
                        <a:cubicBezTo>
                          <a:pt x="4088" y="2520"/>
                          <a:pt x="2838" y="1925"/>
                          <a:pt x="2838" y="1925"/>
                        </a:cubicBezTo>
                        <a:lnTo>
                          <a:pt x="2838" y="1925"/>
                        </a:lnTo>
                        <a:lnTo>
                          <a:pt x="3290" y="1949"/>
                        </a:lnTo>
                        <a:cubicBezTo>
                          <a:pt x="3624" y="1949"/>
                          <a:pt x="3469" y="1782"/>
                          <a:pt x="3112" y="1580"/>
                        </a:cubicBezTo>
                        <a:cubicBezTo>
                          <a:pt x="3183" y="1580"/>
                          <a:pt x="3195" y="1532"/>
                          <a:pt x="3088" y="1401"/>
                        </a:cubicBezTo>
                        <a:lnTo>
                          <a:pt x="2850" y="1127"/>
                        </a:lnTo>
                        <a:lnTo>
                          <a:pt x="2850" y="1127"/>
                        </a:lnTo>
                        <a:cubicBezTo>
                          <a:pt x="2850" y="1127"/>
                          <a:pt x="3520" y="1463"/>
                          <a:pt x="3740" y="1463"/>
                        </a:cubicBezTo>
                        <a:cubicBezTo>
                          <a:pt x="3795" y="1463"/>
                          <a:pt x="3821" y="1442"/>
                          <a:pt x="3802" y="1389"/>
                        </a:cubicBezTo>
                        <a:cubicBezTo>
                          <a:pt x="3719" y="1116"/>
                          <a:pt x="3445" y="1056"/>
                          <a:pt x="3445" y="1056"/>
                        </a:cubicBezTo>
                        <a:lnTo>
                          <a:pt x="3445" y="1056"/>
                        </a:lnTo>
                        <a:cubicBezTo>
                          <a:pt x="3445" y="1056"/>
                          <a:pt x="3837" y="1114"/>
                          <a:pt x="4196" y="1114"/>
                        </a:cubicBezTo>
                        <a:cubicBezTo>
                          <a:pt x="4487" y="1114"/>
                          <a:pt x="4757" y="1076"/>
                          <a:pt x="4779" y="937"/>
                        </a:cubicBezTo>
                        <a:cubicBezTo>
                          <a:pt x="4791" y="854"/>
                          <a:pt x="3505" y="580"/>
                          <a:pt x="3505" y="580"/>
                        </a:cubicBezTo>
                        <a:cubicBezTo>
                          <a:pt x="3505" y="580"/>
                          <a:pt x="3779" y="580"/>
                          <a:pt x="3910" y="330"/>
                        </a:cubicBezTo>
                        <a:cubicBezTo>
                          <a:pt x="3946" y="260"/>
                          <a:pt x="3886" y="234"/>
                          <a:pt x="3780" y="234"/>
                        </a:cubicBezTo>
                        <a:cubicBezTo>
                          <a:pt x="3507" y="234"/>
                          <a:pt x="2933" y="401"/>
                          <a:pt x="2933" y="401"/>
                        </a:cubicBezTo>
                        <a:lnTo>
                          <a:pt x="3231" y="175"/>
                        </a:lnTo>
                        <a:cubicBezTo>
                          <a:pt x="3373" y="49"/>
                          <a:pt x="3338" y="0"/>
                          <a:pt x="319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4" name="Google Shape;2584;p41"/>
                  <p:cNvSpPr/>
                  <p:nvPr/>
                </p:nvSpPr>
                <p:spPr>
                  <a:xfrm>
                    <a:off x="5260459" y="560034"/>
                    <a:ext cx="154895" cy="640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2" h="2226" extrusionOk="0">
                        <a:moveTo>
                          <a:pt x="3081" y="1"/>
                        </a:moveTo>
                        <a:cubicBezTo>
                          <a:pt x="2500" y="1"/>
                          <a:pt x="0" y="1087"/>
                          <a:pt x="0" y="1087"/>
                        </a:cubicBezTo>
                        <a:cubicBezTo>
                          <a:pt x="0" y="1087"/>
                          <a:pt x="2491" y="2226"/>
                          <a:pt x="3053" y="2226"/>
                        </a:cubicBezTo>
                        <a:cubicBezTo>
                          <a:pt x="3193" y="2226"/>
                          <a:pt x="3214" y="2156"/>
                          <a:pt x="3048" y="1980"/>
                        </a:cubicBezTo>
                        <a:lnTo>
                          <a:pt x="2679" y="1647"/>
                        </a:lnTo>
                        <a:lnTo>
                          <a:pt x="2679" y="1647"/>
                        </a:lnTo>
                        <a:cubicBezTo>
                          <a:pt x="2679" y="1647"/>
                          <a:pt x="3582" y="2004"/>
                          <a:pt x="3934" y="2004"/>
                        </a:cubicBezTo>
                        <a:cubicBezTo>
                          <a:pt x="4040" y="2004"/>
                          <a:pt x="4096" y="1971"/>
                          <a:pt x="4060" y="1885"/>
                        </a:cubicBezTo>
                        <a:cubicBezTo>
                          <a:pt x="3893" y="1504"/>
                          <a:pt x="3524" y="1468"/>
                          <a:pt x="3524" y="1468"/>
                        </a:cubicBezTo>
                        <a:lnTo>
                          <a:pt x="3524" y="1468"/>
                        </a:lnTo>
                        <a:cubicBezTo>
                          <a:pt x="3524" y="1468"/>
                          <a:pt x="3735" y="1482"/>
                          <a:pt x="4014" y="1482"/>
                        </a:cubicBezTo>
                        <a:cubicBezTo>
                          <a:pt x="4558" y="1482"/>
                          <a:pt x="5362" y="1430"/>
                          <a:pt x="5370" y="1123"/>
                        </a:cubicBezTo>
                        <a:cubicBezTo>
                          <a:pt x="5382" y="992"/>
                          <a:pt x="3524" y="778"/>
                          <a:pt x="3524" y="778"/>
                        </a:cubicBezTo>
                        <a:cubicBezTo>
                          <a:pt x="3524" y="778"/>
                          <a:pt x="3917" y="754"/>
                          <a:pt x="4084" y="373"/>
                        </a:cubicBezTo>
                        <a:cubicBezTo>
                          <a:pt x="4121" y="286"/>
                          <a:pt x="4062" y="252"/>
                          <a:pt x="3951" y="252"/>
                        </a:cubicBezTo>
                        <a:cubicBezTo>
                          <a:pt x="3593" y="252"/>
                          <a:pt x="2691" y="599"/>
                          <a:pt x="2691" y="599"/>
                        </a:cubicBezTo>
                        <a:lnTo>
                          <a:pt x="3084" y="242"/>
                        </a:lnTo>
                        <a:cubicBezTo>
                          <a:pt x="3251" y="70"/>
                          <a:pt x="3227" y="1"/>
                          <a:pt x="308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5" name="Google Shape;2585;p41"/>
                  <p:cNvSpPr/>
                  <p:nvPr/>
                </p:nvSpPr>
                <p:spPr>
                  <a:xfrm>
                    <a:off x="5456794" y="541303"/>
                    <a:ext cx="86887" cy="90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9" h="3156" extrusionOk="0">
                        <a:moveTo>
                          <a:pt x="0" y="0"/>
                        </a:moveTo>
                        <a:cubicBezTo>
                          <a:pt x="0" y="0"/>
                          <a:pt x="785" y="2427"/>
                          <a:pt x="1028" y="2427"/>
                        </a:cubicBezTo>
                        <a:cubicBezTo>
                          <a:pt x="1064" y="2427"/>
                          <a:pt x="1088" y="2374"/>
                          <a:pt x="1096" y="2250"/>
                        </a:cubicBezTo>
                        <a:lnTo>
                          <a:pt x="1096" y="1846"/>
                        </a:lnTo>
                        <a:cubicBezTo>
                          <a:pt x="1096" y="1856"/>
                          <a:pt x="1477" y="2830"/>
                          <a:pt x="1643" y="2830"/>
                        </a:cubicBezTo>
                        <a:cubicBezTo>
                          <a:pt x="1662" y="2830"/>
                          <a:pt x="1679" y="2816"/>
                          <a:pt x="1691" y="2786"/>
                        </a:cubicBezTo>
                        <a:cubicBezTo>
                          <a:pt x="1822" y="2501"/>
                          <a:pt x="1644" y="2251"/>
                          <a:pt x="1643" y="2250"/>
                        </a:cubicBezTo>
                        <a:lnTo>
                          <a:pt x="1643" y="2250"/>
                        </a:lnTo>
                        <a:cubicBezTo>
                          <a:pt x="1644" y="2251"/>
                          <a:pt x="2385" y="3156"/>
                          <a:pt x="2725" y="3156"/>
                        </a:cubicBezTo>
                        <a:cubicBezTo>
                          <a:pt x="2763" y="3156"/>
                          <a:pt x="2796" y="3145"/>
                          <a:pt x="2822" y="3120"/>
                        </a:cubicBezTo>
                        <a:cubicBezTo>
                          <a:pt x="2917" y="3072"/>
                          <a:pt x="2048" y="1882"/>
                          <a:pt x="2048" y="1881"/>
                        </a:cubicBezTo>
                        <a:lnTo>
                          <a:pt x="2048" y="1881"/>
                        </a:lnTo>
                        <a:cubicBezTo>
                          <a:pt x="2048" y="1881"/>
                          <a:pt x="2190" y="2008"/>
                          <a:pt x="2396" y="2008"/>
                        </a:cubicBezTo>
                        <a:cubicBezTo>
                          <a:pt x="2451" y="2008"/>
                          <a:pt x="2510" y="1999"/>
                          <a:pt x="2572" y="1977"/>
                        </a:cubicBezTo>
                        <a:cubicBezTo>
                          <a:pt x="2870" y="1881"/>
                          <a:pt x="1703" y="1298"/>
                          <a:pt x="1703" y="1298"/>
                        </a:cubicBezTo>
                        <a:lnTo>
                          <a:pt x="1703" y="1298"/>
                        </a:lnTo>
                        <a:lnTo>
                          <a:pt x="2120" y="1322"/>
                        </a:lnTo>
                        <a:cubicBezTo>
                          <a:pt x="2128" y="1322"/>
                          <a:pt x="2136" y="1322"/>
                          <a:pt x="2144" y="1322"/>
                        </a:cubicBezTo>
                        <a:cubicBezTo>
                          <a:pt x="3018" y="1322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6" name="Google Shape;2586;p41"/>
                  <p:cNvSpPr/>
                  <p:nvPr/>
                </p:nvSpPr>
                <p:spPr>
                  <a:xfrm>
                    <a:off x="5212483" y="659471"/>
                    <a:ext cx="87204" cy="91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0" h="3166" extrusionOk="0">
                        <a:moveTo>
                          <a:pt x="0" y="1"/>
                        </a:moveTo>
                        <a:cubicBezTo>
                          <a:pt x="0" y="1"/>
                          <a:pt x="794" y="2428"/>
                          <a:pt x="1039" y="2428"/>
                        </a:cubicBezTo>
                        <a:cubicBezTo>
                          <a:pt x="1076" y="2428"/>
                          <a:pt x="1100" y="2374"/>
                          <a:pt x="1107" y="2251"/>
                        </a:cubicBezTo>
                        <a:lnTo>
                          <a:pt x="1107" y="1846"/>
                        </a:lnTo>
                        <a:cubicBezTo>
                          <a:pt x="1118" y="1857"/>
                          <a:pt x="1491" y="2830"/>
                          <a:pt x="1663" y="2830"/>
                        </a:cubicBezTo>
                        <a:cubicBezTo>
                          <a:pt x="1683" y="2830"/>
                          <a:pt x="1701" y="2817"/>
                          <a:pt x="1715" y="2787"/>
                        </a:cubicBezTo>
                        <a:cubicBezTo>
                          <a:pt x="1846" y="2501"/>
                          <a:pt x="1667" y="2251"/>
                          <a:pt x="1667" y="2251"/>
                        </a:cubicBezTo>
                        <a:lnTo>
                          <a:pt x="1667" y="2251"/>
                        </a:lnTo>
                        <a:cubicBezTo>
                          <a:pt x="1667" y="2251"/>
                          <a:pt x="2406" y="3165"/>
                          <a:pt x="2751" y="3165"/>
                        </a:cubicBezTo>
                        <a:cubicBezTo>
                          <a:pt x="2787" y="3165"/>
                          <a:pt x="2819" y="3155"/>
                          <a:pt x="2846" y="3132"/>
                        </a:cubicBezTo>
                        <a:cubicBezTo>
                          <a:pt x="2929" y="3073"/>
                          <a:pt x="2072" y="1882"/>
                          <a:pt x="2072" y="1882"/>
                        </a:cubicBezTo>
                        <a:lnTo>
                          <a:pt x="2072" y="1882"/>
                        </a:lnTo>
                        <a:cubicBezTo>
                          <a:pt x="2072" y="1882"/>
                          <a:pt x="2213" y="2009"/>
                          <a:pt x="2420" y="2009"/>
                        </a:cubicBezTo>
                        <a:cubicBezTo>
                          <a:pt x="2474" y="2009"/>
                          <a:pt x="2533" y="2000"/>
                          <a:pt x="2596" y="1977"/>
                        </a:cubicBezTo>
                        <a:cubicBezTo>
                          <a:pt x="2893" y="1882"/>
                          <a:pt x="1727" y="1299"/>
                          <a:pt x="1727" y="1299"/>
                        </a:cubicBezTo>
                        <a:lnTo>
                          <a:pt x="1727" y="1299"/>
                        </a:lnTo>
                        <a:lnTo>
                          <a:pt x="2131" y="1322"/>
                        </a:lnTo>
                        <a:cubicBezTo>
                          <a:pt x="2140" y="1323"/>
                          <a:pt x="2148" y="1323"/>
                          <a:pt x="2156" y="1323"/>
                        </a:cubicBezTo>
                        <a:cubicBezTo>
                          <a:pt x="3030" y="1323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7" name="Google Shape;2587;p41"/>
                  <p:cNvSpPr/>
                  <p:nvPr/>
                </p:nvSpPr>
                <p:spPr>
                  <a:xfrm>
                    <a:off x="5561293" y="388177"/>
                    <a:ext cx="87664" cy="907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6" h="3153" extrusionOk="0">
                        <a:moveTo>
                          <a:pt x="1" y="0"/>
                        </a:moveTo>
                        <a:cubicBezTo>
                          <a:pt x="1" y="0"/>
                          <a:pt x="785" y="2416"/>
                          <a:pt x="1028" y="2416"/>
                        </a:cubicBezTo>
                        <a:cubicBezTo>
                          <a:pt x="1064" y="2416"/>
                          <a:pt x="1088" y="2362"/>
                          <a:pt x="1096" y="2238"/>
                        </a:cubicBezTo>
                        <a:lnTo>
                          <a:pt x="1096" y="1846"/>
                        </a:lnTo>
                        <a:cubicBezTo>
                          <a:pt x="1096" y="1856"/>
                          <a:pt x="1467" y="2818"/>
                          <a:pt x="1639" y="2818"/>
                        </a:cubicBezTo>
                        <a:cubicBezTo>
                          <a:pt x="1660" y="2818"/>
                          <a:pt x="1678" y="2805"/>
                          <a:pt x="1691" y="2774"/>
                        </a:cubicBezTo>
                        <a:cubicBezTo>
                          <a:pt x="1822" y="2500"/>
                          <a:pt x="1644" y="2239"/>
                          <a:pt x="1644" y="2238"/>
                        </a:cubicBezTo>
                        <a:lnTo>
                          <a:pt x="1644" y="2238"/>
                        </a:lnTo>
                        <a:cubicBezTo>
                          <a:pt x="1644" y="2239"/>
                          <a:pt x="2393" y="3153"/>
                          <a:pt x="2730" y="3153"/>
                        </a:cubicBezTo>
                        <a:cubicBezTo>
                          <a:pt x="2766" y="3153"/>
                          <a:pt x="2797" y="3142"/>
                          <a:pt x="2823" y="3120"/>
                        </a:cubicBezTo>
                        <a:cubicBezTo>
                          <a:pt x="2918" y="3060"/>
                          <a:pt x="2049" y="1870"/>
                          <a:pt x="2049" y="1869"/>
                        </a:cubicBezTo>
                        <a:lnTo>
                          <a:pt x="2049" y="1869"/>
                        </a:lnTo>
                        <a:cubicBezTo>
                          <a:pt x="2049" y="1869"/>
                          <a:pt x="2193" y="2007"/>
                          <a:pt x="2404" y="2007"/>
                        </a:cubicBezTo>
                        <a:cubicBezTo>
                          <a:pt x="2456" y="2007"/>
                          <a:pt x="2513" y="1998"/>
                          <a:pt x="2573" y="1977"/>
                        </a:cubicBezTo>
                        <a:cubicBezTo>
                          <a:pt x="2870" y="1869"/>
                          <a:pt x="1703" y="1286"/>
                          <a:pt x="1703" y="1286"/>
                        </a:cubicBezTo>
                        <a:lnTo>
                          <a:pt x="1703" y="1286"/>
                        </a:lnTo>
                        <a:lnTo>
                          <a:pt x="2120" y="1322"/>
                        </a:lnTo>
                        <a:cubicBezTo>
                          <a:pt x="2124" y="1322"/>
                          <a:pt x="2128" y="1322"/>
                          <a:pt x="2133" y="1322"/>
                        </a:cubicBezTo>
                        <a:cubicBezTo>
                          <a:pt x="3045" y="1322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588" name="Google Shape;2588;p41"/>
            <p:cNvGrpSpPr/>
            <p:nvPr/>
          </p:nvGrpSpPr>
          <p:grpSpPr>
            <a:xfrm>
              <a:off x="5825679" y="145793"/>
              <a:ext cx="427660" cy="778434"/>
              <a:chOff x="5825679" y="80356"/>
              <a:chExt cx="427660" cy="778434"/>
            </a:xfrm>
          </p:grpSpPr>
          <p:grpSp>
            <p:nvGrpSpPr>
              <p:cNvPr id="2589" name="Google Shape;2589;p41"/>
              <p:cNvGrpSpPr/>
              <p:nvPr/>
            </p:nvGrpSpPr>
            <p:grpSpPr>
              <a:xfrm>
                <a:off x="5825679" y="535010"/>
                <a:ext cx="427660" cy="323780"/>
                <a:chOff x="-2195225" y="3806575"/>
                <a:chExt cx="323275" cy="244750"/>
              </a:xfrm>
            </p:grpSpPr>
            <p:sp>
              <p:nvSpPr>
                <p:cNvPr id="2590" name="Google Shape;2590;p41"/>
                <p:cNvSpPr/>
                <p:nvPr/>
              </p:nvSpPr>
              <p:spPr>
                <a:xfrm>
                  <a:off x="-2191350" y="3814000"/>
                  <a:ext cx="319400" cy="2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6" h="9493" extrusionOk="0">
                      <a:moveTo>
                        <a:pt x="5901" y="1"/>
                      </a:moveTo>
                      <a:cubicBezTo>
                        <a:pt x="3135" y="1"/>
                        <a:pt x="812" y="1515"/>
                        <a:pt x="429" y="3739"/>
                      </a:cubicBezTo>
                      <a:cubicBezTo>
                        <a:pt x="0" y="6299"/>
                        <a:pt x="2310" y="8823"/>
                        <a:pt x="5608" y="9382"/>
                      </a:cubicBezTo>
                      <a:cubicBezTo>
                        <a:pt x="6047" y="9457"/>
                        <a:pt x="6481" y="9493"/>
                        <a:pt x="6904" y="9493"/>
                      </a:cubicBezTo>
                      <a:cubicBezTo>
                        <a:pt x="9655" y="9493"/>
                        <a:pt x="11976" y="7981"/>
                        <a:pt x="12347" y="5763"/>
                      </a:cubicBezTo>
                      <a:cubicBezTo>
                        <a:pt x="12776" y="3191"/>
                        <a:pt x="10466" y="667"/>
                        <a:pt x="7180" y="107"/>
                      </a:cubicBezTo>
                      <a:cubicBezTo>
                        <a:pt x="6747" y="35"/>
                        <a:pt x="6319" y="1"/>
                        <a:pt x="5901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41"/>
                <p:cNvSpPr/>
                <p:nvPr/>
              </p:nvSpPr>
              <p:spPr>
                <a:xfrm>
                  <a:off x="-2154450" y="3841450"/>
                  <a:ext cx="245000" cy="1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0" h="7274" extrusionOk="0">
                      <a:moveTo>
                        <a:pt x="4527" y="0"/>
                      </a:moveTo>
                      <a:cubicBezTo>
                        <a:pt x="2407" y="0"/>
                        <a:pt x="624" y="1159"/>
                        <a:pt x="334" y="2867"/>
                      </a:cubicBezTo>
                      <a:cubicBezTo>
                        <a:pt x="1" y="4820"/>
                        <a:pt x="1775" y="6760"/>
                        <a:pt x="4299" y="7189"/>
                      </a:cubicBezTo>
                      <a:cubicBezTo>
                        <a:pt x="4634" y="7246"/>
                        <a:pt x="4965" y="7273"/>
                        <a:pt x="5289" y="7273"/>
                      </a:cubicBezTo>
                      <a:cubicBezTo>
                        <a:pt x="7401" y="7273"/>
                        <a:pt x="9177" y="6108"/>
                        <a:pt x="9466" y="4415"/>
                      </a:cubicBezTo>
                      <a:cubicBezTo>
                        <a:pt x="9799" y="2450"/>
                        <a:pt x="8025" y="510"/>
                        <a:pt x="5501" y="81"/>
                      </a:cubicBezTo>
                      <a:cubicBezTo>
                        <a:pt x="5171" y="26"/>
                        <a:pt x="4845" y="0"/>
                        <a:pt x="45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41"/>
                <p:cNvSpPr/>
                <p:nvPr/>
              </p:nvSpPr>
              <p:spPr>
                <a:xfrm>
                  <a:off x="-2138075" y="3903000"/>
                  <a:ext cx="100925" cy="9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913" extrusionOk="0">
                      <a:moveTo>
                        <a:pt x="2560" y="0"/>
                      </a:moveTo>
                      <a:cubicBezTo>
                        <a:pt x="2560" y="0"/>
                        <a:pt x="0" y="369"/>
                        <a:pt x="703" y="1857"/>
                      </a:cubicBezTo>
                      <a:cubicBezTo>
                        <a:pt x="1247" y="3010"/>
                        <a:pt x="2305" y="3913"/>
                        <a:pt x="3004" y="3913"/>
                      </a:cubicBezTo>
                      <a:cubicBezTo>
                        <a:pt x="3207" y="3913"/>
                        <a:pt x="3380" y="3836"/>
                        <a:pt x="3501" y="3667"/>
                      </a:cubicBezTo>
                      <a:cubicBezTo>
                        <a:pt x="4037" y="2929"/>
                        <a:pt x="3596" y="250"/>
                        <a:pt x="3334" y="214"/>
                      </a:cubicBezTo>
                      <a:cubicBezTo>
                        <a:pt x="3108" y="155"/>
                        <a:pt x="2560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41"/>
                <p:cNvSpPr/>
                <p:nvPr/>
              </p:nvSpPr>
              <p:spPr>
                <a:xfrm>
                  <a:off x="-2096700" y="3852350"/>
                  <a:ext cx="121775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2159" extrusionOk="0">
                      <a:moveTo>
                        <a:pt x="2221" y="1"/>
                      </a:moveTo>
                      <a:cubicBezTo>
                        <a:pt x="2103" y="1"/>
                        <a:pt x="1982" y="5"/>
                        <a:pt x="1858" y="14"/>
                      </a:cubicBezTo>
                      <a:cubicBezTo>
                        <a:pt x="1858" y="14"/>
                        <a:pt x="0" y="97"/>
                        <a:pt x="262" y="752"/>
                      </a:cubicBezTo>
                      <a:cubicBezTo>
                        <a:pt x="512" y="1407"/>
                        <a:pt x="2144" y="2109"/>
                        <a:pt x="2310" y="2157"/>
                      </a:cubicBezTo>
                      <a:cubicBezTo>
                        <a:pt x="2315" y="2158"/>
                        <a:pt x="2321" y="2159"/>
                        <a:pt x="2329" y="2159"/>
                      </a:cubicBezTo>
                      <a:cubicBezTo>
                        <a:pt x="2608" y="2159"/>
                        <a:pt x="4870" y="1562"/>
                        <a:pt x="4870" y="1169"/>
                      </a:cubicBezTo>
                      <a:cubicBezTo>
                        <a:pt x="4870" y="792"/>
                        <a:pt x="3836" y="1"/>
                        <a:pt x="2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41"/>
                <p:cNvSpPr/>
                <p:nvPr/>
              </p:nvSpPr>
              <p:spPr>
                <a:xfrm>
                  <a:off x="-2032700" y="3899150"/>
                  <a:ext cx="101175" cy="1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7" h="4167" extrusionOk="0">
                      <a:moveTo>
                        <a:pt x="2517" y="1"/>
                      </a:moveTo>
                      <a:cubicBezTo>
                        <a:pt x="1443" y="1"/>
                        <a:pt x="48" y="1011"/>
                        <a:pt x="48" y="1011"/>
                      </a:cubicBezTo>
                      <a:cubicBezTo>
                        <a:pt x="48" y="1011"/>
                        <a:pt x="0" y="3976"/>
                        <a:pt x="488" y="4143"/>
                      </a:cubicBezTo>
                      <a:cubicBezTo>
                        <a:pt x="538" y="4158"/>
                        <a:pt x="612" y="4166"/>
                        <a:pt x="705" y="4166"/>
                      </a:cubicBezTo>
                      <a:cubicBezTo>
                        <a:pt x="1563" y="4166"/>
                        <a:pt x="4047" y="3476"/>
                        <a:pt x="3703" y="1178"/>
                      </a:cubicBezTo>
                      <a:cubicBezTo>
                        <a:pt x="3574" y="290"/>
                        <a:pt x="3091" y="1"/>
                        <a:pt x="25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41"/>
                <p:cNvSpPr/>
                <p:nvPr/>
              </p:nvSpPr>
              <p:spPr>
                <a:xfrm>
                  <a:off x="-2114850" y="3916375"/>
                  <a:ext cx="60725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9" h="2940" extrusionOk="0">
                      <a:moveTo>
                        <a:pt x="2048" y="1"/>
                      </a:moveTo>
                      <a:cubicBezTo>
                        <a:pt x="2048" y="1"/>
                        <a:pt x="0" y="418"/>
                        <a:pt x="119" y="811"/>
                      </a:cubicBezTo>
                      <a:cubicBezTo>
                        <a:pt x="170" y="990"/>
                        <a:pt x="254" y="1032"/>
                        <a:pt x="339" y="1032"/>
                      </a:cubicBezTo>
                      <a:cubicBezTo>
                        <a:pt x="417" y="1032"/>
                        <a:pt x="496" y="996"/>
                        <a:pt x="550" y="996"/>
                      </a:cubicBezTo>
                      <a:cubicBezTo>
                        <a:pt x="575" y="996"/>
                        <a:pt x="595" y="1004"/>
                        <a:pt x="607" y="1025"/>
                      </a:cubicBezTo>
                      <a:cubicBezTo>
                        <a:pt x="703" y="1144"/>
                        <a:pt x="405" y="1346"/>
                        <a:pt x="524" y="1561"/>
                      </a:cubicBezTo>
                      <a:cubicBezTo>
                        <a:pt x="556" y="1615"/>
                        <a:pt x="611" y="1631"/>
                        <a:pt x="677" y="1631"/>
                      </a:cubicBezTo>
                      <a:cubicBezTo>
                        <a:pt x="784" y="1631"/>
                        <a:pt x="919" y="1587"/>
                        <a:pt x="1023" y="1587"/>
                      </a:cubicBezTo>
                      <a:cubicBezTo>
                        <a:pt x="1096" y="1587"/>
                        <a:pt x="1154" y="1608"/>
                        <a:pt x="1179" y="1680"/>
                      </a:cubicBezTo>
                      <a:cubicBezTo>
                        <a:pt x="1250" y="1918"/>
                        <a:pt x="845" y="2418"/>
                        <a:pt x="1215" y="2537"/>
                      </a:cubicBezTo>
                      <a:cubicBezTo>
                        <a:pt x="1252" y="2549"/>
                        <a:pt x="1287" y="2554"/>
                        <a:pt x="1320" y="2554"/>
                      </a:cubicBezTo>
                      <a:cubicBezTo>
                        <a:pt x="1565" y="2554"/>
                        <a:pt x="1701" y="2275"/>
                        <a:pt x="1801" y="2275"/>
                      </a:cubicBezTo>
                      <a:cubicBezTo>
                        <a:pt x="1826" y="2275"/>
                        <a:pt x="1848" y="2292"/>
                        <a:pt x="1869" y="2335"/>
                      </a:cubicBezTo>
                      <a:cubicBezTo>
                        <a:pt x="1972" y="2549"/>
                        <a:pt x="1933" y="2940"/>
                        <a:pt x="2072" y="2940"/>
                      </a:cubicBezTo>
                      <a:cubicBezTo>
                        <a:pt x="2094" y="2940"/>
                        <a:pt x="2122" y="2929"/>
                        <a:pt x="2155" y="2906"/>
                      </a:cubicBezTo>
                      <a:cubicBezTo>
                        <a:pt x="2393" y="2751"/>
                        <a:pt x="2429" y="787"/>
                        <a:pt x="20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41"/>
                <p:cNvSpPr/>
                <p:nvPr/>
              </p:nvSpPr>
              <p:spPr>
                <a:xfrm>
                  <a:off x="-2107425" y="3916375"/>
                  <a:ext cx="52725" cy="5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2263" extrusionOk="0">
                      <a:moveTo>
                        <a:pt x="1799" y="1"/>
                      </a:moveTo>
                      <a:cubicBezTo>
                        <a:pt x="1799" y="1"/>
                        <a:pt x="1" y="191"/>
                        <a:pt x="191" y="620"/>
                      </a:cubicBezTo>
                      <a:cubicBezTo>
                        <a:pt x="253" y="748"/>
                        <a:pt x="325" y="777"/>
                        <a:pt x="393" y="777"/>
                      </a:cubicBezTo>
                      <a:cubicBezTo>
                        <a:pt x="450" y="777"/>
                        <a:pt x="504" y="757"/>
                        <a:pt x="546" y="757"/>
                      </a:cubicBezTo>
                      <a:cubicBezTo>
                        <a:pt x="572" y="757"/>
                        <a:pt x="593" y="764"/>
                        <a:pt x="608" y="787"/>
                      </a:cubicBezTo>
                      <a:cubicBezTo>
                        <a:pt x="691" y="870"/>
                        <a:pt x="429" y="1037"/>
                        <a:pt x="537" y="1203"/>
                      </a:cubicBezTo>
                      <a:cubicBezTo>
                        <a:pt x="565" y="1248"/>
                        <a:pt x="612" y="1262"/>
                        <a:pt x="667" y="1262"/>
                      </a:cubicBezTo>
                      <a:cubicBezTo>
                        <a:pt x="761" y="1262"/>
                        <a:pt x="878" y="1221"/>
                        <a:pt x="966" y="1221"/>
                      </a:cubicBezTo>
                      <a:cubicBezTo>
                        <a:pt x="1021" y="1221"/>
                        <a:pt x="1064" y="1237"/>
                        <a:pt x="1084" y="1287"/>
                      </a:cubicBezTo>
                      <a:cubicBezTo>
                        <a:pt x="1168" y="1489"/>
                        <a:pt x="822" y="1858"/>
                        <a:pt x="1120" y="1965"/>
                      </a:cubicBezTo>
                      <a:cubicBezTo>
                        <a:pt x="1148" y="1973"/>
                        <a:pt x="1174" y="1976"/>
                        <a:pt x="1200" y="1976"/>
                      </a:cubicBezTo>
                      <a:cubicBezTo>
                        <a:pt x="1404" y="1976"/>
                        <a:pt x="1520" y="1755"/>
                        <a:pt x="1608" y="1755"/>
                      </a:cubicBezTo>
                      <a:cubicBezTo>
                        <a:pt x="1629" y="1755"/>
                        <a:pt x="1649" y="1767"/>
                        <a:pt x="1668" y="1799"/>
                      </a:cubicBezTo>
                      <a:cubicBezTo>
                        <a:pt x="1760" y="1964"/>
                        <a:pt x="1719" y="2262"/>
                        <a:pt x="1838" y="2262"/>
                      </a:cubicBezTo>
                      <a:cubicBezTo>
                        <a:pt x="1856" y="2262"/>
                        <a:pt x="1879" y="2255"/>
                        <a:pt x="1906" y="2239"/>
                      </a:cubicBezTo>
                      <a:cubicBezTo>
                        <a:pt x="2108" y="2108"/>
                        <a:pt x="2108" y="596"/>
                        <a:pt x="179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41"/>
                <p:cNvSpPr/>
                <p:nvPr/>
              </p:nvSpPr>
              <p:spPr>
                <a:xfrm>
                  <a:off x="-2022300" y="3911900"/>
                  <a:ext cx="72075" cy="7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3134" extrusionOk="0">
                      <a:moveTo>
                        <a:pt x="2203" y="1"/>
                      </a:moveTo>
                      <a:cubicBezTo>
                        <a:pt x="1755" y="1"/>
                        <a:pt x="296" y="242"/>
                        <a:pt x="1" y="716"/>
                      </a:cubicBezTo>
                      <a:cubicBezTo>
                        <a:pt x="1" y="716"/>
                        <a:pt x="258" y="3133"/>
                        <a:pt x="483" y="3133"/>
                      </a:cubicBezTo>
                      <a:cubicBezTo>
                        <a:pt x="485" y="3133"/>
                        <a:pt x="487" y="3133"/>
                        <a:pt x="489" y="3133"/>
                      </a:cubicBezTo>
                      <a:cubicBezTo>
                        <a:pt x="723" y="3101"/>
                        <a:pt x="748" y="2672"/>
                        <a:pt x="945" y="2672"/>
                      </a:cubicBezTo>
                      <a:cubicBezTo>
                        <a:pt x="969" y="2672"/>
                        <a:pt x="995" y="2678"/>
                        <a:pt x="1025" y="2692"/>
                      </a:cubicBezTo>
                      <a:cubicBezTo>
                        <a:pt x="1194" y="2763"/>
                        <a:pt x="1426" y="2850"/>
                        <a:pt x="1602" y="2850"/>
                      </a:cubicBezTo>
                      <a:cubicBezTo>
                        <a:pt x="1723" y="2850"/>
                        <a:pt x="1817" y="2809"/>
                        <a:pt x="1846" y="2692"/>
                      </a:cubicBezTo>
                      <a:cubicBezTo>
                        <a:pt x="1942" y="2406"/>
                        <a:pt x="1894" y="2204"/>
                        <a:pt x="2180" y="2204"/>
                      </a:cubicBezTo>
                      <a:cubicBezTo>
                        <a:pt x="2454" y="2204"/>
                        <a:pt x="2620" y="2085"/>
                        <a:pt x="2501" y="1787"/>
                      </a:cubicBezTo>
                      <a:cubicBezTo>
                        <a:pt x="2382" y="1501"/>
                        <a:pt x="2501" y="1454"/>
                        <a:pt x="2668" y="1371"/>
                      </a:cubicBezTo>
                      <a:cubicBezTo>
                        <a:pt x="2835" y="1275"/>
                        <a:pt x="2882" y="1085"/>
                        <a:pt x="2668" y="954"/>
                      </a:cubicBezTo>
                      <a:cubicBezTo>
                        <a:pt x="2466" y="835"/>
                        <a:pt x="2501" y="692"/>
                        <a:pt x="2585" y="501"/>
                      </a:cubicBezTo>
                      <a:cubicBezTo>
                        <a:pt x="2668" y="299"/>
                        <a:pt x="2489" y="85"/>
                        <a:pt x="2323" y="13"/>
                      </a:cubicBezTo>
                      <a:cubicBezTo>
                        <a:pt x="2303" y="5"/>
                        <a:pt x="2262" y="1"/>
                        <a:pt x="220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41"/>
                <p:cNvSpPr/>
                <p:nvPr/>
              </p:nvSpPr>
              <p:spPr>
                <a:xfrm>
                  <a:off x="-2022300" y="3912050"/>
                  <a:ext cx="58375" cy="6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" h="2651" extrusionOk="0">
                      <a:moveTo>
                        <a:pt x="1764" y="1"/>
                      </a:moveTo>
                      <a:cubicBezTo>
                        <a:pt x="1370" y="1"/>
                        <a:pt x="235" y="206"/>
                        <a:pt x="1" y="603"/>
                      </a:cubicBezTo>
                      <a:cubicBezTo>
                        <a:pt x="1" y="603"/>
                        <a:pt x="48" y="2651"/>
                        <a:pt x="400" y="2651"/>
                      </a:cubicBezTo>
                      <a:cubicBezTo>
                        <a:pt x="402" y="2651"/>
                        <a:pt x="404" y="2651"/>
                        <a:pt x="406" y="2650"/>
                      </a:cubicBezTo>
                      <a:cubicBezTo>
                        <a:pt x="588" y="2640"/>
                        <a:pt x="606" y="2254"/>
                        <a:pt x="772" y="2254"/>
                      </a:cubicBezTo>
                      <a:cubicBezTo>
                        <a:pt x="791" y="2254"/>
                        <a:pt x="812" y="2259"/>
                        <a:pt x="834" y="2269"/>
                      </a:cubicBezTo>
                      <a:cubicBezTo>
                        <a:pt x="974" y="2332"/>
                        <a:pt x="1163" y="2403"/>
                        <a:pt x="1305" y="2403"/>
                      </a:cubicBezTo>
                      <a:cubicBezTo>
                        <a:pt x="1405" y="2403"/>
                        <a:pt x="1481" y="2368"/>
                        <a:pt x="1501" y="2269"/>
                      </a:cubicBezTo>
                      <a:cubicBezTo>
                        <a:pt x="1584" y="2031"/>
                        <a:pt x="1537" y="1853"/>
                        <a:pt x="1775" y="1853"/>
                      </a:cubicBezTo>
                      <a:cubicBezTo>
                        <a:pt x="2013" y="1853"/>
                        <a:pt x="2144" y="1746"/>
                        <a:pt x="2037" y="1507"/>
                      </a:cubicBezTo>
                      <a:cubicBezTo>
                        <a:pt x="1942" y="1269"/>
                        <a:pt x="2037" y="1222"/>
                        <a:pt x="2180" y="1162"/>
                      </a:cubicBezTo>
                      <a:cubicBezTo>
                        <a:pt x="2311" y="1091"/>
                        <a:pt x="2335" y="924"/>
                        <a:pt x="2180" y="829"/>
                      </a:cubicBezTo>
                      <a:cubicBezTo>
                        <a:pt x="2013" y="722"/>
                        <a:pt x="2037" y="614"/>
                        <a:pt x="2096" y="436"/>
                      </a:cubicBezTo>
                      <a:cubicBezTo>
                        <a:pt x="2180" y="257"/>
                        <a:pt x="2025" y="91"/>
                        <a:pt x="1894" y="19"/>
                      </a:cubicBezTo>
                      <a:cubicBezTo>
                        <a:pt x="1878" y="7"/>
                        <a:pt x="1832" y="1"/>
                        <a:pt x="176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41"/>
                <p:cNvSpPr/>
                <p:nvPr/>
              </p:nvSpPr>
              <p:spPr>
                <a:xfrm>
                  <a:off x="-2076175" y="3861925"/>
                  <a:ext cx="88850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1373" extrusionOk="0">
                      <a:moveTo>
                        <a:pt x="1132" y="0"/>
                      </a:moveTo>
                      <a:cubicBezTo>
                        <a:pt x="854" y="0"/>
                        <a:pt x="908" y="290"/>
                        <a:pt x="752" y="290"/>
                      </a:cubicBezTo>
                      <a:cubicBezTo>
                        <a:pt x="741" y="290"/>
                        <a:pt x="729" y="289"/>
                        <a:pt x="715" y="286"/>
                      </a:cubicBezTo>
                      <a:cubicBezTo>
                        <a:pt x="592" y="258"/>
                        <a:pt x="493" y="200"/>
                        <a:pt x="397" y="200"/>
                      </a:cubicBezTo>
                      <a:cubicBezTo>
                        <a:pt x="325" y="200"/>
                        <a:pt x="256" y="232"/>
                        <a:pt x="180" y="333"/>
                      </a:cubicBezTo>
                      <a:cubicBezTo>
                        <a:pt x="1" y="572"/>
                        <a:pt x="1323" y="1357"/>
                        <a:pt x="1323" y="1357"/>
                      </a:cubicBezTo>
                      <a:cubicBezTo>
                        <a:pt x="1388" y="1368"/>
                        <a:pt x="1457" y="1373"/>
                        <a:pt x="1529" y="1373"/>
                      </a:cubicBezTo>
                      <a:cubicBezTo>
                        <a:pt x="2275" y="1373"/>
                        <a:pt x="3290" y="846"/>
                        <a:pt x="3442" y="607"/>
                      </a:cubicBezTo>
                      <a:cubicBezTo>
                        <a:pt x="3554" y="426"/>
                        <a:pt x="3241" y="401"/>
                        <a:pt x="3002" y="401"/>
                      </a:cubicBezTo>
                      <a:cubicBezTo>
                        <a:pt x="2910" y="401"/>
                        <a:pt x="2830" y="405"/>
                        <a:pt x="2787" y="405"/>
                      </a:cubicBezTo>
                      <a:cubicBezTo>
                        <a:pt x="2620" y="405"/>
                        <a:pt x="2466" y="107"/>
                        <a:pt x="2287" y="36"/>
                      </a:cubicBezTo>
                      <a:cubicBezTo>
                        <a:pt x="2267" y="27"/>
                        <a:pt x="2244" y="22"/>
                        <a:pt x="2219" y="22"/>
                      </a:cubicBezTo>
                      <a:cubicBezTo>
                        <a:pt x="2016" y="22"/>
                        <a:pt x="1668" y="286"/>
                        <a:pt x="1668" y="286"/>
                      </a:cubicBezTo>
                      <a:cubicBezTo>
                        <a:pt x="1668" y="286"/>
                        <a:pt x="1418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41"/>
                <p:cNvSpPr/>
                <p:nvPr/>
              </p:nvSpPr>
              <p:spPr>
                <a:xfrm>
                  <a:off x="-2076175" y="3873225"/>
                  <a:ext cx="89075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3" h="917" extrusionOk="0">
                      <a:moveTo>
                        <a:pt x="1132" y="0"/>
                      </a:moveTo>
                      <a:cubicBezTo>
                        <a:pt x="850" y="0"/>
                        <a:pt x="910" y="193"/>
                        <a:pt x="745" y="193"/>
                      </a:cubicBezTo>
                      <a:cubicBezTo>
                        <a:pt x="736" y="193"/>
                        <a:pt x="726" y="192"/>
                        <a:pt x="715" y="191"/>
                      </a:cubicBezTo>
                      <a:cubicBezTo>
                        <a:pt x="590" y="170"/>
                        <a:pt x="486" y="129"/>
                        <a:pt x="387" y="129"/>
                      </a:cubicBezTo>
                      <a:cubicBezTo>
                        <a:pt x="317" y="129"/>
                        <a:pt x="249" y="150"/>
                        <a:pt x="180" y="215"/>
                      </a:cubicBezTo>
                      <a:cubicBezTo>
                        <a:pt x="1" y="381"/>
                        <a:pt x="1323" y="905"/>
                        <a:pt x="1323" y="905"/>
                      </a:cubicBezTo>
                      <a:cubicBezTo>
                        <a:pt x="1390" y="913"/>
                        <a:pt x="1460" y="916"/>
                        <a:pt x="1533" y="916"/>
                      </a:cubicBezTo>
                      <a:cubicBezTo>
                        <a:pt x="2277" y="916"/>
                        <a:pt x="3279" y="558"/>
                        <a:pt x="3442" y="417"/>
                      </a:cubicBezTo>
                      <a:cubicBezTo>
                        <a:pt x="3562" y="288"/>
                        <a:pt x="3193" y="273"/>
                        <a:pt x="2950" y="273"/>
                      </a:cubicBezTo>
                      <a:cubicBezTo>
                        <a:pt x="2880" y="273"/>
                        <a:pt x="2821" y="274"/>
                        <a:pt x="2787" y="274"/>
                      </a:cubicBezTo>
                      <a:cubicBezTo>
                        <a:pt x="2620" y="274"/>
                        <a:pt x="2454" y="84"/>
                        <a:pt x="2287" y="24"/>
                      </a:cubicBezTo>
                      <a:cubicBezTo>
                        <a:pt x="2266" y="17"/>
                        <a:pt x="2242" y="14"/>
                        <a:pt x="2215" y="14"/>
                      </a:cubicBezTo>
                      <a:cubicBezTo>
                        <a:pt x="2012" y="14"/>
                        <a:pt x="1668" y="191"/>
                        <a:pt x="1668" y="191"/>
                      </a:cubicBezTo>
                      <a:cubicBezTo>
                        <a:pt x="1668" y="191"/>
                        <a:pt x="1418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41"/>
                <p:cNvSpPr/>
                <p:nvPr/>
              </p:nvSpPr>
              <p:spPr>
                <a:xfrm>
                  <a:off x="-2080925" y="3926500"/>
                  <a:ext cx="8050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54" extrusionOk="0">
                      <a:moveTo>
                        <a:pt x="155" y="1"/>
                      </a:moveTo>
                      <a:cubicBezTo>
                        <a:pt x="72" y="1"/>
                        <a:pt x="0" y="108"/>
                        <a:pt x="0" y="227"/>
                      </a:cubicBezTo>
                      <a:cubicBezTo>
                        <a:pt x="0" y="358"/>
                        <a:pt x="72" y="453"/>
                        <a:pt x="155" y="453"/>
                      </a:cubicBezTo>
                      <a:cubicBezTo>
                        <a:pt x="250" y="453"/>
                        <a:pt x="322" y="358"/>
                        <a:pt x="322" y="227"/>
                      </a:cubicBezTo>
                      <a:cubicBezTo>
                        <a:pt x="322" y="108"/>
                        <a:pt x="250" y="1"/>
                        <a:pt x="15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41"/>
                <p:cNvSpPr/>
                <p:nvPr/>
              </p:nvSpPr>
              <p:spPr>
                <a:xfrm>
                  <a:off x="-2071100" y="3943075"/>
                  <a:ext cx="92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447" extrusionOk="0">
                      <a:moveTo>
                        <a:pt x="164" y="0"/>
                      </a:moveTo>
                      <a:cubicBezTo>
                        <a:pt x="153" y="0"/>
                        <a:pt x="142" y="2"/>
                        <a:pt x="131" y="4"/>
                      </a:cubicBezTo>
                      <a:cubicBezTo>
                        <a:pt x="48" y="28"/>
                        <a:pt x="0" y="147"/>
                        <a:pt x="24" y="266"/>
                      </a:cubicBezTo>
                      <a:cubicBezTo>
                        <a:pt x="57" y="377"/>
                        <a:pt x="142" y="446"/>
                        <a:pt x="220" y="446"/>
                      </a:cubicBezTo>
                      <a:cubicBezTo>
                        <a:pt x="226" y="446"/>
                        <a:pt x="232" y="446"/>
                        <a:pt x="238" y="445"/>
                      </a:cubicBezTo>
                      <a:cubicBezTo>
                        <a:pt x="322" y="421"/>
                        <a:pt x="369" y="302"/>
                        <a:pt x="346" y="183"/>
                      </a:cubicBezTo>
                      <a:cubicBezTo>
                        <a:pt x="325" y="78"/>
                        <a:pt x="248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41"/>
                <p:cNvSpPr/>
                <p:nvPr/>
              </p:nvSpPr>
              <p:spPr>
                <a:xfrm>
                  <a:off x="-2090750" y="3914075"/>
                  <a:ext cx="107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00" extrusionOk="0">
                      <a:moveTo>
                        <a:pt x="276" y="1"/>
                      </a:moveTo>
                      <a:cubicBezTo>
                        <a:pt x="216" y="1"/>
                        <a:pt x="149" y="33"/>
                        <a:pt x="96" y="93"/>
                      </a:cubicBezTo>
                      <a:cubicBezTo>
                        <a:pt x="12" y="176"/>
                        <a:pt x="1" y="307"/>
                        <a:pt x="60" y="367"/>
                      </a:cubicBezTo>
                      <a:cubicBezTo>
                        <a:pt x="86" y="389"/>
                        <a:pt x="119" y="399"/>
                        <a:pt x="154" y="399"/>
                      </a:cubicBezTo>
                      <a:cubicBezTo>
                        <a:pt x="214" y="399"/>
                        <a:pt x="281" y="368"/>
                        <a:pt x="334" y="307"/>
                      </a:cubicBezTo>
                      <a:cubicBezTo>
                        <a:pt x="417" y="212"/>
                        <a:pt x="429" y="93"/>
                        <a:pt x="370" y="33"/>
                      </a:cubicBezTo>
                      <a:cubicBezTo>
                        <a:pt x="343" y="12"/>
                        <a:pt x="311" y="1"/>
                        <a:pt x="2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41"/>
                <p:cNvSpPr/>
                <p:nvPr/>
              </p:nvSpPr>
              <p:spPr>
                <a:xfrm>
                  <a:off x="-2066050" y="3923525"/>
                  <a:ext cx="1015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423" extrusionOk="0">
                      <a:moveTo>
                        <a:pt x="253" y="1"/>
                      </a:moveTo>
                      <a:cubicBezTo>
                        <a:pt x="183" y="1"/>
                        <a:pt x="107" y="50"/>
                        <a:pt x="60" y="144"/>
                      </a:cubicBezTo>
                      <a:cubicBezTo>
                        <a:pt x="1" y="251"/>
                        <a:pt x="25" y="370"/>
                        <a:pt x="108" y="405"/>
                      </a:cubicBezTo>
                      <a:cubicBezTo>
                        <a:pt x="125" y="417"/>
                        <a:pt x="145" y="422"/>
                        <a:pt x="165" y="422"/>
                      </a:cubicBezTo>
                      <a:cubicBezTo>
                        <a:pt x="232" y="422"/>
                        <a:pt x="310" y="368"/>
                        <a:pt x="346" y="286"/>
                      </a:cubicBezTo>
                      <a:cubicBezTo>
                        <a:pt x="406" y="179"/>
                        <a:pt x="394" y="60"/>
                        <a:pt x="310" y="13"/>
                      </a:cubicBezTo>
                      <a:cubicBezTo>
                        <a:pt x="292" y="5"/>
                        <a:pt x="273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41"/>
                <p:cNvSpPr/>
                <p:nvPr/>
              </p:nvSpPr>
              <p:spPr>
                <a:xfrm>
                  <a:off x="-1998775" y="3942875"/>
                  <a:ext cx="11925" cy="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66" extrusionOk="0">
                      <a:moveTo>
                        <a:pt x="187" y="0"/>
                      </a:moveTo>
                      <a:cubicBezTo>
                        <a:pt x="133" y="0"/>
                        <a:pt x="86" y="21"/>
                        <a:pt x="60" y="60"/>
                      </a:cubicBezTo>
                      <a:cubicBezTo>
                        <a:pt x="1" y="132"/>
                        <a:pt x="48" y="251"/>
                        <a:pt x="155" y="322"/>
                      </a:cubicBezTo>
                      <a:cubicBezTo>
                        <a:pt x="201" y="350"/>
                        <a:pt x="254" y="365"/>
                        <a:pt x="303" y="365"/>
                      </a:cubicBezTo>
                      <a:cubicBezTo>
                        <a:pt x="357" y="365"/>
                        <a:pt x="404" y="347"/>
                        <a:pt x="429" y="310"/>
                      </a:cubicBezTo>
                      <a:cubicBezTo>
                        <a:pt x="477" y="227"/>
                        <a:pt x="441" y="108"/>
                        <a:pt x="334" y="48"/>
                      </a:cubicBezTo>
                      <a:cubicBezTo>
                        <a:pt x="285" y="15"/>
                        <a:pt x="233" y="0"/>
                        <a:pt x="1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41"/>
                <p:cNvSpPr/>
                <p:nvPr/>
              </p:nvSpPr>
              <p:spPr>
                <a:xfrm>
                  <a:off x="-1990450" y="3925650"/>
                  <a:ext cx="11950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39" extrusionOk="0">
                      <a:moveTo>
                        <a:pt x="275" y="0"/>
                      </a:moveTo>
                      <a:cubicBezTo>
                        <a:pt x="252" y="0"/>
                        <a:pt x="227" y="4"/>
                        <a:pt x="203" y="11"/>
                      </a:cubicBezTo>
                      <a:cubicBezTo>
                        <a:pt x="84" y="35"/>
                        <a:pt x="1" y="130"/>
                        <a:pt x="25" y="213"/>
                      </a:cubicBezTo>
                      <a:cubicBezTo>
                        <a:pt x="44" y="292"/>
                        <a:pt x="121" y="338"/>
                        <a:pt x="215" y="338"/>
                      </a:cubicBezTo>
                      <a:cubicBezTo>
                        <a:pt x="234" y="338"/>
                        <a:pt x="254" y="336"/>
                        <a:pt x="275" y="332"/>
                      </a:cubicBezTo>
                      <a:cubicBezTo>
                        <a:pt x="394" y="297"/>
                        <a:pt x="477" y="213"/>
                        <a:pt x="465" y="118"/>
                      </a:cubicBezTo>
                      <a:cubicBezTo>
                        <a:pt x="446" y="52"/>
                        <a:pt x="367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41"/>
                <p:cNvSpPr/>
                <p:nvPr/>
              </p:nvSpPr>
              <p:spPr>
                <a:xfrm>
                  <a:off x="-2018725" y="3942850"/>
                  <a:ext cx="8675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444" extrusionOk="0">
                      <a:moveTo>
                        <a:pt x="172" y="1"/>
                      </a:moveTo>
                      <a:cubicBezTo>
                        <a:pt x="166" y="1"/>
                        <a:pt x="161" y="1"/>
                        <a:pt x="156" y="2"/>
                      </a:cubicBezTo>
                      <a:cubicBezTo>
                        <a:pt x="60" y="2"/>
                        <a:pt x="1" y="109"/>
                        <a:pt x="13" y="228"/>
                      </a:cubicBezTo>
                      <a:cubicBezTo>
                        <a:pt x="13" y="351"/>
                        <a:pt x="87" y="443"/>
                        <a:pt x="165" y="443"/>
                      </a:cubicBezTo>
                      <a:cubicBezTo>
                        <a:pt x="170" y="443"/>
                        <a:pt x="175" y="443"/>
                        <a:pt x="179" y="442"/>
                      </a:cubicBezTo>
                      <a:cubicBezTo>
                        <a:pt x="275" y="442"/>
                        <a:pt x="346" y="335"/>
                        <a:pt x="334" y="204"/>
                      </a:cubicBezTo>
                      <a:cubicBezTo>
                        <a:pt x="323" y="92"/>
                        <a:pt x="259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41"/>
                <p:cNvSpPr/>
                <p:nvPr/>
              </p:nvSpPr>
              <p:spPr>
                <a:xfrm>
                  <a:off x="-2012175" y="3926175"/>
                  <a:ext cx="1192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58" extrusionOk="0">
                      <a:moveTo>
                        <a:pt x="179" y="0"/>
                      </a:moveTo>
                      <a:cubicBezTo>
                        <a:pt x="116" y="0"/>
                        <a:pt x="64" y="25"/>
                        <a:pt x="36" y="73"/>
                      </a:cubicBezTo>
                      <a:cubicBezTo>
                        <a:pt x="1" y="145"/>
                        <a:pt x="48" y="264"/>
                        <a:pt x="156" y="323"/>
                      </a:cubicBezTo>
                      <a:cubicBezTo>
                        <a:pt x="197" y="346"/>
                        <a:pt x="243" y="357"/>
                        <a:pt x="285" y="357"/>
                      </a:cubicBezTo>
                      <a:cubicBezTo>
                        <a:pt x="350" y="357"/>
                        <a:pt x="408" y="331"/>
                        <a:pt x="429" y="288"/>
                      </a:cubicBezTo>
                      <a:cubicBezTo>
                        <a:pt x="477" y="204"/>
                        <a:pt x="429" y="97"/>
                        <a:pt x="322" y="38"/>
                      </a:cubicBezTo>
                      <a:cubicBezTo>
                        <a:pt x="273" y="13"/>
                        <a:pt x="223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41"/>
                <p:cNvSpPr/>
                <p:nvPr/>
              </p:nvSpPr>
              <p:spPr>
                <a:xfrm>
                  <a:off x="-2034200" y="3880100"/>
                  <a:ext cx="11925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39" extrusionOk="0">
                      <a:moveTo>
                        <a:pt x="275" y="1"/>
                      </a:moveTo>
                      <a:cubicBezTo>
                        <a:pt x="251" y="1"/>
                        <a:pt x="227" y="4"/>
                        <a:pt x="203" y="11"/>
                      </a:cubicBezTo>
                      <a:cubicBezTo>
                        <a:pt x="84" y="35"/>
                        <a:pt x="1" y="130"/>
                        <a:pt x="25" y="214"/>
                      </a:cubicBezTo>
                      <a:cubicBezTo>
                        <a:pt x="34" y="293"/>
                        <a:pt x="118" y="339"/>
                        <a:pt x="214" y="339"/>
                      </a:cubicBezTo>
                      <a:cubicBezTo>
                        <a:pt x="234" y="339"/>
                        <a:pt x="254" y="337"/>
                        <a:pt x="275" y="333"/>
                      </a:cubicBezTo>
                      <a:cubicBezTo>
                        <a:pt x="394" y="297"/>
                        <a:pt x="477" y="214"/>
                        <a:pt x="453" y="118"/>
                      </a:cubicBezTo>
                      <a:cubicBezTo>
                        <a:pt x="444" y="52"/>
                        <a:pt x="366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41"/>
                <p:cNvSpPr/>
                <p:nvPr/>
              </p:nvSpPr>
              <p:spPr>
                <a:xfrm>
                  <a:off x="-2016625" y="3883950"/>
                  <a:ext cx="8650" cy="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2" extrusionOk="0">
                      <a:moveTo>
                        <a:pt x="167" y="0"/>
                      </a:moveTo>
                      <a:cubicBezTo>
                        <a:pt x="72" y="12"/>
                        <a:pt x="0" y="107"/>
                        <a:pt x="12" y="238"/>
                      </a:cubicBezTo>
                      <a:cubicBezTo>
                        <a:pt x="23" y="351"/>
                        <a:pt x="87" y="442"/>
                        <a:pt x="175" y="442"/>
                      </a:cubicBezTo>
                      <a:cubicBezTo>
                        <a:pt x="180" y="442"/>
                        <a:pt x="185" y="441"/>
                        <a:pt x="191" y="441"/>
                      </a:cubicBezTo>
                      <a:cubicBezTo>
                        <a:pt x="286" y="441"/>
                        <a:pt x="345" y="333"/>
                        <a:pt x="334" y="214"/>
                      </a:cubicBezTo>
                      <a:cubicBezTo>
                        <a:pt x="334" y="95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41"/>
                <p:cNvSpPr/>
                <p:nvPr/>
              </p:nvSpPr>
              <p:spPr>
                <a:xfrm>
                  <a:off x="-2056225" y="3880925"/>
                  <a:ext cx="1192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58" extrusionOk="0">
                      <a:moveTo>
                        <a:pt x="176" y="1"/>
                      </a:moveTo>
                      <a:cubicBezTo>
                        <a:pt x="116" y="1"/>
                        <a:pt x="64" y="25"/>
                        <a:pt x="36" y="73"/>
                      </a:cubicBezTo>
                      <a:cubicBezTo>
                        <a:pt x="1" y="145"/>
                        <a:pt x="48" y="264"/>
                        <a:pt x="155" y="324"/>
                      </a:cubicBezTo>
                      <a:cubicBezTo>
                        <a:pt x="197" y="347"/>
                        <a:pt x="243" y="357"/>
                        <a:pt x="284" y="357"/>
                      </a:cubicBezTo>
                      <a:cubicBezTo>
                        <a:pt x="350" y="357"/>
                        <a:pt x="407" y="331"/>
                        <a:pt x="429" y="288"/>
                      </a:cubicBezTo>
                      <a:cubicBezTo>
                        <a:pt x="477" y="204"/>
                        <a:pt x="417" y="97"/>
                        <a:pt x="310" y="38"/>
                      </a:cubicBezTo>
                      <a:cubicBezTo>
                        <a:pt x="266" y="13"/>
                        <a:pt x="219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41"/>
                <p:cNvSpPr/>
                <p:nvPr/>
              </p:nvSpPr>
              <p:spPr>
                <a:xfrm>
                  <a:off x="-2195225" y="3806575"/>
                  <a:ext cx="319700" cy="2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9493" extrusionOk="0">
                      <a:moveTo>
                        <a:pt x="5905" y="0"/>
                      </a:moveTo>
                      <a:cubicBezTo>
                        <a:pt x="3145" y="0"/>
                        <a:pt x="813" y="1514"/>
                        <a:pt x="441" y="3738"/>
                      </a:cubicBezTo>
                      <a:cubicBezTo>
                        <a:pt x="0" y="6298"/>
                        <a:pt x="2322" y="8822"/>
                        <a:pt x="5608" y="9382"/>
                      </a:cubicBezTo>
                      <a:cubicBezTo>
                        <a:pt x="6047" y="9456"/>
                        <a:pt x="6481" y="9492"/>
                        <a:pt x="6905" y="9492"/>
                      </a:cubicBezTo>
                      <a:cubicBezTo>
                        <a:pt x="9655" y="9492"/>
                        <a:pt x="11976" y="7980"/>
                        <a:pt x="12347" y="5762"/>
                      </a:cubicBezTo>
                      <a:cubicBezTo>
                        <a:pt x="12788" y="3190"/>
                        <a:pt x="10466" y="666"/>
                        <a:pt x="7180" y="107"/>
                      </a:cubicBezTo>
                      <a:cubicBezTo>
                        <a:pt x="6749" y="35"/>
                        <a:pt x="6322" y="0"/>
                        <a:pt x="590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41"/>
                <p:cNvSpPr/>
                <p:nvPr/>
              </p:nvSpPr>
              <p:spPr>
                <a:xfrm>
                  <a:off x="-2177375" y="3819650"/>
                  <a:ext cx="284000" cy="2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0" h="8446" extrusionOk="0">
                      <a:moveTo>
                        <a:pt x="5245" y="1"/>
                      </a:moveTo>
                      <a:cubicBezTo>
                        <a:pt x="2789" y="1"/>
                        <a:pt x="723" y="1347"/>
                        <a:pt x="382" y="3322"/>
                      </a:cubicBezTo>
                      <a:cubicBezTo>
                        <a:pt x="1" y="5608"/>
                        <a:pt x="2061" y="7858"/>
                        <a:pt x="4978" y="8347"/>
                      </a:cubicBezTo>
                      <a:cubicBezTo>
                        <a:pt x="5368" y="8413"/>
                        <a:pt x="5754" y="8445"/>
                        <a:pt x="6130" y="8445"/>
                      </a:cubicBezTo>
                      <a:cubicBezTo>
                        <a:pt x="8582" y="8445"/>
                        <a:pt x="10648" y="7091"/>
                        <a:pt x="10978" y="5120"/>
                      </a:cubicBezTo>
                      <a:cubicBezTo>
                        <a:pt x="11359" y="2846"/>
                        <a:pt x="9300" y="596"/>
                        <a:pt x="6383" y="96"/>
                      </a:cubicBezTo>
                      <a:cubicBezTo>
                        <a:pt x="5998" y="31"/>
                        <a:pt x="5617" y="1"/>
                        <a:pt x="5245" y="1"/>
                      </a:cubicBezTo>
                      <a:close/>
                    </a:path>
                  </a:pathLst>
                </a:custGeom>
                <a:solidFill>
                  <a:srgbClr val="363636">
                    <a:alpha val="43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41"/>
                <p:cNvSpPr/>
                <p:nvPr/>
              </p:nvSpPr>
              <p:spPr>
                <a:xfrm>
                  <a:off x="-2158025" y="3834000"/>
                  <a:ext cx="244700" cy="1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7274" extrusionOk="0">
                      <a:moveTo>
                        <a:pt x="4518" y="1"/>
                      </a:moveTo>
                      <a:cubicBezTo>
                        <a:pt x="2405" y="1"/>
                        <a:pt x="614" y="1159"/>
                        <a:pt x="334" y="2867"/>
                      </a:cubicBezTo>
                      <a:cubicBezTo>
                        <a:pt x="1" y="4820"/>
                        <a:pt x="1775" y="6761"/>
                        <a:pt x="4287" y="7189"/>
                      </a:cubicBezTo>
                      <a:cubicBezTo>
                        <a:pt x="4622" y="7246"/>
                        <a:pt x="4954" y="7273"/>
                        <a:pt x="5277" y="7273"/>
                      </a:cubicBezTo>
                      <a:cubicBezTo>
                        <a:pt x="7390" y="7273"/>
                        <a:pt x="9165" y="6108"/>
                        <a:pt x="9454" y="4415"/>
                      </a:cubicBezTo>
                      <a:cubicBezTo>
                        <a:pt x="9788" y="2451"/>
                        <a:pt x="8014" y="510"/>
                        <a:pt x="5489" y="81"/>
                      </a:cubicBezTo>
                      <a:cubicBezTo>
                        <a:pt x="5161" y="27"/>
                        <a:pt x="4836" y="1"/>
                        <a:pt x="4518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41"/>
                <p:cNvSpPr/>
                <p:nvPr/>
              </p:nvSpPr>
              <p:spPr>
                <a:xfrm>
                  <a:off x="-2141650" y="3895550"/>
                  <a:ext cx="10092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914" extrusionOk="0">
                      <a:moveTo>
                        <a:pt x="2560" y="0"/>
                      </a:moveTo>
                      <a:cubicBezTo>
                        <a:pt x="2560" y="0"/>
                        <a:pt x="1" y="370"/>
                        <a:pt x="703" y="1858"/>
                      </a:cubicBezTo>
                      <a:cubicBezTo>
                        <a:pt x="1247" y="3011"/>
                        <a:pt x="2305" y="3913"/>
                        <a:pt x="3004" y="3913"/>
                      </a:cubicBezTo>
                      <a:cubicBezTo>
                        <a:pt x="3207" y="3913"/>
                        <a:pt x="3380" y="3837"/>
                        <a:pt x="3501" y="3668"/>
                      </a:cubicBezTo>
                      <a:cubicBezTo>
                        <a:pt x="4037" y="2929"/>
                        <a:pt x="3584" y="250"/>
                        <a:pt x="3334" y="215"/>
                      </a:cubicBezTo>
                      <a:cubicBezTo>
                        <a:pt x="3096" y="155"/>
                        <a:pt x="2560" y="0"/>
                        <a:pt x="25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41"/>
                <p:cNvSpPr/>
                <p:nvPr/>
              </p:nvSpPr>
              <p:spPr>
                <a:xfrm>
                  <a:off x="-2100275" y="3844925"/>
                  <a:ext cx="121775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2158" extrusionOk="0">
                      <a:moveTo>
                        <a:pt x="2221" y="0"/>
                      </a:moveTo>
                      <a:cubicBezTo>
                        <a:pt x="2103" y="0"/>
                        <a:pt x="1982" y="4"/>
                        <a:pt x="1858" y="13"/>
                      </a:cubicBezTo>
                      <a:cubicBezTo>
                        <a:pt x="1858" y="13"/>
                        <a:pt x="1" y="97"/>
                        <a:pt x="251" y="751"/>
                      </a:cubicBezTo>
                      <a:cubicBezTo>
                        <a:pt x="501" y="1406"/>
                        <a:pt x="2144" y="2109"/>
                        <a:pt x="2298" y="2156"/>
                      </a:cubicBezTo>
                      <a:cubicBezTo>
                        <a:pt x="2303" y="2157"/>
                        <a:pt x="2309" y="2158"/>
                        <a:pt x="2317" y="2158"/>
                      </a:cubicBezTo>
                      <a:cubicBezTo>
                        <a:pt x="2597" y="2158"/>
                        <a:pt x="4870" y="1562"/>
                        <a:pt x="4870" y="1168"/>
                      </a:cubicBezTo>
                      <a:cubicBezTo>
                        <a:pt x="4870" y="791"/>
                        <a:pt x="3836" y="0"/>
                        <a:pt x="22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41"/>
                <p:cNvSpPr/>
                <p:nvPr/>
              </p:nvSpPr>
              <p:spPr>
                <a:xfrm>
                  <a:off x="-2036275" y="3891725"/>
                  <a:ext cx="100925" cy="1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4166" extrusionOk="0">
                      <a:moveTo>
                        <a:pt x="2514" y="0"/>
                      </a:moveTo>
                      <a:cubicBezTo>
                        <a:pt x="1436" y="0"/>
                        <a:pt x="36" y="1011"/>
                        <a:pt x="36" y="1011"/>
                      </a:cubicBezTo>
                      <a:cubicBezTo>
                        <a:pt x="36" y="1011"/>
                        <a:pt x="0" y="3975"/>
                        <a:pt x="489" y="4142"/>
                      </a:cubicBezTo>
                      <a:cubicBezTo>
                        <a:pt x="536" y="4157"/>
                        <a:pt x="610" y="4165"/>
                        <a:pt x="702" y="4165"/>
                      </a:cubicBezTo>
                      <a:cubicBezTo>
                        <a:pt x="1552" y="4165"/>
                        <a:pt x="4036" y="3475"/>
                        <a:pt x="3703" y="1177"/>
                      </a:cubicBezTo>
                      <a:cubicBezTo>
                        <a:pt x="3575" y="289"/>
                        <a:pt x="3090" y="0"/>
                        <a:pt x="25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41"/>
                <p:cNvSpPr/>
                <p:nvPr/>
              </p:nvSpPr>
              <p:spPr>
                <a:xfrm>
                  <a:off x="-2118725" y="3908950"/>
                  <a:ext cx="607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2940" extrusionOk="0">
                      <a:moveTo>
                        <a:pt x="2060" y="0"/>
                      </a:moveTo>
                      <a:cubicBezTo>
                        <a:pt x="2060" y="0"/>
                        <a:pt x="0" y="417"/>
                        <a:pt x="119" y="810"/>
                      </a:cubicBezTo>
                      <a:cubicBezTo>
                        <a:pt x="171" y="989"/>
                        <a:pt x="255" y="1032"/>
                        <a:pt x="341" y="1032"/>
                      </a:cubicBezTo>
                      <a:cubicBezTo>
                        <a:pt x="419" y="1032"/>
                        <a:pt x="499" y="996"/>
                        <a:pt x="557" y="996"/>
                      </a:cubicBezTo>
                      <a:cubicBezTo>
                        <a:pt x="583" y="996"/>
                        <a:pt x="605" y="1003"/>
                        <a:pt x="619" y="1024"/>
                      </a:cubicBezTo>
                      <a:cubicBezTo>
                        <a:pt x="703" y="1143"/>
                        <a:pt x="405" y="1346"/>
                        <a:pt x="524" y="1560"/>
                      </a:cubicBezTo>
                      <a:cubicBezTo>
                        <a:pt x="556" y="1614"/>
                        <a:pt x="612" y="1631"/>
                        <a:pt x="679" y="1631"/>
                      </a:cubicBezTo>
                      <a:cubicBezTo>
                        <a:pt x="788" y="1631"/>
                        <a:pt x="924" y="1587"/>
                        <a:pt x="1029" y="1587"/>
                      </a:cubicBezTo>
                      <a:cubicBezTo>
                        <a:pt x="1101" y="1587"/>
                        <a:pt x="1158" y="1608"/>
                        <a:pt x="1179" y="1679"/>
                      </a:cubicBezTo>
                      <a:cubicBezTo>
                        <a:pt x="1250" y="1917"/>
                        <a:pt x="858" y="2417"/>
                        <a:pt x="1227" y="2536"/>
                      </a:cubicBezTo>
                      <a:cubicBezTo>
                        <a:pt x="1263" y="2548"/>
                        <a:pt x="1297" y="2553"/>
                        <a:pt x="1330" y="2553"/>
                      </a:cubicBezTo>
                      <a:cubicBezTo>
                        <a:pt x="1569" y="2553"/>
                        <a:pt x="1710" y="2274"/>
                        <a:pt x="1812" y="2274"/>
                      </a:cubicBezTo>
                      <a:cubicBezTo>
                        <a:pt x="1837" y="2274"/>
                        <a:pt x="1860" y="2291"/>
                        <a:pt x="1882" y="2334"/>
                      </a:cubicBezTo>
                      <a:cubicBezTo>
                        <a:pt x="1984" y="2549"/>
                        <a:pt x="1945" y="2939"/>
                        <a:pt x="2084" y="2939"/>
                      </a:cubicBezTo>
                      <a:cubicBezTo>
                        <a:pt x="2106" y="2939"/>
                        <a:pt x="2134" y="2929"/>
                        <a:pt x="2167" y="2905"/>
                      </a:cubicBezTo>
                      <a:cubicBezTo>
                        <a:pt x="2405" y="2751"/>
                        <a:pt x="2429" y="786"/>
                        <a:pt x="2060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41"/>
                <p:cNvSpPr/>
                <p:nvPr/>
              </p:nvSpPr>
              <p:spPr>
                <a:xfrm>
                  <a:off x="-2111300" y="3908950"/>
                  <a:ext cx="53025" cy="5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" h="2262" extrusionOk="0">
                      <a:moveTo>
                        <a:pt x="1811" y="0"/>
                      </a:moveTo>
                      <a:cubicBezTo>
                        <a:pt x="1811" y="0"/>
                        <a:pt x="1" y="191"/>
                        <a:pt x="203" y="619"/>
                      </a:cubicBezTo>
                      <a:cubicBezTo>
                        <a:pt x="260" y="747"/>
                        <a:pt x="331" y="776"/>
                        <a:pt x="400" y="776"/>
                      </a:cubicBezTo>
                      <a:cubicBezTo>
                        <a:pt x="458" y="776"/>
                        <a:pt x="514" y="756"/>
                        <a:pt x="557" y="756"/>
                      </a:cubicBezTo>
                      <a:cubicBezTo>
                        <a:pt x="583" y="756"/>
                        <a:pt x="605" y="763"/>
                        <a:pt x="620" y="786"/>
                      </a:cubicBezTo>
                      <a:cubicBezTo>
                        <a:pt x="692" y="869"/>
                        <a:pt x="442" y="1036"/>
                        <a:pt x="549" y="1203"/>
                      </a:cubicBezTo>
                      <a:cubicBezTo>
                        <a:pt x="574" y="1247"/>
                        <a:pt x="620" y="1261"/>
                        <a:pt x="674" y="1261"/>
                      </a:cubicBezTo>
                      <a:cubicBezTo>
                        <a:pt x="767" y="1261"/>
                        <a:pt x="887" y="1221"/>
                        <a:pt x="977" y="1221"/>
                      </a:cubicBezTo>
                      <a:cubicBezTo>
                        <a:pt x="1032" y="1221"/>
                        <a:pt x="1076" y="1236"/>
                        <a:pt x="1096" y="1286"/>
                      </a:cubicBezTo>
                      <a:cubicBezTo>
                        <a:pt x="1168" y="1489"/>
                        <a:pt x="823" y="1858"/>
                        <a:pt x="1120" y="1965"/>
                      </a:cubicBezTo>
                      <a:cubicBezTo>
                        <a:pt x="1149" y="1972"/>
                        <a:pt x="1177" y="1976"/>
                        <a:pt x="1203" y="1976"/>
                      </a:cubicBezTo>
                      <a:cubicBezTo>
                        <a:pt x="1414" y="1976"/>
                        <a:pt x="1532" y="1754"/>
                        <a:pt x="1620" y="1754"/>
                      </a:cubicBezTo>
                      <a:cubicBezTo>
                        <a:pt x="1641" y="1754"/>
                        <a:pt x="1661" y="1767"/>
                        <a:pt x="1680" y="1798"/>
                      </a:cubicBezTo>
                      <a:cubicBezTo>
                        <a:pt x="1762" y="1963"/>
                        <a:pt x="1720" y="2262"/>
                        <a:pt x="1846" y="2262"/>
                      </a:cubicBezTo>
                      <a:cubicBezTo>
                        <a:pt x="1865" y="2262"/>
                        <a:pt x="1889" y="2255"/>
                        <a:pt x="1918" y="2239"/>
                      </a:cubicBezTo>
                      <a:cubicBezTo>
                        <a:pt x="2120" y="2108"/>
                        <a:pt x="2120" y="596"/>
                        <a:pt x="18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41"/>
                <p:cNvSpPr/>
                <p:nvPr/>
              </p:nvSpPr>
              <p:spPr>
                <a:xfrm>
                  <a:off x="-2025850" y="3904475"/>
                  <a:ext cx="71750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3133" extrusionOk="0">
                      <a:moveTo>
                        <a:pt x="2202" y="0"/>
                      </a:moveTo>
                      <a:cubicBezTo>
                        <a:pt x="1751" y="0"/>
                        <a:pt x="284" y="241"/>
                        <a:pt x="0" y="715"/>
                      </a:cubicBezTo>
                      <a:cubicBezTo>
                        <a:pt x="0" y="715"/>
                        <a:pt x="245" y="3133"/>
                        <a:pt x="481" y="3133"/>
                      </a:cubicBezTo>
                      <a:cubicBezTo>
                        <a:pt x="484" y="3133"/>
                        <a:pt x="486" y="3132"/>
                        <a:pt x="488" y="3132"/>
                      </a:cubicBezTo>
                      <a:cubicBezTo>
                        <a:pt x="711" y="3100"/>
                        <a:pt x="735" y="2671"/>
                        <a:pt x="940" y="2671"/>
                      </a:cubicBezTo>
                      <a:cubicBezTo>
                        <a:pt x="965" y="2671"/>
                        <a:pt x="993" y="2677"/>
                        <a:pt x="1024" y="2691"/>
                      </a:cubicBezTo>
                      <a:cubicBezTo>
                        <a:pt x="1193" y="2762"/>
                        <a:pt x="1421" y="2849"/>
                        <a:pt x="1596" y="2849"/>
                      </a:cubicBezTo>
                      <a:cubicBezTo>
                        <a:pt x="1716" y="2849"/>
                        <a:pt x="1812" y="2808"/>
                        <a:pt x="1846" y="2691"/>
                      </a:cubicBezTo>
                      <a:cubicBezTo>
                        <a:pt x="1929" y="2406"/>
                        <a:pt x="1881" y="2203"/>
                        <a:pt x="2167" y="2203"/>
                      </a:cubicBezTo>
                      <a:cubicBezTo>
                        <a:pt x="2453" y="2203"/>
                        <a:pt x="2619" y="2084"/>
                        <a:pt x="2500" y="1787"/>
                      </a:cubicBezTo>
                      <a:cubicBezTo>
                        <a:pt x="2381" y="1501"/>
                        <a:pt x="2500" y="1453"/>
                        <a:pt x="2667" y="1370"/>
                      </a:cubicBezTo>
                      <a:cubicBezTo>
                        <a:pt x="2822" y="1275"/>
                        <a:pt x="2869" y="1084"/>
                        <a:pt x="2667" y="953"/>
                      </a:cubicBezTo>
                      <a:cubicBezTo>
                        <a:pt x="2453" y="834"/>
                        <a:pt x="2500" y="691"/>
                        <a:pt x="2572" y="501"/>
                      </a:cubicBezTo>
                      <a:cubicBezTo>
                        <a:pt x="2667" y="298"/>
                        <a:pt x="2488" y="84"/>
                        <a:pt x="2322" y="13"/>
                      </a:cubicBezTo>
                      <a:cubicBezTo>
                        <a:pt x="2303" y="4"/>
                        <a:pt x="2261" y="0"/>
                        <a:pt x="2202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41"/>
                <p:cNvSpPr/>
                <p:nvPr/>
              </p:nvSpPr>
              <p:spPr>
                <a:xfrm>
                  <a:off x="-2025850" y="3904625"/>
                  <a:ext cx="58350" cy="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2650" extrusionOk="0">
                      <a:moveTo>
                        <a:pt x="1756" y="0"/>
                      </a:moveTo>
                      <a:cubicBezTo>
                        <a:pt x="1366" y="0"/>
                        <a:pt x="224" y="206"/>
                        <a:pt x="0" y="602"/>
                      </a:cubicBezTo>
                      <a:cubicBezTo>
                        <a:pt x="0" y="602"/>
                        <a:pt x="35" y="2650"/>
                        <a:pt x="399" y="2650"/>
                      </a:cubicBezTo>
                      <a:cubicBezTo>
                        <a:pt x="401" y="2650"/>
                        <a:pt x="403" y="2650"/>
                        <a:pt x="405" y="2650"/>
                      </a:cubicBezTo>
                      <a:cubicBezTo>
                        <a:pt x="587" y="2639"/>
                        <a:pt x="605" y="2253"/>
                        <a:pt x="771" y="2253"/>
                      </a:cubicBezTo>
                      <a:cubicBezTo>
                        <a:pt x="790" y="2253"/>
                        <a:pt x="811" y="2258"/>
                        <a:pt x="834" y="2269"/>
                      </a:cubicBezTo>
                      <a:cubicBezTo>
                        <a:pt x="973" y="2332"/>
                        <a:pt x="1158" y="2403"/>
                        <a:pt x="1299" y="2403"/>
                      </a:cubicBezTo>
                      <a:cubicBezTo>
                        <a:pt x="1398" y="2403"/>
                        <a:pt x="1476" y="2367"/>
                        <a:pt x="1500" y="2269"/>
                      </a:cubicBezTo>
                      <a:cubicBezTo>
                        <a:pt x="1572" y="2031"/>
                        <a:pt x="1536" y="1852"/>
                        <a:pt x="1762" y="1852"/>
                      </a:cubicBezTo>
                      <a:cubicBezTo>
                        <a:pt x="2000" y="1852"/>
                        <a:pt x="2143" y="1745"/>
                        <a:pt x="2036" y="1507"/>
                      </a:cubicBezTo>
                      <a:cubicBezTo>
                        <a:pt x="1929" y="1269"/>
                        <a:pt x="2036" y="1221"/>
                        <a:pt x="2167" y="1161"/>
                      </a:cubicBezTo>
                      <a:cubicBezTo>
                        <a:pt x="2298" y="1090"/>
                        <a:pt x="2334" y="923"/>
                        <a:pt x="2167" y="828"/>
                      </a:cubicBezTo>
                      <a:cubicBezTo>
                        <a:pt x="2000" y="721"/>
                        <a:pt x="2036" y="614"/>
                        <a:pt x="2096" y="435"/>
                      </a:cubicBezTo>
                      <a:cubicBezTo>
                        <a:pt x="2167" y="257"/>
                        <a:pt x="2024" y="90"/>
                        <a:pt x="1881" y="18"/>
                      </a:cubicBezTo>
                      <a:cubicBezTo>
                        <a:pt x="1867" y="6"/>
                        <a:pt x="1823" y="0"/>
                        <a:pt x="175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41"/>
                <p:cNvSpPr/>
                <p:nvPr/>
              </p:nvSpPr>
              <p:spPr>
                <a:xfrm>
                  <a:off x="-2080025" y="3854475"/>
                  <a:ext cx="89050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73" extrusionOk="0">
                      <a:moveTo>
                        <a:pt x="1131" y="0"/>
                      </a:moveTo>
                      <a:cubicBezTo>
                        <a:pt x="853" y="0"/>
                        <a:pt x="918" y="291"/>
                        <a:pt x="753" y="291"/>
                      </a:cubicBezTo>
                      <a:cubicBezTo>
                        <a:pt x="742" y="291"/>
                        <a:pt x="729" y="289"/>
                        <a:pt x="715" y="286"/>
                      </a:cubicBezTo>
                      <a:cubicBezTo>
                        <a:pt x="598" y="259"/>
                        <a:pt x="498" y="200"/>
                        <a:pt x="399" y="200"/>
                      </a:cubicBezTo>
                      <a:cubicBezTo>
                        <a:pt x="327" y="200"/>
                        <a:pt x="255" y="232"/>
                        <a:pt x="179" y="334"/>
                      </a:cubicBezTo>
                      <a:cubicBezTo>
                        <a:pt x="0" y="572"/>
                        <a:pt x="1334" y="1358"/>
                        <a:pt x="1334" y="1358"/>
                      </a:cubicBezTo>
                      <a:cubicBezTo>
                        <a:pt x="1398" y="1368"/>
                        <a:pt x="1467" y="1373"/>
                        <a:pt x="1537" y="1373"/>
                      </a:cubicBezTo>
                      <a:cubicBezTo>
                        <a:pt x="2275" y="1373"/>
                        <a:pt x="3289" y="847"/>
                        <a:pt x="3441" y="608"/>
                      </a:cubicBezTo>
                      <a:cubicBezTo>
                        <a:pt x="3562" y="427"/>
                        <a:pt x="3252" y="402"/>
                        <a:pt x="3008" y="402"/>
                      </a:cubicBezTo>
                      <a:cubicBezTo>
                        <a:pt x="2915" y="402"/>
                        <a:pt x="2832" y="405"/>
                        <a:pt x="2786" y="405"/>
                      </a:cubicBezTo>
                      <a:cubicBezTo>
                        <a:pt x="2620" y="405"/>
                        <a:pt x="2477" y="108"/>
                        <a:pt x="2298" y="36"/>
                      </a:cubicBezTo>
                      <a:cubicBezTo>
                        <a:pt x="2278" y="27"/>
                        <a:pt x="2255" y="23"/>
                        <a:pt x="2229" y="23"/>
                      </a:cubicBezTo>
                      <a:cubicBezTo>
                        <a:pt x="2024" y="23"/>
                        <a:pt x="1667" y="286"/>
                        <a:pt x="1667" y="286"/>
                      </a:cubicBezTo>
                      <a:cubicBezTo>
                        <a:pt x="1667" y="286"/>
                        <a:pt x="1417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363636">
                    <a:alpha val="40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41"/>
                <p:cNvSpPr/>
                <p:nvPr/>
              </p:nvSpPr>
              <p:spPr>
                <a:xfrm>
                  <a:off x="-2080025" y="3865775"/>
                  <a:ext cx="89275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1" h="917" extrusionOk="0">
                      <a:moveTo>
                        <a:pt x="1131" y="1"/>
                      </a:moveTo>
                      <a:cubicBezTo>
                        <a:pt x="849" y="1"/>
                        <a:pt x="920" y="193"/>
                        <a:pt x="746" y="193"/>
                      </a:cubicBezTo>
                      <a:cubicBezTo>
                        <a:pt x="736" y="193"/>
                        <a:pt x="726" y="193"/>
                        <a:pt x="715" y="191"/>
                      </a:cubicBezTo>
                      <a:cubicBezTo>
                        <a:pt x="597" y="171"/>
                        <a:pt x="491" y="130"/>
                        <a:pt x="390" y="130"/>
                      </a:cubicBezTo>
                      <a:cubicBezTo>
                        <a:pt x="318" y="130"/>
                        <a:pt x="248" y="151"/>
                        <a:pt x="179" y="215"/>
                      </a:cubicBezTo>
                      <a:cubicBezTo>
                        <a:pt x="0" y="382"/>
                        <a:pt x="1334" y="906"/>
                        <a:pt x="1334" y="906"/>
                      </a:cubicBezTo>
                      <a:cubicBezTo>
                        <a:pt x="1400" y="913"/>
                        <a:pt x="1469" y="917"/>
                        <a:pt x="1541" y="917"/>
                      </a:cubicBezTo>
                      <a:cubicBezTo>
                        <a:pt x="2277" y="917"/>
                        <a:pt x="3278" y="559"/>
                        <a:pt x="3441" y="418"/>
                      </a:cubicBezTo>
                      <a:cubicBezTo>
                        <a:pt x="3571" y="288"/>
                        <a:pt x="3203" y="274"/>
                        <a:pt x="2955" y="274"/>
                      </a:cubicBezTo>
                      <a:cubicBezTo>
                        <a:pt x="2884" y="274"/>
                        <a:pt x="2823" y="275"/>
                        <a:pt x="2786" y="275"/>
                      </a:cubicBezTo>
                      <a:cubicBezTo>
                        <a:pt x="2620" y="275"/>
                        <a:pt x="2465" y="84"/>
                        <a:pt x="2298" y="25"/>
                      </a:cubicBezTo>
                      <a:cubicBezTo>
                        <a:pt x="2277" y="18"/>
                        <a:pt x="2253" y="15"/>
                        <a:pt x="2226" y="15"/>
                      </a:cubicBezTo>
                      <a:cubicBezTo>
                        <a:pt x="2020" y="15"/>
                        <a:pt x="1667" y="191"/>
                        <a:pt x="1667" y="191"/>
                      </a:cubicBezTo>
                      <a:cubicBezTo>
                        <a:pt x="1667" y="191"/>
                        <a:pt x="1417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5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41"/>
                <p:cNvSpPr/>
                <p:nvPr/>
              </p:nvSpPr>
              <p:spPr>
                <a:xfrm>
                  <a:off x="-2084800" y="3919075"/>
                  <a:ext cx="835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453" extrusionOk="0">
                      <a:moveTo>
                        <a:pt x="167" y="0"/>
                      </a:moveTo>
                      <a:cubicBezTo>
                        <a:pt x="72" y="0"/>
                        <a:pt x="1" y="107"/>
                        <a:pt x="1" y="226"/>
                      </a:cubicBezTo>
                      <a:cubicBezTo>
                        <a:pt x="1" y="357"/>
                        <a:pt x="72" y="452"/>
                        <a:pt x="167" y="452"/>
                      </a:cubicBezTo>
                      <a:cubicBezTo>
                        <a:pt x="263" y="452"/>
                        <a:pt x="334" y="357"/>
                        <a:pt x="334" y="226"/>
                      </a:cubicBezTo>
                      <a:cubicBezTo>
                        <a:pt x="334" y="107"/>
                        <a:pt x="263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41"/>
                <p:cNvSpPr/>
                <p:nvPr/>
              </p:nvSpPr>
              <p:spPr>
                <a:xfrm>
                  <a:off x="-2074975" y="3935625"/>
                  <a:ext cx="95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47" extrusionOk="0">
                      <a:moveTo>
                        <a:pt x="173" y="1"/>
                      </a:moveTo>
                      <a:cubicBezTo>
                        <a:pt x="163" y="1"/>
                        <a:pt x="153" y="2"/>
                        <a:pt x="143" y="5"/>
                      </a:cubicBezTo>
                      <a:cubicBezTo>
                        <a:pt x="48" y="29"/>
                        <a:pt x="1" y="148"/>
                        <a:pt x="36" y="267"/>
                      </a:cubicBezTo>
                      <a:cubicBezTo>
                        <a:pt x="58" y="377"/>
                        <a:pt x="142" y="447"/>
                        <a:pt x="220" y="447"/>
                      </a:cubicBezTo>
                      <a:cubicBezTo>
                        <a:pt x="227" y="447"/>
                        <a:pt x="233" y="446"/>
                        <a:pt x="239" y="445"/>
                      </a:cubicBezTo>
                      <a:cubicBezTo>
                        <a:pt x="334" y="422"/>
                        <a:pt x="382" y="302"/>
                        <a:pt x="346" y="183"/>
                      </a:cubicBezTo>
                      <a:cubicBezTo>
                        <a:pt x="325" y="78"/>
                        <a:pt x="24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41"/>
                <p:cNvSpPr/>
                <p:nvPr/>
              </p:nvSpPr>
              <p:spPr>
                <a:xfrm>
                  <a:off x="-2094625" y="3906650"/>
                  <a:ext cx="11050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99" extrusionOk="0">
                      <a:moveTo>
                        <a:pt x="276" y="0"/>
                      </a:moveTo>
                      <a:cubicBezTo>
                        <a:pt x="216" y="0"/>
                        <a:pt x="149" y="32"/>
                        <a:pt x="96" y="92"/>
                      </a:cubicBezTo>
                      <a:cubicBezTo>
                        <a:pt x="13" y="176"/>
                        <a:pt x="1" y="307"/>
                        <a:pt x="72" y="366"/>
                      </a:cubicBezTo>
                      <a:cubicBezTo>
                        <a:pt x="98" y="388"/>
                        <a:pt x="131" y="399"/>
                        <a:pt x="166" y="399"/>
                      </a:cubicBezTo>
                      <a:cubicBezTo>
                        <a:pt x="226" y="399"/>
                        <a:pt x="293" y="367"/>
                        <a:pt x="346" y="307"/>
                      </a:cubicBezTo>
                      <a:cubicBezTo>
                        <a:pt x="429" y="211"/>
                        <a:pt x="441" y="92"/>
                        <a:pt x="370" y="33"/>
                      </a:cubicBezTo>
                      <a:cubicBezTo>
                        <a:pt x="344" y="11"/>
                        <a:pt x="311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41"/>
                <p:cNvSpPr/>
                <p:nvPr/>
              </p:nvSpPr>
              <p:spPr>
                <a:xfrm>
                  <a:off x="-2069625" y="3916100"/>
                  <a:ext cx="101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422" extrusionOk="0">
                      <a:moveTo>
                        <a:pt x="246" y="0"/>
                      </a:moveTo>
                      <a:cubicBezTo>
                        <a:pt x="179" y="0"/>
                        <a:pt x="98" y="50"/>
                        <a:pt x="60" y="143"/>
                      </a:cubicBezTo>
                      <a:cubicBezTo>
                        <a:pt x="1" y="250"/>
                        <a:pt x="13" y="369"/>
                        <a:pt x="96" y="405"/>
                      </a:cubicBezTo>
                      <a:cubicBezTo>
                        <a:pt x="116" y="416"/>
                        <a:pt x="137" y="421"/>
                        <a:pt x="159" y="421"/>
                      </a:cubicBezTo>
                      <a:cubicBezTo>
                        <a:pt x="228" y="421"/>
                        <a:pt x="301" y="367"/>
                        <a:pt x="346" y="286"/>
                      </a:cubicBezTo>
                      <a:cubicBezTo>
                        <a:pt x="406" y="179"/>
                        <a:pt x="382" y="60"/>
                        <a:pt x="299" y="12"/>
                      </a:cubicBezTo>
                      <a:cubicBezTo>
                        <a:pt x="283" y="4"/>
                        <a:pt x="265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41"/>
                <p:cNvSpPr/>
                <p:nvPr/>
              </p:nvSpPr>
              <p:spPr>
                <a:xfrm>
                  <a:off x="-2002350" y="3935425"/>
                  <a:ext cx="11925" cy="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66" extrusionOk="0">
                      <a:moveTo>
                        <a:pt x="180" y="1"/>
                      </a:moveTo>
                      <a:cubicBezTo>
                        <a:pt x="124" y="1"/>
                        <a:pt x="74" y="22"/>
                        <a:pt x="48" y="60"/>
                      </a:cubicBezTo>
                      <a:cubicBezTo>
                        <a:pt x="1" y="132"/>
                        <a:pt x="48" y="251"/>
                        <a:pt x="144" y="322"/>
                      </a:cubicBezTo>
                      <a:cubicBezTo>
                        <a:pt x="195" y="351"/>
                        <a:pt x="249" y="366"/>
                        <a:pt x="296" y="366"/>
                      </a:cubicBezTo>
                      <a:cubicBezTo>
                        <a:pt x="348" y="366"/>
                        <a:pt x="392" y="348"/>
                        <a:pt x="417" y="310"/>
                      </a:cubicBezTo>
                      <a:cubicBezTo>
                        <a:pt x="477" y="227"/>
                        <a:pt x="429" y="108"/>
                        <a:pt x="322" y="49"/>
                      </a:cubicBezTo>
                      <a:cubicBezTo>
                        <a:pt x="278" y="16"/>
                        <a:pt x="227" y="1"/>
                        <a:pt x="1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41"/>
                <p:cNvSpPr/>
                <p:nvPr/>
              </p:nvSpPr>
              <p:spPr>
                <a:xfrm>
                  <a:off x="-1994000" y="3918200"/>
                  <a:ext cx="11925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339" extrusionOk="0">
                      <a:moveTo>
                        <a:pt x="273" y="1"/>
                      </a:moveTo>
                      <a:cubicBezTo>
                        <a:pt x="250" y="1"/>
                        <a:pt x="227" y="4"/>
                        <a:pt x="202" y="11"/>
                      </a:cubicBezTo>
                      <a:cubicBezTo>
                        <a:pt x="83" y="35"/>
                        <a:pt x="0" y="130"/>
                        <a:pt x="12" y="214"/>
                      </a:cubicBezTo>
                      <a:cubicBezTo>
                        <a:pt x="32" y="293"/>
                        <a:pt x="117" y="339"/>
                        <a:pt x="213" y="339"/>
                      </a:cubicBezTo>
                      <a:cubicBezTo>
                        <a:pt x="233" y="339"/>
                        <a:pt x="253" y="337"/>
                        <a:pt x="274" y="333"/>
                      </a:cubicBezTo>
                      <a:cubicBezTo>
                        <a:pt x="393" y="297"/>
                        <a:pt x="476" y="214"/>
                        <a:pt x="452" y="118"/>
                      </a:cubicBezTo>
                      <a:cubicBezTo>
                        <a:pt x="433" y="52"/>
                        <a:pt x="362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41"/>
                <p:cNvSpPr/>
                <p:nvPr/>
              </p:nvSpPr>
              <p:spPr>
                <a:xfrm>
                  <a:off x="-2022575" y="3935400"/>
                  <a:ext cx="8650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4" extrusionOk="0">
                      <a:moveTo>
                        <a:pt x="181" y="1"/>
                      </a:moveTo>
                      <a:cubicBezTo>
                        <a:pt x="176" y="1"/>
                        <a:pt x="171" y="1"/>
                        <a:pt x="167" y="2"/>
                      </a:cubicBezTo>
                      <a:cubicBezTo>
                        <a:pt x="71" y="2"/>
                        <a:pt x="0" y="109"/>
                        <a:pt x="12" y="228"/>
                      </a:cubicBezTo>
                      <a:cubicBezTo>
                        <a:pt x="23" y="352"/>
                        <a:pt x="87" y="443"/>
                        <a:pt x="175" y="443"/>
                      </a:cubicBezTo>
                      <a:cubicBezTo>
                        <a:pt x="180" y="443"/>
                        <a:pt x="185" y="443"/>
                        <a:pt x="191" y="442"/>
                      </a:cubicBezTo>
                      <a:cubicBezTo>
                        <a:pt x="286" y="442"/>
                        <a:pt x="345" y="335"/>
                        <a:pt x="333" y="204"/>
                      </a:cubicBezTo>
                      <a:cubicBezTo>
                        <a:pt x="333" y="92"/>
                        <a:pt x="259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41"/>
                <p:cNvSpPr/>
                <p:nvPr/>
              </p:nvSpPr>
              <p:spPr>
                <a:xfrm>
                  <a:off x="-2016050" y="3918725"/>
                  <a:ext cx="12250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358" extrusionOk="0">
                      <a:moveTo>
                        <a:pt x="188" y="1"/>
                      </a:moveTo>
                      <a:cubicBezTo>
                        <a:pt x="128" y="1"/>
                        <a:pt x="76" y="25"/>
                        <a:pt x="49" y="74"/>
                      </a:cubicBezTo>
                      <a:cubicBezTo>
                        <a:pt x="1" y="145"/>
                        <a:pt x="61" y="264"/>
                        <a:pt x="168" y="324"/>
                      </a:cubicBezTo>
                      <a:cubicBezTo>
                        <a:pt x="209" y="347"/>
                        <a:pt x="253" y="357"/>
                        <a:pt x="293" y="357"/>
                      </a:cubicBezTo>
                      <a:cubicBezTo>
                        <a:pt x="357" y="357"/>
                        <a:pt x="412" y="332"/>
                        <a:pt x="442" y="288"/>
                      </a:cubicBezTo>
                      <a:cubicBezTo>
                        <a:pt x="489" y="205"/>
                        <a:pt x="430" y="97"/>
                        <a:pt x="322" y="38"/>
                      </a:cubicBezTo>
                      <a:cubicBezTo>
                        <a:pt x="278" y="13"/>
                        <a:pt x="231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41"/>
                <p:cNvSpPr/>
                <p:nvPr/>
              </p:nvSpPr>
              <p:spPr>
                <a:xfrm>
                  <a:off x="-2038075" y="3872675"/>
                  <a:ext cx="11950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39" extrusionOk="0">
                      <a:moveTo>
                        <a:pt x="280" y="0"/>
                      </a:moveTo>
                      <a:cubicBezTo>
                        <a:pt x="255" y="0"/>
                        <a:pt x="230" y="3"/>
                        <a:pt x="203" y="11"/>
                      </a:cubicBezTo>
                      <a:cubicBezTo>
                        <a:pt x="84" y="34"/>
                        <a:pt x="1" y="130"/>
                        <a:pt x="25" y="213"/>
                      </a:cubicBezTo>
                      <a:cubicBezTo>
                        <a:pt x="44" y="292"/>
                        <a:pt x="121" y="338"/>
                        <a:pt x="215" y="338"/>
                      </a:cubicBezTo>
                      <a:cubicBezTo>
                        <a:pt x="234" y="338"/>
                        <a:pt x="254" y="336"/>
                        <a:pt x="275" y="332"/>
                      </a:cubicBezTo>
                      <a:cubicBezTo>
                        <a:pt x="394" y="296"/>
                        <a:pt x="477" y="213"/>
                        <a:pt x="465" y="118"/>
                      </a:cubicBezTo>
                      <a:cubicBezTo>
                        <a:pt x="446" y="51"/>
                        <a:pt x="374" y="0"/>
                        <a:pt x="2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41"/>
                <p:cNvSpPr/>
                <p:nvPr/>
              </p:nvSpPr>
              <p:spPr>
                <a:xfrm>
                  <a:off x="-2020200" y="3876500"/>
                  <a:ext cx="8650" cy="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42" extrusionOk="0">
                      <a:moveTo>
                        <a:pt x="155" y="0"/>
                      </a:moveTo>
                      <a:cubicBezTo>
                        <a:pt x="60" y="12"/>
                        <a:pt x="0" y="108"/>
                        <a:pt x="12" y="239"/>
                      </a:cubicBezTo>
                      <a:cubicBezTo>
                        <a:pt x="12" y="351"/>
                        <a:pt x="86" y="442"/>
                        <a:pt x="165" y="442"/>
                      </a:cubicBezTo>
                      <a:cubicBezTo>
                        <a:pt x="169" y="442"/>
                        <a:pt x="174" y="442"/>
                        <a:pt x="179" y="441"/>
                      </a:cubicBezTo>
                      <a:cubicBezTo>
                        <a:pt x="274" y="441"/>
                        <a:pt x="346" y="334"/>
                        <a:pt x="334" y="215"/>
                      </a:cubicBezTo>
                      <a:cubicBezTo>
                        <a:pt x="322" y="96"/>
                        <a:pt x="250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41"/>
                <p:cNvSpPr/>
                <p:nvPr/>
              </p:nvSpPr>
              <p:spPr>
                <a:xfrm>
                  <a:off x="-2060100" y="3873475"/>
                  <a:ext cx="11950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8" extrusionOk="0">
                      <a:moveTo>
                        <a:pt x="185" y="1"/>
                      </a:moveTo>
                      <a:cubicBezTo>
                        <a:pt x="123" y="1"/>
                        <a:pt x="69" y="25"/>
                        <a:pt x="48" y="74"/>
                      </a:cubicBezTo>
                      <a:cubicBezTo>
                        <a:pt x="1" y="145"/>
                        <a:pt x="60" y="264"/>
                        <a:pt x="168" y="324"/>
                      </a:cubicBezTo>
                      <a:cubicBezTo>
                        <a:pt x="209" y="347"/>
                        <a:pt x="253" y="358"/>
                        <a:pt x="293" y="358"/>
                      </a:cubicBezTo>
                      <a:cubicBezTo>
                        <a:pt x="357" y="358"/>
                        <a:pt x="412" y="332"/>
                        <a:pt x="441" y="288"/>
                      </a:cubicBezTo>
                      <a:cubicBezTo>
                        <a:pt x="477" y="205"/>
                        <a:pt x="429" y="98"/>
                        <a:pt x="322" y="38"/>
                      </a:cubicBezTo>
                      <a:cubicBezTo>
                        <a:pt x="278" y="13"/>
                        <a:pt x="229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35" name="Google Shape;2635;p41"/>
              <p:cNvGrpSpPr/>
              <p:nvPr/>
            </p:nvGrpSpPr>
            <p:grpSpPr>
              <a:xfrm>
                <a:off x="5908432" y="80356"/>
                <a:ext cx="262145" cy="411371"/>
                <a:chOff x="5237619" y="591081"/>
                <a:chExt cx="262145" cy="411371"/>
              </a:xfrm>
            </p:grpSpPr>
            <p:sp>
              <p:nvSpPr>
                <p:cNvPr id="2636" name="Google Shape;2636;p41"/>
                <p:cNvSpPr/>
                <p:nvPr/>
              </p:nvSpPr>
              <p:spPr>
                <a:xfrm>
                  <a:off x="5237619" y="835670"/>
                  <a:ext cx="262145" cy="166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6" h="8930" extrusionOk="0">
                      <a:moveTo>
                        <a:pt x="1058" y="1"/>
                      </a:moveTo>
                      <a:lnTo>
                        <a:pt x="1058" y="1"/>
                      </a:lnTo>
                      <a:cubicBezTo>
                        <a:pt x="1051" y="21"/>
                        <a:pt x="1045" y="42"/>
                        <a:pt x="1038" y="62"/>
                      </a:cubicBezTo>
                      <a:lnTo>
                        <a:pt x="1038" y="62"/>
                      </a:lnTo>
                      <a:lnTo>
                        <a:pt x="1058" y="1"/>
                      </a:lnTo>
                      <a:close/>
                      <a:moveTo>
                        <a:pt x="1038" y="62"/>
                      </a:moveTo>
                      <a:lnTo>
                        <a:pt x="974" y="263"/>
                      </a:lnTo>
                      <a:lnTo>
                        <a:pt x="978" y="264"/>
                      </a:lnTo>
                      <a:lnTo>
                        <a:pt x="978" y="264"/>
                      </a:lnTo>
                      <a:cubicBezTo>
                        <a:pt x="997" y="197"/>
                        <a:pt x="1017" y="130"/>
                        <a:pt x="1038" y="62"/>
                      </a:cubicBezTo>
                      <a:close/>
                      <a:moveTo>
                        <a:pt x="978" y="264"/>
                      </a:moveTo>
                      <a:lnTo>
                        <a:pt x="978" y="264"/>
                      </a:lnTo>
                      <a:cubicBezTo>
                        <a:pt x="0" y="3760"/>
                        <a:pt x="1955" y="7459"/>
                        <a:pt x="5439" y="8597"/>
                      </a:cubicBezTo>
                      <a:cubicBezTo>
                        <a:pt x="6136" y="8822"/>
                        <a:pt x="6843" y="8929"/>
                        <a:pt x="7540" y="8929"/>
                      </a:cubicBezTo>
                      <a:cubicBezTo>
                        <a:pt x="10329" y="8929"/>
                        <a:pt x="12942" y="7213"/>
                        <a:pt x="13946" y="4487"/>
                      </a:cubicBezTo>
                      <a:lnTo>
                        <a:pt x="13946" y="4487"/>
                      </a:lnTo>
                      <a:lnTo>
                        <a:pt x="13952" y="4490"/>
                      </a:lnTo>
                      <a:lnTo>
                        <a:pt x="14036" y="4228"/>
                      </a:lnTo>
                      <a:lnTo>
                        <a:pt x="14036" y="4228"/>
                      </a:lnTo>
                      <a:cubicBezTo>
                        <a:pt x="14007" y="4315"/>
                        <a:pt x="13977" y="4402"/>
                        <a:pt x="13946" y="4487"/>
                      </a:cubicBezTo>
                      <a:lnTo>
                        <a:pt x="13946" y="4487"/>
                      </a:lnTo>
                      <a:lnTo>
                        <a:pt x="978" y="26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2637;p41"/>
                <p:cNvSpPr/>
                <p:nvPr/>
              </p:nvSpPr>
              <p:spPr>
                <a:xfrm>
                  <a:off x="5250357" y="839461"/>
                  <a:ext cx="238519" cy="149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1" h="8012" extrusionOk="0">
                      <a:moveTo>
                        <a:pt x="947" y="0"/>
                      </a:moveTo>
                      <a:lnTo>
                        <a:pt x="852" y="250"/>
                      </a:lnTo>
                      <a:lnTo>
                        <a:pt x="870" y="256"/>
                      </a:lnTo>
                      <a:lnTo>
                        <a:pt x="870" y="256"/>
                      </a:lnTo>
                      <a:cubicBezTo>
                        <a:pt x="894" y="171"/>
                        <a:pt x="919" y="85"/>
                        <a:pt x="947" y="0"/>
                      </a:cubicBezTo>
                      <a:close/>
                      <a:moveTo>
                        <a:pt x="12770" y="3834"/>
                      </a:moveTo>
                      <a:lnTo>
                        <a:pt x="12737" y="3935"/>
                      </a:lnTo>
                      <a:lnTo>
                        <a:pt x="12737" y="3935"/>
                      </a:lnTo>
                      <a:cubicBezTo>
                        <a:pt x="12748" y="3902"/>
                        <a:pt x="12759" y="3868"/>
                        <a:pt x="12770" y="3834"/>
                      </a:cubicBezTo>
                      <a:close/>
                      <a:moveTo>
                        <a:pt x="870" y="256"/>
                      </a:moveTo>
                      <a:lnTo>
                        <a:pt x="870" y="256"/>
                      </a:lnTo>
                      <a:cubicBezTo>
                        <a:pt x="1" y="3375"/>
                        <a:pt x="1866" y="6695"/>
                        <a:pt x="4972" y="7704"/>
                      </a:cubicBezTo>
                      <a:cubicBezTo>
                        <a:pt x="5608" y="7912"/>
                        <a:pt x="6259" y="8011"/>
                        <a:pt x="6901" y="8011"/>
                      </a:cubicBezTo>
                      <a:cubicBezTo>
                        <a:pt x="9405" y="8011"/>
                        <a:pt x="11780" y="6504"/>
                        <a:pt x="12684" y="4083"/>
                      </a:cubicBezTo>
                      <a:lnTo>
                        <a:pt x="12684" y="4083"/>
                      </a:lnTo>
                      <a:lnTo>
                        <a:pt x="12687" y="4084"/>
                      </a:lnTo>
                      <a:lnTo>
                        <a:pt x="12737" y="3935"/>
                      </a:lnTo>
                      <a:lnTo>
                        <a:pt x="12737" y="3935"/>
                      </a:lnTo>
                      <a:cubicBezTo>
                        <a:pt x="12720" y="3985"/>
                        <a:pt x="12702" y="4034"/>
                        <a:pt x="12684" y="4083"/>
                      </a:cubicBezTo>
                      <a:lnTo>
                        <a:pt x="12684" y="4083"/>
                      </a:lnTo>
                      <a:lnTo>
                        <a:pt x="870" y="256"/>
                      </a:lnTo>
                      <a:close/>
                    </a:path>
                  </a:pathLst>
                </a:custGeom>
                <a:solidFill>
                  <a:srgbClr val="FFFFFF">
                    <a:alpha val="22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8" name="Google Shape;2638;p41"/>
                <p:cNvSpPr/>
                <p:nvPr/>
              </p:nvSpPr>
              <p:spPr>
                <a:xfrm>
                  <a:off x="5288065" y="869475"/>
                  <a:ext cx="157220" cy="9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8" h="5321" extrusionOk="0">
                      <a:moveTo>
                        <a:pt x="631" y="1"/>
                      </a:moveTo>
                      <a:lnTo>
                        <a:pt x="571" y="155"/>
                      </a:lnTo>
                      <a:lnTo>
                        <a:pt x="583" y="159"/>
                      </a:lnTo>
                      <a:lnTo>
                        <a:pt x="583" y="159"/>
                      </a:lnTo>
                      <a:cubicBezTo>
                        <a:pt x="598" y="106"/>
                        <a:pt x="614" y="53"/>
                        <a:pt x="631" y="1"/>
                      </a:cubicBezTo>
                      <a:close/>
                      <a:moveTo>
                        <a:pt x="583" y="159"/>
                      </a:moveTo>
                      <a:lnTo>
                        <a:pt x="583" y="159"/>
                      </a:lnTo>
                      <a:cubicBezTo>
                        <a:pt x="1" y="2233"/>
                        <a:pt x="1196" y="4435"/>
                        <a:pt x="3274" y="5120"/>
                      </a:cubicBezTo>
                      <a:cubicBezTo>
                        <a:pt x="3690" y="5256"/>
                        <a:pt x="4113" y="5320"/>
                        <a:pt x="4531" y="5320"/>
                      </a:cubicBezTo>
                      <a:cubicBezTo>
                        <a:pt x="6242" y="5320"/>
                        <a:pt x="7853" y="4238"/>
                        <a:pt x="8418" y="2525"/>
                      </a:cubicBezTo>
                      <a:lnTo>
                        <a:pt x="8418" y="2525"/>
                      </a:lnTo>
                      <a:lnTo>
                        <a:pt x="8358" y="2691"/>
                      </a:lnTo>
                      <a:lnTo>
                        <a:pt x="583" y="159"/>
                      </a:lnTo>
                      <a:close/>
                    </a:path>
                  </a:pathLst>
                </a:custGeom>
                <a:solidFill>
                  <a:srgbClr val="C751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9" name="Google Shape;2639;p41"/>
                <p:cNvSpPr/>
                <p:nvPr/>
              </p:nvSpPr>
              <p:spPr>
                <a:xfrm>
                  <a:off x="5326763" y="879709"/>
                  <a:ext cx="80720" cy="51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2" h="2737" extrusionOk="0">
                      <a:moveTo>
                        <a:pt x="285" y="0"/>
                      </a:moveTo>
                      <a:lnTo>
                        <a:pt x="226" y="179"/>
                      </a:lnTo>
                      <a:lnTo>
                        <a:pt x="235" y="182"/>
                      </a:lnTo>
                      <a:lnTo>
                        <a:pt x="235" y="182"/>
                      </a:lnTo>
                      <a:cubicBezTo>
                        <a:pt x="249" y="121"/>
                        <a:pt x="265" y="61"/>
                        <a:pt x="285" y="0"/>
                      </a:cubicBezTo>
                      <a:close/>
                      <a:moveTo>
                        <a:pt x="4322" y="1310"/>
                      </a:moveTo>
                      <a:lnTo>
                        <a:pt x="4313" y="1335"/>
                      </a:lnTo>
                      <a:lnTo>
                        <a:pt x="4313" y="1335"/>
                      </a:lnTo>
                      <a:cubicBezTo>
                        <a:pt x="4316" y="1327"/>
                        <a:pt x="4319" y="1319"/>
                        <a:pt x="4322" y="1310"/>
                      </a:cubicBezTo>
                      <a:close/>
                      <a:moveTo>
                        <a:pt x="235" y="182"/>
                      </a:moveTo>
                      <a:cubicBezTo>
                        <a:pt x="1" y="1214"/>
                        <a:pt x="631" y="2294"/>
                        <a:pt x="1655" y="2632"/>
                      </a:cubicBezTo>
                      <a:cubicBezTo>
                        <a:pt x="1872" y="2703"/>
                        <a:pt x="2095" y="2737"/>
                        <a:pt x="2315" y="2737"/>
                      </a:cubicBezTo>
                      <a:cubicBezTo>
                        <a:pt x="3138" y="2737"/>
                        <a:pt x="3920" y="2260"/>
                        <a:pt x="4255" y="1486"/>
                      </a:cubicBezTo>
                      <a:lnTo>
                        <a:pt x="4255" y="1486"/>
                      </a:lnTo>
                      <a:lnTo>
                        <a:pt x="4262" y="1489"/>
                      </a:lnTo>
                      <a:lnTo>
                        <a:pt x="4313" y="1335"/>
                      </a:lnTo>
                      <a:lnTo>
                        <a:pt x="4313" y="1335"/>
                      </a:lnTo>
                      <a:cubicBezTo>
                        <a:pt x="4296" y="1387"/>
                        <a:pt x="4276" y="1437"/>
                        <a:pt x="4255" y="1486"/>
                      </a:cubicBezTo>
                      <a:lnTo>
                        <a:pt x="4255" y="1486"/>
                      </a:lnTo>
                      <a:lnTo>
                        <a:pt x="235" y="18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41"/>
                <p:cNvSpPr/>
                <p:nvPr/>
              </p:nvSpPr>
              <p:spPr>
                <a:xfrm>
                  <a:off x="5301792" y="886172"/>
                  <a:ext cx="31190" cy="14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787" extrusionOk="0">
                      <a:moveTo>
                        <a:pt x="567" y="0"/>
                      </a:moveTo>
                      <a:cubicBezTo>
                        <a:pt x="254" y="0"/>
                        <a:pt x="1" y="105"/>
                        <a:pt x="15" y="452"/>
                      </a:cubicBezTo>
                      <a:cubicBezTo>
                        <a:pt x="66" y="699"/>
                        <a:pt x="225" y="787"/>
                        <a:pt x="426" y="787"/>
                      </a:cubicBezTo>
                      <a:cubicBezTo>
                        <a:pt x="922" y="787"/>
                        <a:pt x="1670" y="250"/>
                        <a:pt x="1670" y="250"/>
                      </a:cubicBezTo>
                      <a:cubicBezTo>
                        <a:pt x="1670" y="250"/>
                        <a:pt x="1048" y="0"/>
                        <a:pt x="567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1" name="Google Shape;2641;p41"/>
                <p:cNvSpPr/>
                <p:nvPr/>
              </p:nvSpPr>
              <p:spPr>
                <a:xfrm>
                  <a:off x="5337651" y="930846"/>
                  <a:ext cx="30947" cy="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17" extrusionOk="0">
                      <a:moveTo>
                        <a:pt x="1250" y="1"/>
                      </a:moveTo>
                      <a:cubicBezTo>
                        <a:pt x="1250" y="1"/>
                        <a:pt x="0" y="1322"/>
                        <a:pt x="822" y="1608"/>
                      </a:cubicBezTo>
                      <a:cubicBezTo>
                        <a:pt x="856" y="1614"/>
                        <a:pt x="888" y="1616"/>
                        <a:pt x="918" y="1616"/>
                      </a:cubicBezTo>
                      <a:cubicBezTo>
                        <a:pt x="1657" y="1616"/>
                        <a:pt x="1250" y="1"/>
                        <a:pt x="1250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2" name="Google Shape;2642;p41"/>
                <p:cNvSpPr/>
                <p:nvPr/>
              </p:nvSpPr>
              <p:spPr>
                <a:xfrm>
                  <a:off x="5306293" y="914392"/>
                  <a:ext cx="34029" cy="2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1090" extrusionOk="0">
                      <a:moveTo>
                        <a:pt x="1822" y="1"/>
                      </a:moveTo>
                      <a:cubicBezTo>
                        <a:pt x="1822" y="1"/>
                        <a:pt x="0" y="144"/>
                        <a:pt x="417" y="918"/>
                      </a:cubicBezTo>
                      <a:cubicBezTo>
                        <a:pt x="512" y="1040"/>
                        <a:pt x="617" y="1090"/>
                        <a:pt x="726" y="1090"/>
                      </a:cubicBezTo>
                      <a:cubicBezTo>
                        <a:pt x="1233" y="1090"/>
                        <a:pt x="1822" y="1"/>
                        <a:pt x="1822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41"/>
                <p:cNvSpPr/>
                <p:nvPr/>
              </p:nvSpPr>
              <p:spPr>
                <a:xfrm>
                  <a:off x="5404122" y="915288"/>
                  <a:ext cx="32946" cy="2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264" extrusionOk="0">
                      <a:moveTo>
                        <a:pt x="1" y="0"/>
                      </a:moveTo>
                      <a:cubicBezTo>
                        <a:pt x="1" y="0"/>
                        <a:pt x="419" y="1264"/>
                        <a:pt x="950" y="1264"/>
                      </a:cubicBezTo>
                      <a:cubicBezTo>
                        <a:pt x="1040" y="1264"/>
                        <a:pt x="1133" y="1228"/>
                        <a:pt x="1227" y="1143"/>
                      </a:cubicBezTo>
                      <a:cubicBezTo>
                        <a:pt x="1763" y="465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4" name="Google Shape;2644;p41"/>
                <p:cNvSpPr/>
                <p:nvPr/>
              </p:nvSpPr>
              <p:spPr>
                <a:xfrm>
                  <a:off x="5380234" y="930192"/>
                  <a:ext cx="29696" cy="29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594" extrusionOk="0">
                      <a:moveTo>
                        <a:pt x="220" y="0"/>
                      </a:moveTo>
                      <a:cubicBezTo>
                        <a:pt x="220" y="0"/>
                        <a:pt x="0" y="1593"/>
                        <a:pt x="661" y="1593"/>
                      </a:cubicBezTo>
                      <a:cubicBezTo>
                        <a:pt x="705" y="1593"/>
                        <a:pt x="752" y="1586"/>
                        <a:pt x="804" y="1572"/>
                      </a:cubicBezTo>
                      <a:cubicBezTo>
                        <a:pt x="1589" y="1191"/>
                        <a:pt x="220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2645;p41"/>
                <p:cNvSpPr/>
                <p:nvPr/>
              </p:nvSpPr>
              <p:spPr>
                <a:xfrm>
                  <a:off x="5266269" y="591081"/>
                  <a:ext cx="213959" cy="233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6" h="12509" extrusionOk="0">
                      <a:moveTo>
                        <a:pt x="7549" y="0"/>
                      </a:moveTo>
                      <a:lnTo>
                        <a:pt x="7777" y="159"/>
                      </a:lnTo>
                      <a:lnTo>
                        <a:pt x="7777" y="159"/>
                      </a:lnTo>
                      <a:cubicBezTo>
                        <a:pt x="7703" y="104"/>
                        <a:pt x="7626" y="52"/>
                        <a:pt x="7549" y="0"/>
                      </a:cubicBezTo>
                      <a:close/>
                      <a:moveTo>
                        <a:pt x="7777" y="159"/>
                      </a:moveTo>
                      <a:lnTo>
                        <a:pt x="7777" y="159"/>
                      </a:lnTo>
                      <a:cubicBezTo>
                        <a:pt x="7804" y="178"/>
                        <a:pt x="7830" y="197"/>
                        <a:pt x="7857" y="217"/>
                      </a:cubicBezTo>
                      <a:lnTo>
                        <a:pt x="7857" y="217"/>
                      </a:lnTo>
                      <a:lnTo>
                        <a:pt x="7858" y="214"/>
                      </a:lnTo>
                      <a:lnTo>
                        <a:pt x="7777" y="159"/>
                      </a:lnTo>
                      <a:close/>
                      <a:moveTo>
                        <a:pt x="7857" y="217"/>
                      </a:moveTo>
                      <a:lnTo>
                        <a:pt x="319" y="11570"/>
                      </a:lnTo>
                      <a:lnTo>
                        <a:pt x="319" y="11570"/>
                      </a:lnTo>
                      <a:cubicBezTo>
                        <a:pt x="212" y="11507"/>
                        <a:pt x="105" y="11440"/>
                        <a:pt x="0" y="11371"/>
                      </a:cubicBezTo>
                      <a:lnTo>
                        <a:pt x="0" y="11371"/>
                      </a:lnTo>
                      <a:lnTo>
                        <a:pt x="310" y="11585"/>
                      </a:lnTo>
                      <a:lnTo>
                        <a:pt x="319" y="11570"/>
                      </a:lnTo>
                      <a:lnTo>
                        <a:pt x="319" y="11570"/>
                      </a:lnTo>
                      <a:cubicBezTo>
                        <a:pt x="1399" y="12204"/>
                        <a:pt x="2588" y="12509"/>
                        <a:pt x="3765" y="12509"/>
                      </a:cubicBezTo>
                      <a:cubicBezTo>
                        <a:pt x="5974" y="12509"/>
                        <a:pt x="8140" y="11436"/>
                        <a:pt x="9454" y="9454"/>
                      </a:cubicBezTo>
                      <a:cubicBezTo>
                        <a:pt x="11456" y="6439"/>
                        <a:pt x="10744" y="2367"/>
                        <a:pt x="7857" y="2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6" name="Google Shape;2646;p41"/>
                <p:cNvSpPr/>
                <p:nvPr/>
              </p:nvSpPr>
              <p:spPr>
                <a:xfrm>
                  <a:off x="5272713" y="600643"/>
                  <a:ext cx="192388" cy="21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1" h="11339" extrusionOk="0">
                      <a:moveTo>
                        <a:pt x="6870" y="0"/>
                      </a:moveTo>
                      <a:lnTo>
                        <a:pt x="6870" y="0"/>
                      </a:lnTo>
                      <a:cubicBezTo>
                        <a:pt x="6977" y="71"/>
                        <a:pt x="7080" y="144"/>
                        <a:pt x="7180" y="220"/>
                      </a:cubicBezTo>
                      <a:lnTo>
                        <a:pt x="7180" y="220"/>
                      </a:lnTo>
                      <a:lnTo>
                        <a:pt x="7192" y="202"/>
                      </a:lnTo>
                      <a:lnTo>
                        <a:pt x="6870" y="0"/>
                      </a:lnTo>
                      <a:close/>
                      <a:moveTo>
                        <a:pt x="0" y="10358"/>
                      </a:moveTo>
                      <a:lnTo>
                        <a:pt x="0" y="10358"/>
                      </a:lnTo>
                      <a:cubicBezTo>
                        <a:pt x="23" y="10374"/>
                        <a:pt x="46" y="10389"/>
                        <a:pt x="69" y="10403"/>
                      </a:cubicBezTo>
                      <a:lnTo>
                        <a:pt x="69" y="10403"/>
                      </a:lnTo>
                      <a:lnTo>
                        <a:pt x="0" y="10358"/>
                      </a:lnTo>
                      <a:close/>
                      <a:moveTo>
                        <a:pt x="7180" y="220"/>
                      </a:moveTo>
                      <a:lnTo>
                        <a:pt x="315" y="10553"/>
                      </a:lnTo>
                      <a:lnTo>
                        <a:pt x="315" y="10553"/>
                      </a:lnTo>
                      <a:cubicBezTo>
                        <a:pt x="232" y="10506"/>
                        <a:pt x="150" y="10456"/>
                        <a:pt x="69" y="10403"/>
                      </a:cubicBezTo>
                      <a:lnTo>
                        <a:pt x="69" y="10403"/>
                      </a:lnTo>
                      <a:lnTo>
                        <a:pt x="310" y="10561"/>
                      </a:lnTo>
                      <a:lnTo>
                        <a:pt x="315" y="10553"/>
                      </a:lnTo>
                      <a:lnTo>
                        <a:pt x="315" y="10553"/>
                      </a:lnTo>
                      <a:cubicBezTo>
                        <a:pt x="1238" y="11086"/>
                        <a:pt x="2259" y="11338"/>
                        <a:pt x="3276" y="11338"/>
                      </a:cubicBezTo>
                      <a:cubicBezTo>
                        <a:pt x="5307" y="11338"/>
                        <a:pt x="7322" y="10332"/>
                        <a:pt x="8513" y="8537"/>
                      </a:cubicBezTo>
                      <a:cubicBezTo>
                        <a:pt x="10300" y="5845"/>
                        <a:pt x="9718" y="2151"/>
                        <a:pt x="7180" y="220"/>
                      </a:cubicBezTo>
                      <a:close/>
                    </a:path>
                  </a:pathLst>
                </a:custGeom>
                <a:solidFill>
                  <a:srgbClr val="FFFFFF">
                    <a:alpha val="22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41"/>
                <p:cNvSpPr/>
                <p:nvPr/>
              </p:nvSpPr>
              <p:spPr>
                <a:xfrm>
                  <a:off x="5310514" y="644216"/>
                  <a:ext cx="127375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7492" extrusionOk="0">
                      <a:moveTo>
                        <a:pt x="4525" y="1"/>
                      </a:moveTo>
                      <a:lnTo>
                        <a:pt x="4605" y="56"/>
                      </a:lnTo>
                      <a:lnTo>
                        <a:pt x="4605" y="56"/>
                      </a:lnTo>
                      <a:cubicBezTo>
                        <a:pt x="4579" y="37"/>
                        <a:pt x="4552" y="19"/>
                        <a:pt x="4525" y="1"/>
                      </a:cubicBezTo>
                      <a:close/>
                      <a:moveTo>
                        <a:pt x="4605" y="56"/>
                      </a:moveTo>
                      <a:cubicBezTo>
                        <a:pt x="4654" y="90"/>
                        <a:pt x="4701" y="125"/>
                        <a:pt x="4748" y="160"/>
                      </a:cubicBezTo>
                      <a:lnTo>
                        <a:pt x="4748" y="160"/>
                      </a:lnTo>
                      <a:lnTo>
                        <a:pt x="4751" y="155"/>
                      </a:lnTo>
                      <a:lnTo>
                        <a:pt x="4605" y="56"/>
                      </a:lnTo>
                      <a:close/>
                      <a:moveTo>
                        <a:pt x="0" y="6835"/>
                      </a:moveTo>
                      <a:cubicBezTo>
                        <a:pt x="45" y="6865"/>
                        <a:pt x="91" y="6893"/>
                        <a:pt x="137" y="6921"/>
                      </a:cubicBezTo>
                      <a:lnTo>
                        <a:pt x="137" y="6921"/>
                      </a:lnTo>
                      <a:lnTo>
                        <a:pt x="0" y="6835"/>
                      </a:lnTo>
                      <a:close/>
                      <a:moveTo>
                        <a:pt x="4748" y="160"/>
                      </a:moveTo>
                      <a:lnTo>
                        <a:pt x="229" y="6975"/>
                      </a:lnTo>
                      <a:lnTo>
                        <a:pt x="229" y="6975"/>
                      </a:lnTo>
                      <a:cubicBezTo>
                        <a:pt x="198" y="6957"/>
                        <a:pt x="167" y="6939"/>
                        <a:pt x="137" y="6921"/>
                      </a:cubicBezTo>
                      <a:lnTo>
                        <a:pt x="137" y="6921"/>
                      </a:lnTo>
                      <a:lnTo>
                        <a:pt x="227" y="6978"/>
                      </a:lnTo>
                      <a:lnTo>
                        <a:pt x="229" y="6975"/>
                      </a:lnTo>
                      <a:lnTo>
                        <a:pt x="229" y="6975"/>
                      </a:lnTo>
                      <a:cubicBezTo>
                        <a:pt x="845" y="7324"/>
                        <a:pt x="1524" y="7491"/>
                        <a:pt x="2200" y="7491"/>
                      </a:cubicBezTo>
                      <a:cubicBezTo>
                        <a:pt x="3534" y="7491"/>
                        <a:pt x="4855" y="6840"/>
                        <a:pt x="5644" y="5656"/>
                      </a:cubicBezTo>
                      <a:cubicBezTo>
                        <a:pt x="6820" y="3864"/>
                        <a:pt x="6420" y="1448"/>
                        <a:pt x="4748" y="160"/>
                      </a:cubicBezTo>
                      <a:close/>
                    </a:path>
                  </a:pathLst>
                </a:custGeom>
                <a:solidFill>
                  <a:srgbClr val="C751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41"/>
                <p:cNvSpPr/>
                <p:nvPr/>
              </p:nvSpPr>
              <p:spPr>
                <a:xfrm>
                  <a:off x="5332086" y="672231"/>
                  <a:ext cx="65051" cy="7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3874" extrusionOk="0">
                      <a:moveTo>
                        <a:pt x="2346" y="1"/>
                      </a:moveTo>
                      <a:lnTo>
                        <a:pt x="2403" y="41"/>
                      </a:lnTo>
                      <a:lnTo>
                        <a:pt x="2403" y="41"/>
                      </a:lnTo>
                      <a:cubicBezTo>
                        <a:pt x="2384" y="27"/>
                        <a:pt x="2365" y="14"/>
                        <a:pt x="2346" y="1"/>
                      </a:cubicBezTo>
                      <a:close/>
                      <a:moveTo>
                        <a:pt x="2403" y="41"/>
                      </a:moveTo>
                      <a:lnTo>
                        <a:pt x="2403" y="41"/>
                      </a:lnTo>
                      <a:cubicBezTo>
                        <a:pt x="2464" y="85"/>
                        <a:pt x="2521" y="131"/>
                        <a:pt x="2575" y="181"/>
                      </a:cubicBezTo>
                      <a:lnTo>
                        <a:pt x="2575" y="181"/>
                      </a:lnTo>
                      <a:lnTo>
                        <a:pt x="2584" y="168"/>
                      </a:lnTo>
                      <a:lnTo>
                        <a:pt x="2403" y="41"/>
                      </a:lnTo>
                      <a:close/>
                      <a:moveTo>
                        <a:pt x="2575" y="181"/>
                      </a:moveTo>
                      <a:lnTo>
                        <a:pt x="256" y="3690"/>
                      </a:lnTo>
                      <a:lnTo>
                        <a:pt x="256" y="3690"/>
                      </a:lnTo>
                      <a:cubicBezTo>
                        <a:pt x="168" y="3649"/>
                        <a:pt x="83" y="3603"/>
                        <a:pt x="0" y="3549"/>
                      </a:cubicBezTo>
                      <a:lnTo>
                        <a:pt x="0" y="3549"/>
                      </a:lnTo>
                      <a:lnTo>
                        <a:pt x="238" y="3716"/>
                      </a:lnTo>
                      <a:lnTo>
                        <a:pt x="256" y="3690"/>
                      </a:lnTo>
                      <a:lnTo>
                        <a:pt x="256" y="3690"/>
                      </a:lnTo>
                      <a:cubicBezTo>
                        <a:pt x="526" y="3814"/>
                        <a:pt x="817" y="3873"/>
                        <a:pt x="1106" y="3873"/>
                      </a:cubicBezTo>
                      <a:cubicBezTo>
                        <a:pt x="1800" y="3873"/>
                        <a:pt x="2491" y="3532"/>
                        <a:pt x="2905" y="2918"/>
                      </a:cubicBezTo>
                      <a:cubicBezTo>
                        <a:pt x="3482" y="2047"/>
                        <a:pt x="3333" y="868"/>
                        <a:pt x="2575" y="1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2649;p41"/>
                <p:cNvSpPr/>
                <p:nvPr/>
              </p:nvSpPr>
              <p:spPr>
                <a:xfrm>
                  <a:off x="5381000" y="663527"/>
                  <a:ext cx="34047" cy="1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051" extrusionOk="0">
                      <a:moveTo>
                        <a:pt x="1116" y="0"/>
                      </a:moveTo>
                      <a:cubicBezTo>
                        <a:pt x="613" y="0"/>
                        <a:pt x="1" y="1050"/>
                        <a:pt x="1" y="1050"/>
                      </a:cubicBezTo>
                      <a:cubicBezTo>
                        <a:pt x="1" y="1050"/>
                        <a:pt x="1822" y="967"/>
                        <a:pt x="1429" y="181"/>
                      </a:cubicBezTo>
                      <a:cubicBezTo>
                        <a:pt x="1336" y="53"/>
                        <a:pt x="1229" y="0"/>
                        <a:pt x="1116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41"/>
                <p:cNvSpPr/>
                <p:nvPr/>
              </p:nvSpPr>
              <p:spPr>
                <a:xfrm>
                  <a:off x="5383895" y="731828"/>
                  <a:ext cx="33599" cy="21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1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528" y="1147"/>
                        <a:pt x="1035" y="1147"/>
                      </a:cubicBezTo>
                      <a:cubicBezTo>
                        <a:pt x="1137" y="1147"/>
                        <a:pt x="1238" y="1101"/>
                        <a:pt x="1334" y="989"/>
                      </a:cubicBezTo>
                      <a:cubicBezTo>
                        <a:pt x="1798" y="263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2651;p41"/>
                <p:cNvSpPr/>
                <p:nvPr/>
              </p:nvSpPr>
              <p:spPr>
                <a:xfrm>
                  <a:off x="5390338" y="696716"/>
                  <a:ext cx="31154" cy="14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781" extrusionOk="0">
                      <a:moveTo>
                        <a:pt x="1245" y="0"/>
                      </a:moveTo>
                      <a:cubicBezTo>
                        <a:pt x="747" y="0"/>
                        <a:pt x="1" y="500"/>
                        <a:pt x="1" y="500"/>
                      </a:cubicBezTo>
                      <a:cubicBezTo>
                        <a:pt x="1" y="500"/>
                        <a:pt x="647" y="781"/>
                        <a:pt x="1134" y="781"/>
                      </a:cubicBezTo>
                      <a:cubicBezTo>
                        <a:pt x="1430" y="781"/>
                        <a:pt x="1668" y="677"/>
                        <a:pt x="1668" y="345"/>
                      </a:cubicBezTo>
                      <a:cubicBezTo>
                        <a:pt x="1622" y="90"/>
                        <a:pt x="1455" y="0"/>
                        <a:pt x="1245" y="0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2" name="Google Shape;2652;p41"/>
                <p:cNvSpPr/>
                <p:nvPr/>
              </p:nvSpPr>
              <p:spPr>
                <a:xfrm>
                  <a:off x="5320301" y="746284"/>
                  <a:ext cx="31414" cy="30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1658" extrusionOk="0">
                      <a:moveTo>
                        <a:pt x="1084" y="1"/>
                      </a:moveTo>
                      <a:cubicBezTo>
                        <a:pt x="1084" y="1"/>
                        <a:pt x="0" y="1453"/>
                        <a:pt x="846" y="1656"/>
                      </a:cubicBezTo>
                      <a:cubicBezTo>
                        <a:pt x="860" y="1657"/>
                        <a:pt x="874" y="1657"/>
                        <a:pt x="888" y="1657"/>
                      </a:cubicBezTo>
                      <a:cubicBezTo>
                        <a:pt x="1682" y="1657"/>
                        <a:pt x="1084" y="1"/>
                        <a:pt x="1084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41"/>
                <p:cNvSpPr/>
                <p:nvPr/>
              </p:nvSpPr>
              <p:spPr>
                <a:xfrm>
                  <a:off x="5359447" y="746060"/>
                  <a:ext cx="30462" cy="29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1601" extrusionOk="0">
                      <a:moveTo>
                        <a:pt x="309" y="1"/>
                      </a:moveTo>
                      <a:cubicBezTo>
                        <a:pt x="309" y="1"/>
                        <a:pt x="0" y="1600"/>
                        <a:pt x="694" y="1600"/>
                      </a:cubicBezTo>
                      <a:cubicBezTo>
                        <a:pt x="733" y="1600"/>
                        <a:pt x="775" y="1595"/>
                        <a:pt x="821" y="1584"/>
                      </a:cubicBezTo>
                      <a:cubicBezTo>
                        <a:pt x="1631" y="1251"/>
                        <a:pt x="309" y="1"/>
                        <a:pt x="309" y="1"/>
                      </a:cubicBezTo>
                      <a:close/>
                    </a:path>
                  </a:pathLst>
                </a:custGeom>
                <a:solidFill>
                  <a:srgbClr val="FFA333">
                    <a:alpha val="574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5475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>
            <a:spLocks noGrp="1"/>
          </p:cNvSpPr>
          <p:nvPr>
            <p:ph type="subTitle" idx="1"/>
          </p:nvPr>
        </p:nvSpPr>
        <p:spPr>
          <a:xfrm>
            <a:off x="509117" y="1657335"/>
            <a:ext cx="4285834" cy="264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endParaRPr lang="ru-RU" dirty="0"/>
          </a:p>
          <a:p>
            <a:pPr marL="0" lvl="0" indent="0" algn="just"/>
            <a:r>
              <a:rPr lang="ru-RU" dirty="0"/>
              <a:t>Данная идея услуги имеет высокую актуальность и новизну на современном рынке. Актуальность обусловлена тем, что все больше людей становятся осведомленными о здоровом питании и имеют различные диетические потребности. Кроме того, гостиницы </a:t>
            </a:r>
            <a:r>
              <a:rPr lang="ru-RU" dirty="0" smtClean="0"/>
              <a:t>стремятся </a:t>
            </a:r>
            <a:r>
              <a:rPr lang="ru-RU" dirty="0"/>
              <a:t>предоставлять своим клиентам максимально комфортные </a:t>
            </a:r>
            <a:r>
              <a:rPr lang="ru-RU" dirty="0" smtClean="0"/>
              <a:t>условия, включая </a:t>
            </a:r>
            <a:r>
              <a:rPr lang="ru-RU" dirty="0"/>
              <a:t>персонализированный подход к питанию</a:t>
            </a:r>
            <a:r>
              <a:rPr lang="ru-RU" dirty="0" smtClean="0"/>
              <a:t>.</a:t>
            </a:r>
            <a:endParaRPr lang="ru-RU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5" name="Google Shape;1095;p34"/>
          <p:cNvSpPr txBox="1">
            <a:spLocks noGrp="1"/>
          </p:cNvSpPr>
          <p:nvPr>
            <p:ph type="title"/>
          </p:nvPr>
        </p:nvSpPr>
        <p:spPr>
          <a:xfrm>
            <a:off x="722584" y="511951"/>
            <a:ext cx="3858900" cy="4983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Актуальность</a:t>
            </a:r>
            <a:endParaRPr sz="3500" dirty="0"/>
          </a:p>
        </p:txBody>
      </p:sp>
      <p:cxnSp>
        <p:nvCxnSpPr>
          <p:cNvPr id="1096" name="Google Shape;1096;p34"/>
          <p:cNvCxnSpPr/>
          <p:nvPr/>
        </p:nvCxnSpPr>
        <p:spPr>
          <a:xfrm>
            <a:off x="800659" y="1178244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949" b="94397" l="2143" r="94048">
                        <a14:foregroundMark x1="46905" y1="90280" x2="46905" y2="90280"/>
                        <a14:foregroundMark x1="47321" y1="89880" x2="50417" y2="85763"/>
                        <a14:foregroundMark x1="50417" y1="85763" x2="50417" y2="85763"/>
                        <a14:foregroundMark x1="50417" y1="85763" x2="50595" y2="91881"/>
                        <a14:foregroundMark x1="40298" y1="90280" x2="37500" y2="89766"/>
                        <a14:foregroundMark x1="36310" y1="91424" x2="31726" y2="92853"/>
                        <a14:foregroundMark x1="17440" y1="68496" x2="20714" y2="81532"/>
                        <a14:foregroundMark x1="56369" y1="84620" x2="65238" y2="88736"/>
                        <a14:foregroundMark x1="76369" y1="89079" x2="79702" y2="81875"/>
                        <a14:foregroundMark x1="78452" y1="77759" x2="78214" y2="77301"/>
                        <a14:foregroundMark x1="85000" y1="62893" x2="87619" y2="58205"/>
                        <a14:foregroundMark x1="84702" y1="50772" x2="88214" y2="40709"/>
                        <a14:foregroundMark x1="16250" y1="63522" x2="16250" y2="63522"/>
                        <a14:foregroundMark x1="17024" y1="65409" x2="8393" y2="55460"/>
                        <a14:foregroundMark x1="22381" y1="46484" x2="22381" y2="46484"/>
                        <a14:foregroundMark x1="19345" y1="81532" x2="19345" y2="81532"/>
                        <a14:backgroundMark x1="8512" y1="42024" x2="8512" y2="42024"/>
                        <a14:backgroundMark x1="18452" y1="78045" x2="19464" y2="82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535" y="238977"/>
            <a:ext cx="4481484" cy="4665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12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"/>
          <p:cNvSpPr txBox="1">
            <a:spLocks noGrp="1"/>
          </p:cNvSpPr>
          <p:nvPr>
            <p:ph type="subTitle" idx="1"/>
          </p:nvPr>
        </p:nvSpPr>
        <p:spPr>
          <a:xfrm>
            <a:off x="722585" y="1619235"/>
            <a:ext cx="3773215" cy="264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u-RU" dirty="0" smtClean="0"/>
              <a:t>Новизна услуги заключается в том, что она предлагает уникальную возможность каждому гостю заказать блюдо, соответствующее его личным предпочтениям и диетическим ограничениям. Это отличает ее от традиционного меню ресторана, где выбор ограничен и не всегда учитывает индивидуальные потребности гостей.</a:t>
            </a:r>
            <a:endParaRPr lang="ru-RU" dirty="0"/>
          </a:p>
        </p:txBody>
      </p:sp>
      <p:sp>
        <p:nvSpPr>
          <p:cNvPr id="1095" name="Google Shape;1095;p34"/>
          <p:cNvSpPr txBox="1">
            <a:spLocks noGrp="1"/>
          </p:cNvSpPr>
          <p:nvPr>
            <p:ph type="title"/>
          </p:nvPr>
        </p:nvSpPr>
        <p:spPr>
          <a:xfrm>
            <a:off x="722584" y="511951"/>
            <a:ext cx="3858900" cy="4983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Новизна</a:t>
            </a:r>
            <a:endParaRPr sz="3500" dirty="0"/>
          </a:p>
        </p:txBody>
      </p:sp>
      <p:cxnSp>
        <p:nvCxnSpPr>
          <p:cNvPr id="1096" name="Google Shape;1096;p34"/>
          <p:cNvCxnSpPr/>
          <p:nvPr/>
        </p:nvCxnSpPr>
        <p:spPr>
          <a:xfrm>
            <a:off x="800659" y="1178244"/>
            <a:ext cx="3547500" cy="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222"/>
          <a:stretch/>
        </p:blipFill>
        <p:spPr>
          <a:xfrm>
            <a:off x="4937760" y="0"/>
            <a:ext cx="420624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32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spitality Industry Agencies by Slidesgo">
  <a:themeElements>
    <a:clrScheme name="Simple Light">
      <a:dk1>
        <a:srgbClr val="363636"/>
      </a:dk1>
      <a:lt1>
        <a:srgbClr val="727283"/>
      </a:lt1>
      <a:dk2>
        <a:srgbClr val="9898AE"/>
      </a:dk2>
      <a:lt2>
        <a:srgbClr val="DCDAE4"/>
      </a:lt2>
      <a:accent1>
        <a:srgbClr val="EDE5DB"/>
      </a:accent1>
      <a:accent2>
        <a:srgbClr val="F8F5F1"/>
      </a:accent2>
      <a:accent3>
        <a:srgbClr val="FFFFFF"/>
      </a:accent3>
      <a:accent4>
        <a:srgbClr val="FFA333"/>
      </a:accent4>
      <a:accent5>
        <a:srgbClr val="CF4A4A"/>
      </a:accent5>
      <a:accent6>
        <a:srgbClr val="AAD267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1160</Words>
  <Application>Microsoft Office PowerPoint</Application>
  <PresentationFormat>Экран (16:9)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Bellota</vt:lpstr>
      <vt:lpstr>Roboto</vt:lpstr>
      <vt:lpstr>Anaheim</vt:lpstr>
      <vt:lpstr>Wingdings</vt:lpstr>
      <vt:lpstr>Bebas Neue</vt:lpstr>
      <vt:lpstr>Nixie One</vt:lpstr>
      <vt:lpstr>Hospitality Industry Agencies by Slidesgo</vt:lpstr>
      <vt:lpstr>Инновационная идея Индивидуальное блюдо в ресторане отеля</vt:lpstr>
      <vt:lpstr>Проблема</vt:lpstr>
      <vt:lpstr>Основная идея</vt:lpstr>
      <vt:lpstr>Цель</vt:lpstr>
      <vt:lpstr>Задачи</vt:lpstr>
      <vt:lpstr>Описание идеи</vt:lpstr>
      <vt:lpstr>Анализ рынка</vt:lpstr>
      <vt:lpstr>Актуальность</vt:lpstr>
      <vt:lpstr>Новизна</vt:lpstr>
      <vt:lpstr>Конкурентные преимущества</vt:lpstr>
      <vt:lpstr>Слайд 11</vt:lpstr>
      <vt:lpstr>Услуга индивидуального блюда в ресторане при отеле имеет научный потенциал в следующих аспектах:</vt:lpstr>
      <vt:lpstr>Этапы реализации идеи услуги могут быть следующими:</vt:lpstr>
      <vt:lpstr>Описание</vt:lpstr>
      <vt:lpstr>Смета расходов</vt:lpstr>
      <vt:lpstr>Финансовый план</vt:lpstr>
      <vt:lpstr>Риски, связанные с введением услуги индивидуального блюда в ресторане при отеле:</vt:lpstr>
      <vt:lpstr>Для введения услуги индивидуального блюда в ресторане при отеле команде могут потребоваться следующие дополнительные знания: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блюдо в отеле</dc:title>
  <dc:creator>adl</dc:creator>
  <cp:lastModifiedBy>Пользователь2</cp:lastModifiedBy>
  <cp:revision>34</cp:revision>
  <dcterms:modified xsi:type="dcterms:W3CDTF">2024-04-25T16:24:29Z</dcterms:modified>
</cp:coreProperties>
</file>