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0" r:id="rId3"/>
    <p:sldId id="257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63169-8E4F-4A00-B7CE-A46FBD5F38F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C9D28-39CA-4B13-BBA1-7304CD976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C9D28-39CA-4B13-BBA1-7304CD976F7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61975" y="412751"/>
            <a:ext cx="4114800" cy="8786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6" y="412751"/>
            <a:ext cx="12195175" cy="8786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3475"/>
            <a:ext cx="8154988" cy="679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21791" y="2403475"/>
            <a:ext cx="8154987" cy="679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61975" y="412751"/>
            <a:ext cx="4114800" cy="8786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3" y="412751"/>
            <a:ext cx="12195175" cy="8786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3475"/>
            <a:ext cx="8154988" cy="679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21794" y="2403475"/>
            <a:ext cx="8154987" cy="6796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1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1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1" indent="0">
              <a:buNone/>
              <a:defRPr sz="900"/>
            </a:lvl7pPr>
            <a:lvl8pPr marL="3199632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1" indent="0">
              <a:buNone/>
              <a:defRPr sz="2000"/>
            </a:lvl7pPr>
            <a:lvl8pPr marL="3199632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1" indent="0">
              <a:buNone/>
              <a:defRPr sz="900"/>
            </a:lvl7pPr>
            <a:lvl8pPr marL="3199632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3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7" tIns="45708" rIns="91417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l" defTabSz="91418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ctr" defTabSz="91418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r" defTabSz="91418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pull dir="rd"/>
  </p:transition>
  <p:txStyles>
    <p:titleStyle>
      <a:lvl1pPr algn="ctr" defTabSz="914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6" indent="-342816" algn="l" defTabSz="914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0" indent="-285682" algn="l" defTabSz="914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5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6" algn="l" defTabSz="914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8" indent="-228546" algn="l" defTabSz="914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7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6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defTabSz="91429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E889-7479-4CD8-AEDD-D4218E262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defTabSz="91429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defTabSz="91429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D86A-5EA4-4E41-98B3-547EDECA8D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>
    <p:pull dir="rd"/>
  </p:transition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4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16824" cy="237626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Мой  бизнес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33"/>
          </a:xfrm>
        </p:spPr>
        <p:txBody>
          <a:bodyPr/>
          <a:lstStyle/>
          <a:p>
            <a:endParaRPr lang="ru-RU" sz="4000" dirty="0" smtClean="0"/>
          </a:p>
          <a:p>
            <a:endParaRPr lang="ru-RU" sz="4400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C:\Users\Ngeorgievna\Desktop\vector-flat-people-business-teamwork-illustration-flat-illustration_787500-12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63" y="2465388"/>
            <a:ext cx="596265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00800" cy="1512168"/>
          </a:xfrm>
        </p:spPr>
        <p:txBody>
          <a:bodyPr>
            <a:noAutofit/>
          </a:bodyPr>
          <a:lstStyle/>
          <a:p>
            <a:pPr algn="just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Горфинкель, В. Я. Малое предпринимательство: организация, управление, экономика : учеб. пособие для вузов / ред. В. Я. Горфинкель. - М. : Вузовский учебник ; М. : ИНФРА-М, 2011. - 348 с. -  ISBN </a:t>
            </a:r>
            <a:r>
              <a:rPr lang="ru-RU" sz="1800" i="1" dirty="0" smtClean="0"/>
              <a:t>5-9558013-7-5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2132857"/>
            <a:ext cx="4752528" cy="38884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В учебном пособии показана взаимосвязь малого предпринимательства с экономикой страны в целом, изложен порядок создания и организации малого предприятия, раскрыта сущность инновационного предпринимательства и его проявление в малом бизнесе. Освещена практика малого предпринимательства не только в производстве и в инновационной деятельности, но и в сфере торговли и услуг. Большое внимание уделено культуре и этике предпринимательства, особенностям финансирования, кредитования, учетно-аналитической деятельности и налогообложения малых предприятий.</a:t>
            </a:r>
          </a:p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Для студентов и аспирантов, преподавателей вузов, всех интересующихся проблемами развития малого предпринимательства.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8641080" y="5373217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i="1" dirty="0"/>
          </a:p>
        </p:txBody>
      </p:sp>
      <p:pic>
        <p:nvPicPr>
          <p:cNvPr id="8" name="Рисунок 7" descr="L:\IMG_448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2592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836712"/>
            <a:ext cx="7488832" cy="180020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Лапуста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М.Г. Малое предпринимательство : учебник по специальности "Менеджмент организации" / М. Г.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Лапуста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Ю. Л. Старостин. - 2-е изд., перераб. и доп. - Москва : ИНФРА-М, 2007. - 555 с. -  ISBN 5-16-002427-1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2276872"/>
            <a:ext cx="5040560" cy="3816423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В учебнике дается характеристика малого предпринимательства, его субъектов, изложен механизм создания малых предприятий и их ликвидации, раскрываются особенности налогообложения, трудовых отношений, риска. Изложены меры государственной поддержки субъектов малого предпринимательства, их ответственности за результаты деятельности.</a:t>
            </a:r>
          </a:p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Книга предназначена руководителям предпринимательских (коммерческих) организаций, индивидуальным предпринимателям, преподавателям, аспирантам, студентам экономических вузов, слушателям школ бизнеса, всем читателям, решившим стать экономически самостоятельными и организовать свой малый бизнес.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6012159" y="608044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8" descr="C:\Users\Ngeorgievna\Desktop\Май Выставка Мой бизнес\Аннотации и фото по бизнесу\IMG_448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348880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96262" y="1798581"/>
            <a:ext cx="8207487" cy="4246987"/>
          </a:xfrm>
          <a:prstGeom prst="rect">
            <a:avLst/>
          </a:prstGeom>
        </p:spPr>
        <p:txBody>
          <a:bodyPr vert="horz" lIns="91433" tIns="45716" rIns="91433" bIns="45716" rtlCol="0">
            <a:noAutofit/>
          </a:bodyPr>
          <a:lstStyle/>
          <a:p>
            <a:pPr lvl="0" algn="just">
              <a:lnSpc>
                <a:spcPct val="120000"/>
              </a:lnSpc>
            </a:pPr>
            <a:endParaRPr lang="ru-RU" sz="1300" b="1" dirty="0" smtClean="0"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lvl="0" algn="just">
              <a:lnSpc>
                <a:spcPct val="120000"/>
              </a:lnSpc>
            </a:pPr>
            <a:endParaRPr lang="ru-RU" sz="1300" b="1" dirty="0" smtClean="0">
              <a:latin typeface="Arial" pitchFamily="34" charset="0"/>
              <a:cs typeface="Arial" pitchFamily="34" charset="0"/>
              <a:sym typeface="Calibri"/>
            </a:endParaRPr>
          </a:p>
          <a:p>
            <a:pPr lvl="0" algn="just">
              <a:lnSpc>
                <a:spcPct val="120000"/>
              </a:lnSpc>
            </a:pP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53" y="1002729"/>
            <a:ext cx="7999667" cy="4804968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pPr algn="just" defTabSz="914326">
              <a:lnSpc>
                <a:spcPct val="110000"/>
              </a:lnSpc>
              <a:defRPr/>
            </a:pPr>
            <a:endParaRPr lang="ru-RU" sz="3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ПРОСМОТР!</a:t>
            </a:r>
          </a:p>
          <a:p>
            <a:pPr algn="just" defTabSz="914326">
              <a:lnSpc>
                <a:spcPct val="110000"/>
              </a:lnSpc>
              <a:defRPr/>
            </a:pPr>
            <a:endParaRPr lang="ru-RU" sz="15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914326">
              <a:lnSpc>
                <a:spcPct val="110000"/>
              </a:lnSpc>
              <a:defRPr/>
            </a:pPr>
            <a:endParaRPr lang="ru-RU" sz="15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914326">
              <a:lnSpc>
                <a:spcPct val="110000"/>
              </a:lnSpc>
              <a:defRPr/>
            </a:pPr>
            <a:endParaRPr lang="ru-RU" sz="15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914326">
              <a:lnSpc>
                <a:spcPct val="110000"/>
              </a:lnSpc>
              <a:defRPr/>
            </a:pPr>
            <a:endParaRPr lang="ru-RU" sz="13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6672"/>
            <a:ext cx="6768752" cy="5976664"/>
          </a:xfrm>
        </p:spPr>
        <p:txBody>
          <a:bodyPr>
            <a:noAutofit/>
          </a:bodyPr>
          <a:lstStyle/>
          <a:p>
            <a:pPr indent="607677" algn="l">
              <a:spcBef>
                <a:spcPts val="0"/>
              </a:spcBef>
            </a:pPr>
            <a:r>
              <a:rPr lang="ru-RU" sz="2700" b="1" i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Cambria"/>
              </a:rPr>
              <a:t>        </a:t>
            </a:r>
            <a:endParaRPr lang="ru-RU" sz="900" b="1" i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  <a:sym typeface="Cambria"/>
            </a:endParaRPr>
          </a:p>
          <a:p>
            <a:pPr indent="607677">
              <a:spcBef>
                <a:spcPts val="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Cambria"/>
              </a:rPr>
              <a:t>Уважаемые читатели!</a:t>
            </a:r>
          </a:p>
          <a:p>
            <a:pPr indent="607677" algn="just">
              <a:spcBef>
                <a:spcPts val="0"/>
              </a:spcBef>
            </a:pPr>
            <a:endParaRPr lang="ru-RU" sz="1100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  <a:sym typeface="Cambria"/>
            </a:endParaRPr>
          </a:p>
          <a:p>
            <a:pPr indent="251835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Cambria"/>
              </a:rPr>
              <a:t>Научная библиотека библиотечно-издательского комплекса Сибирского федерального университета подготовила и представляет вашему вниманию виртуальную выставку.</a:t>
            </a:r>
          </a:p>
          <a:p>
            <a:pPr indent="251835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Cambria"/>
              </a:rPr>
              <a:t>   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300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  <a:sym typeface="Cambria"/>
            </a:endParaRPr>
          </a:p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pic>
        <p:nvPicPr>
          <p:cNvPr id="2050" name="Picture 2" descr="C:\Users\Ngeorgievna\Desktop\business-strategy-flat-illustration-concept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554461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60840" cy="1368152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Арустамов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Э. А. Организация предпринимательской деятельности : учеб. пособие для вузов / Э. А.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Арустамов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А. Н.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Пахомкин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Т. П. Митрофанова. - 3-е изд.,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испр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- М. : Дашков и К, 2010. - 332 с. - ISBN 5-394-00319-6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1916832"/>
            <a:ext cx="4536504" cy="4104456"/>
          </a:xfrm>
        </p:spPr>
        <p:txBody>
          <a:bodyPr>
            <a:noAutofit/>
          </a:bodyPr>
          <a:lstStyle/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        В учебном пособии рассматривается сущность, природа и механизм осуществления предпринимательской деятельности, функции, методы управления и риски, планирование и финансовое обеспечение, особенности функционирования предпринимательских структур различных организационно-правовых форм. Даны практические рекомендации по организации предпринимательской деятельности.</a:t>
            </a: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       Для студентов высших учебных заведений, обучающихся по специальностям "Организация предпринимательской деятельности", "Предпринимательская деятельность", "Предпринимательство", "Основы предпринимательской деятельности", "Основы бизнеса" и др., преподавателей, аспирантов, менеджеров и предпринимателей, широкого круга специалистов, работающих в сфере бизнеса различных отраслей экономики.</a:t>
            </a:r>
          </a:p>
          <a:p>
            <a:pPr algn="just" fontAlgn="base">
              <a:lnSpc>
                <a:spcPct val="120000"/>
              </a:lnSpc>
            </a:pPr>
            <a:endParaRPr lang="ru-RU" dirty="0"/>
          </a:p>
        </p:txBody>
      </p:sp>
      <p:pic>
        <p:nvPicPr>
          <p:cNvPr id="7" name="Содержимое 6" descr="https://meshok.net/i/340130594.0.jpg?19"/>
          <p:cNvPicPr>
            <a:picLocks noGrp="1"/>
          </p:cNvPicPr>
          <p:nvPr>
            <p:ph idx="1"/>
          </p:nvPr>
        </p:nvPicPr>
        <p:blipFill>
          <a:blip r:embed="rId2" cstate="print"/>
          <a:srcRect l="3004" t="1744" r="4807" b="1744"/>
          <a:stretch>
            <a:fillRect/>
          </a:stretch>
        </p:blipFill>
        <p:spPr bwMode="auto">
          <a:xfrm>
            <a:off x="5796136" y="1988840"/>
            <a:ext cx="25922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632848" cy="1224136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Ананьева, Н. В. Основы предпринимательства : учебное пособие / Н. В. Ананьева ;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Сиб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федер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ун-т,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Торг.-эконом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ин-т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- Красноярск : СФУ, 2016. - 128 с. - ISBN 978-5-7638-3460-4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2132856"/>
            <a:ext cx="4680520" cy="3672409"/>
          </a:xfrm>
        </p:spPr>
        <p:txBody>
          <a:bodyPr>
            <a:normAutofit/>
          </a:bodyPr>
          <a:lstStyle/>
          <a:p>
            <a:pPr algn="just"/>
            <a:r>
              <a:rPr lang="ru-RU" sz="17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Рассмотрена сущность предпринимательской деятельности, дана типология предпринимательства, описаны его организационно-правовые формы. Теоретический материал дополнен контрольными вопросами, тестами, темами для рефератов, заданиями для самостоятельной работы, библиографическим списком. </a:t>
            </a:r>
          </a:p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Предназначено для студентов, обучающихся по программам бакалавриата направлений подготовки 38.03.06 «Торговое дело», 38.03.02 «Менеджмент», а также магистрантов и аспирантов.</a:t>
            </a:r>
          </a:p>
          <a:p>
            <a:pPr algn="just" fontAlgn="base">
              <a:lnSpc>
                <a:spcPct val="120000"/>
              </a:lnSpc>
            </a:pPr>
            <a:endParaRPr lang="ru-RU" dirty="0"/>
          </a:p>
        </p:txBody>
      </p:sp>
      <p:pic>
        <p:nvPicPr>
          <p:cNvPr id="8" name="Содержимое 7" descr="L:\IMG_4479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3762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60840" cy="1584176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Арустамов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Э. А. Основы бизнеса : учебник для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экон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вузов по специальности " Прикладная информатика в экономике" / Э. А.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Арустамов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- 3-е изд., перераб. и доп. - М. : Дашков и К, 2012. - 229 с. - ISBN 978-5-394-01031-6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1916832"/>
            <a:ext cx="4608512" cy="3888433"/>
          </a:xfrm>
        </p:spPr>
        <p:txBody>
          <a:bodyPr>
            <a:normAutofit fontScale="92500" lnSpcReduction="20000"/>
          </a:bodyPr>
          <a:lstStyle/>
          <a:p>
            <a:pPr algn="just" fontAlgn="base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Учебник может быть использован в учебном процессе специальностей, в которых изучаются близкие по содержанию дисциплины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«Основы предпринимательства», «Основы предпринимательской деятельности», «Предпринимательская деятельность», «Предпринимательство».</a:t>
            </a:r>
          </a:p>
          <a:p>
            <a:pPr algn="just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 В учебнике излагаются особенности современной системы бизнеса, организационно-правовое регулирование и формы предпринимательской деятельности, раскрываются конкретные действия для создания и успешной практической деятельности предпринимателя.</a:t>
            </a:r>
          </a:p>
          <a:p>
            <a:pPr algn="just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 Для студентов высших и средних профессиональных учебных заведений, преподавателей, аспирантов, индивидуальных предпринимателей.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https://avatars.mds.yandex.net/i?id=dd80926e73693918032dc4b64cd07edc_l-12967326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 l="13228" r="14173"/>
          <a:stretch>
            <a:fillRect/>
          </a:stretch>
        </p:blipFill>
        <p:spPr bwMode="auto">
          <a:xfrm>
            <a:off x="5940152" y="2132856"/>
            <a:ext cx="23042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00800" cy="129614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Круглова, Н. Ю. Основы бизнеса : Учебник для вузов / Н.Ю. Круглова. - Москва : РДЛ, 2003. - 528 с. - ISBN 5-93840-025-2  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1988840"/>
            <a:ext cx="4608512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 Рассматривается система современного бизнеса как коммерческой деятельности, непосредственно направленной на получение прибыли. Охарактеризованы организационно-правовые формы предпринимательства, в том числе новые формы предпринимательства без образования юридического лица. Показана роль конкуренции в системе бизнеса. Рассматриваются правоотношения, складывающиеся в различных ситуациях между покупателем и продавцом, по оплате товара, его страхованию и сохранению прав собственности, а также правоотношения, касающиеся различных условий поставки.</a:t>
            </a:r>
          </a:p>
          <a:p>
            <a:pPr algn="just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 Для студентов, обучающихся по экономико-правовым и экономическим специальностям, аспирантов и преподавателей  вузов. Книга будет полезна предпринимателям, руководителям предприятий, менеджерам и функциональным специалистам.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100392" y="5445224"/>
            <a:ext cx="72008" cy="1440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C:\Users\Ngeorgievna\Desktop\Май Выставка Мой бизнес\Аннотации и фото по бизнесу\IMG_4481.jpeg"/>
          <p:cNvPicPr/>
          <p:nvPr/>
        </p:nvPicPr>
        <p:blipFill>
          <a:blip r:embed="rId2" cstate="print"/>
          <a:srcRect b="2487"/>
          <a:stretch>
            <a:fillRect/>
          </a:stretch>
        </p:blipFill>
        <p:spPr bwMode="auto">
          <a:xfrm>
            <a:off x="6012160" y="2060848"/>
            <a:ext cx="23762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72808" cy="144016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Крутик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А. Б. Организация предпринимательской деятельности : учеб. пособие для вузов / А. Б.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Крутик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М. В. Решетова. - 2-е изд., стер. - М. : Академия, 2008. - 156 с. - ISBN 5-7695-5571-8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2348880"/>
            <a:ext cx="4680520" cy="3672408"/>
          </a:xfrm>
        </p:spPr>
        <p:txBody>
          <a:bodyPr>
            <a:noAutofit/>
          </a:bodyPr>
          <a:lstStyle/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 В учебном пособии представлен обширный материал о становлении, развитии и перспективах предпринимательства. Отдельные главы посвящены таким важнейшим аспектам хозяйствования, как внутрифирменное предпринимательство, управление структурами предприятий и организаций, принятие рациональных предпринимательских решений. Рассмотрены основные понятия предпринимательской деятельности.</a:t>
            </a:r>
          </a:p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 Для студентов высших профессиональных учебных заведений. Может быть полезно  аспирантам, научным работникам, а также предпринимателям – практикам.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C:\Users\Ngeorgievna\Desktop\Май Выставка Мой бизнес\Аннотации и фото по бизнесу\IMG_4482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23042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72808" cy="1368152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Организация предпринимательской деятельности : учеб. пособие для вузов / ред. А. С.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Пелих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- Изд. 3-е,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испр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и доп. - М. :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МарТ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; Ростов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/Д : Март, 2004. - 382 с. - ISBN 5-461-00002-9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2060848"/>
            <a:ext cx="4752528" cy="4032448"/>
          </a:xfrm>
        </p:spPr>
        <p:txBody>
          <a:bodyPr>
            <a:noAutofit/>
          </a:bodyPr>
          <a:lstStyle/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В учебном пособии освещены основные разделы предпринимательства, изложенные в данном курсе. Последовательно рассматриваются сущность и виды предпринимательской деятельности, создание нового предприятия и его функционирование, риск, связанный с предпринимательством и повышение конкурентоспособности фирмы, маркетинг и ценообразование, управление трудовыми коллективами и планирование деятельности предприятия, налоговая политика.</a:t>
            </a:r>
          </a:p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Предназначено для студентов, аспирантов и преподавателей экономических вузов и факультетов, слушателей школ бизнеса, менеджеров, экономистов.</a:t>
            </a:r>
          </a:p>
        </p:txBody>
      </p:sp>
      <p:pic>
        <p:nvPicPr>
          <p:cNvPr id="5" name="Рисунок 4" descr="https://www.nbrkomi.ru/images/212/stat/650.png"/>
          <p:cNvPicPr/>
          <p:nvPr/>
        </p:nvPicPr>
        <p:blipFill>
          <a:blip r:embed="rId2" cstate="print"/>
          <a:srcRect l="76940" t="8279" r="5669" b="58673"/>
          <a:stretch>
            <a:fillRect/>
          </a:stretch>
        </p:blipFill>
        <p:spPr bwMode="auto">
          <a:xfrm>
            <a:off x="6084168" y="2204864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:\IMG_448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6642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940152" y="1772816"/>
            <a:ext cx="2746648" cy="44644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692696"/>
            <a:ext cx="7416824" cy="144016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      Предпринимательство : учебник для вузов / ред. В. Я. Горфинкель, Г. Б. Поляк, В. А.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Швандер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 - 3 изд., перераб. и доп. - Москва : ЮНИТИ-ДАНА, 2001. - 581 с. - ISBN 5-238-00314-5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2060848"/>
            <a:ext cx="4680520" cy="4248472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Описываются основы предпринимательства и его современные формы. Помимо традиционных аспектов предпринимательства рассматриваются управление финансами предприятия, разработка и анализ баланса фирмы, анализ финансовой деятельности предприятия, налогообложение предпринимательской деятельности, инновационное предпринимательство, процедура банкротства несостоятельных предприятий, конкуренция предпринимателей, коммерческая тайна. Рассмотрены также правовые вопросы и вопросы культуры предпринимательства.</a:t>
            </a:r>
          </a:p>
          <a:p>
            <a:pPr algn="just"/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     Для студентов и преподавателей экономических специальностей вузов, предпринимателей, а также тех, кто только собирается открыть собственное дело.</a:t>
            </a:r>
          </a:p>
          <a:p>
            <a:pPr algn="just">
              <a:lnSpc>
                <a:spcPct val="1200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L:\IMG_448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5202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943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2_Тема Office</vt:lpstr>
      <vt:lpstr>Мой  бизнес</vt:lpstr>
      <vt:lpstr>Слайд 2</vt:lpstr>
      <vt:lpstr>          Арустамов, Э. А. Организация предпринимательской деятельности : учеб. пособие для вузов / Э. А. Арустамов, А. Н. Пахомкин, Т. П. Митрофанова. - 3-е изд., испр. - М. : Дашков и К, 2010. - 332 с. - ISBN 5-394-00319-6 </vt:lpstr>
      <vt:lpstr>           Ананьева, Н. В. Основы предпринимательства : учебное пособие / Н. В. Ананьева ; Сиб. федер. ун-т, Торг.-эконом. ин-т. - Красноярск : СФУ, 2016. - 128 с. - ISBN 978-5-7638-3460-4  </vt:lpstr>
      <vt:lpstr>            Арустамов, Э. А. Основы бизнеса : учебник для экон. вузов по специальности " Прикладная информатика в экономике" / Э. А. Арустамов. - 3-е изд., перераб. и доп. - М. : Дашков и К, 2012. - 229 с. - ISBN 978-5-394-01031-6  </vt:lpstr>
      <vt:lpstr>        Круглова, Н. Ю. Основы бизнеса : Учебник для вузов / Н.Ю. Круглова. - Москва : РДЛ, 2003. - 528 с. - ISBN 5-93840-025-2   </vt:lpstr>
      <vt:lpstr>          Крутик, А. Б. Организация предпринимательской деятельности : учеб. пособие для вузов / А. Б. Крутик, М. В. Решетова. - 2-е изд., стер. - М. : Академия, 2008. - 156 с. - ISBN 5-7695-5571-8 </vt:lpstr>
      <vt:lpstr>         Организация предпринимательской деятельности : учеб. пособие для вузов / ред. А. С. Пелих. - Изд. 3-е, испр. и доп. - М. : МарТ ; Ростов н/Д : Март, 2004. - 382 с. - ISBN 5-461-00002-9 </vt:lpstr>
      <vt:lpstr>         Предпринимательство : учебник для вузов / ред. В. Я. Горфинкель, Г. Б. Поляк, В. А. Швандер. - 3 изд., перераб. и доп. - Москва : ЮНИТИ-ДАНА, 2001. - 581 с. - ISBN 5-238-00314-5 </vt:lpstr>
      <vt:lpstr>         Горфинкель, В. Я. Малое предпринимательство: организация, управление, экономика : учеб. пособие для вузов / ред. В. Я. Горфинкель. - М. : Вузовский учебник ; М. : ИНФРА-М, 2011. - 348 с. -  ISBN 5-9558013-7-5 </vt:lpstr>
      <vt:lpstr>          Лапуста, М.Г. Малое предпринимательство : учебник по специальности "Менеджмент организации" / М. Г. Лапуста, Ю. Л. Старостин. - 2-е изд., перераб. и доп. - Москва : ИНФРА-М, 2007. - 555 с. -  ISBN 5-16-002427-1  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  Победы.  Читаем!      Гордимся!</dc:title>
  <dc:creator>Наталья Г.. Малышева</dc:creator>
  <cp:lastModifiedBy>Наталья Г. Малышева</cp:lastModifiedBy>
  <cp:revision>176</cp:revision>
  <dcterms:created xsi:type="dcterms:W3CDTF">2023-09-20T08:13:48Z</dcterms:created>
  <dcterms:modified xsi:type="dcterms:W3CDTF">2026-05-22T07:48:40Z</dcterms:modified>
</cp:coreProperties>
</file>