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68" r:id="rId3"/>
    <p:sldId id="269" r:id="rId4"/>
    <p:sldId id="270" r:id="rId5"/>
    <p:sldId id="271" r:id="rId6"/>
    <p:sldId id="259" r:id="rId7"/>
    <p:sldId id="272" r:id="rId8"/>
    <p:sldId id="275" r:id="rId9"/>
    <p:sldId id="273" r:id="rId10"/>
    <p:sldId id="274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E0E28-571D-4897-BF5C-26602385415C}" v="616" dt="2024-01-10T17:42:04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>
        <p:scale>
          <a:sx n="66" d="100"/>
          <a:sy n="66" d="100"/>
        </p:scale>
        <p:origin x="-81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mer Elmira" userId="4739ae8b7e57d107" providerId="Windows Live" clId="Web-{B9EE0E28-571D-4897-BF5C-26602385415C}"/>
    <pc:docChg chg="addSld modSld addMainMaster delMainMaster">
      <pc:chgData name="Volmer Elmira" userId="4739ae8b7e57d107" providerId="Windows Live" clId="Web-{B9EE0E28-571D-4897-BF5C-26602385415C}" dt="2024-01-10T17:42:04.875" v="438" actId="1076"/>
      <pc:docMkLst>
        <pc:docMk/>
      </pc:docMkLst>
      <pc:sldChg chg="addSp modSp mod setBg modClrScheme chgLayout">
        <pc:chgData name="Volmer Elmira" userId="4739ae8b7e57d107" providerId="Windows Live" clId="Web-{B9EE0E28-571D-4897-BF5C-26602385415C}" dt="2024-01-10T16:38:41.217" v="213" actId="20577"/>
        <pc:sldMkLst>
          <pc:docMk/>
          <pc:sldMk cId="1351651579" sldId="256"/>
        </pc:sldMkLst>
        <pc:spChg chg="mod">
          <ac:chgData name="Volmer Elmira" userId="4739ae8b7e57d107" providerId="Windows Live" clId="Web-{B9EE0E28-571D-4897-BF5C-26602385415C}" dt="2024-01-10T16:38:41.217" v="213" actId="20577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Volmer Elmira" userId="4739ae8b7e57d107" providerId="Windows Live" clId="Web-{B9EE0E28-571D-4897-BF5C-26602385415C}" dt="2024-01-10T16:11:08.532" v="61"/>
          <ac:spMkLst>
            <pc:docMk/>
            <pc:sldMk cId="1351651579" sldId="256"/>
            <ac:spMk id="3" creationId="{00000000-0000-0000-0000-000000000000}"/>
          </ac:spMkLst>
        </pc:spChg>
        <pc:spChg chg="add">
          <ac:chgData name="Volmer Elmira" userId="4739ae8b7e57d107" providerId="Windows Live" clId="Web-{B9EE0E28-571D-4897-BF5C-26602385415C}" dt="2024-01-10T16:11:08.532" v="61"/>
          <ac:spMkLst>
            <pc:docMk/>
            <pc:sldMk cId="1351651579" sldId="256"/>
            <ac:spMk id="9" creationId="{A9286AD2-18A9-4868-A4E3-7A2097A20810}"/>
          </ac:spMkLst>
        </pc:spChg>
        <pc:picChg chg="add">
          <ac:chgData name="Volmer Elmira" userId="4739ae8b7e57d107" providerId="Windows Live" clId="Web-{B9EE0E28-571D-4897-BF5C-26602385415C}" dt="2024-01-10T16:11:08.532" v="61"/>
          <ac:picMkLst>
            <pc:docMk/>
            <pc:sldMk cId="1351651579" sldId="256"/>
            <ac:picMk id="4" creationId="{C5E334C6-1C75-0358-25A7-34F7B97F2969}"/>
          </ac:picMkLst>
        </pc:picChg>
        <pc:cxnChg chg="add">
          <ac:chgData name="Volmer Elmira" userId="4739ae8b7e57d107" providerId="Windows Live" clId="Web-{B9EE0E28-571D-4897-BF5C-26602385415C}" dt="2024-01-10T16:11:08.532" v="61"/>
          <ac:cxnSpMkLst>
            <pc:docMk/>
            <pc:sldMk cId="1351651579" sldId="256"/>
            <ac:cxnSpMk id="11" creationId="{E7A7CD63-7EC3-44F3-95D0-595C4019FF24}"/>
          </ac:cxnSpMkLst>
        </pc:cxnChg>
      </pc:sldChg>
      <pc:sldChg chg="addSp modSp new mod setBg">
        <pc:chgData name="Volmer Elmira" userId="4739ae8b7e57d107" providerId="Windows Live" clId="Web-{B9EE0E28-571D-4897-BF5C-26602385415C}" dt="2024-01-10T16:13:19.927" v="73"/>
        <pc:sldMkLst>
          <pc:docMk/>
          <pc:sldMk cId="1893287284" sldId="257"/>
        </pc:sldMkLst>
        <pc:spChg chg="mod">
          <ac:chgData name="Volmer Elmira" userId="4739ae8b7e57d107" providerId="Windows Live" clId="Web-{B9EE0E28-571D-4897-BF5C-26602385415C}" dt="2024-01-10T16:13:19.927" v="73"/>
          <ac:spMkLst>
            <pc:docMk/>
            <pc:sldMk cId="1893287284" sldId="257"/>
            <ac:spMk id="2" creationId="{A70E74C0-9FB4-4224-AB9C-836C1D4ED870}"/>
          </ac:spMkLst>
        </pc:spChg>
        <pc:spChg chg="mod">
          <ac:chgData name="Volmer Elmira" userId="4739ae8b7e57d107" providerId="Windows Live" clId="Web-{B9EE0E28-571D-4897-BF5C-26602385415C}" dt="2024-01-10T16:13:19.927" v="73"/>
          <ac:spMkLst>
            <pc:docMk/>
            <pc:sldMk cId="1893287284" sldId="257"/>
            <ac:spMk id="3" creationId="{A6EE867C-59D0-865A-D652-31C7E64BE2F6}"/>
          </ac:spMkLst>
        </pc:spChg>
        <pc:spChg chg="add">
          <ac:chgData name="Volmer Elmira" userId="4739ae8b7e57d107" providerId="Windows Live" clId="Web-{B9EE0E28-571D-4897-BF5C-26602385415C}" dt="2024-01-10T16:13:19.927" v="73"/>
          <ac:spMkLst>
            <pc:docMk/>
            <pc:sldMk cId="1893287284" sldId="257"/>
            <ac:spMk id="9" creationId="{39E3965E-AC41-4711-9D10-E25ABB132D86}"/>
          </ac:spMkLst>
        </pc:spChg>
        <pc:spChg chg="add">
          <ac:chgData name="Volmer Elmira" userId="4739ae8b7e57d107" providerId="Windows Live" clId="Web-{B9EE0E28-571D-4897-BF5C-26602385415C}" dt="2024-01-10T16:13:19.927" v="73"/>
          <ac:spMkLst>
            <pc:docMk/>
            <pc:sldMk cId="1893287284" sldId="257"/>
            <ac:spMk id="13" creationId="{D5B012D8-7F27-4758-9AC6-C889B154BD73}"/>
          </ac:spMkLst>
        </pc:spChg>
        <pc:spChg chg="add">
          <ac:chgData name="Volmer Elmira" userId="4739ae8b7e57d107" providerId="Windows Live" clId="Web-{B9EE0E28-571D-4897-BF5C-26602385415C}" dt="2024-01-10T16:13:19.927" v="73"/>
          <ac:spMkLst>
            <pc:docMk/>
            <pc:sldMk cId="1893287284" sldId="257"/>
            <ac:spMk id="15" creationId="{4063B759-00FC-46D1-9898-8E8625268FAF}"/>
          </ac:spMkLst>
        </pc:spChg>
        <pc:picChg chg="add">
          <ac:chgData name="Volmer Elmira" userId="4739ae8b7e57d107" providerId="Windows Live" clId="Web-{B9EE0E28-571D-4897-BF5C-26602385415C}" dt="2024-01-10T16:13:19.927" v="73"/>
          <ac:picMkLst>
            <pc:docMk/>
            <pc:sldMk cId="1893287284" sldId="257"/>
            <ac:picMk id="5" creationId="{1A11ADB2-CA12-56AA-AAD6-8842E5111893}"/>
          </ac:picMkLst>
        </pc:picChg>
        <pc:cxnChg chg="add">
          <ac:chgData name="Volmer Elmira" userId="4739ae8b7e57d107" providerId="Windows Live" clId="Web-{B9EE0E28-571D-4897-BF5C-26602385415C}" dt="2024-01-10T16:13:19.927" v="73"/>
          <ac:cxnSpMkLst>
            <pc:docMk/>
            <pc:sldMk cId="1893287284" sldId="257"/>
            <ac:cxnSpMk id="11" creationId="{1F5DC8C3-BA5F-4EED-BB9A-A14272BD82A1}"/>
          </ac:cxnSpMkLst>
        </pc:cxnChg>
      </pc:sldChg>
      <pc:sldChg chg="addSp modSp new mod setBg">
        <pc:chgData name="Volmer Elmira" userId="4739ae8b7e57d107" providerId="Windows Live" clId="Web-{B9EE0E28-571D-4897-BF5C-26602385415C}" dt="2024-01-10T16:14:03.038" v="85"/>
        <pc:sldMkLst>
          <pc:docMk/>
          <pc:sldMk cId="1288684804" sldId="258"/>
        </pc:sldMkLst>
        <pc:spChg chg="mod">
          <ac:chgData name="Volmer Elmira" userId="4739ae8b7e57d107" providerId="Windows Live" clId="Web-{B9EE0E28-571D-4897-BF5C-26602385415C}" dt="2024-01-10T16:14:03.038" v="85"/>
          <ac:spMkLst>
            <pc:docMk/>
            <pc:sldMk cId="1288684804" sldId="258"/>
            <ac:spMk id="2" creationId="{A0C2CCB6-1D2F-034B-8B63-14809DB04C85}"/>
          </ac:spMkLst>
        </pc:spChg>
        <pc:spChg chg="mod">
          <ac:chgData name="Volmer Elmira" userId="4739ae8b7e57d107" providerId="Windows Live" clId="Web-{B9EE0E28-571D-4897-BF5C-26602385415C}" dt="2024-01-10T16:14:03.038" v="85"/>
          <ac:spMkLst>
            <pc:docMk/>
            <pc:sldMk cId="1288684804" sldId="258"/>
            <ac:spMk id="3" creationId="{46DD8BA2-C1A2-48BF-AEAA-D03A2BA192F4}"/>
          </ac:spMkLst>
        </pc:spChg>
        <pc:spChg chg="add">
          <ac:chgData name="Volmer Elmira" userId="4739ae8b7e57d107" providerId="Windows Live" clId="Web-{B9EE0E28-571D-4897-BF5C-26602385415C}" dt="2024-01-10T16:14:03.038" v="85"/>
          <ac:spMkLst>
            <pc:docMk/>
            <pc:sldMk cId="1288684804" sldId="258"/>
            <ac:spMk id="8" creationId="{3741B58E-3B65-4A01-A276-975AB2CF8A08}"/>
          </ac:spMkLst>
        </pc:spChg>
        <pc:spChg chg="add">
          <ac:chgData name="Volmer Elmira" userId="4739ae8b7e57d107" providerId="Windows Live" clId="Web-{B9EE0E28-571D-4897-BF5C-26602385415C}" dt="2024-01-10T16:14:03.038" v="85"/>
          <ac:spMkLst>
            <pc:docMk/>
            <pc:sldMk cId="1288684804" sldId="258"/>
            <ac:spMk id="10" creationId="{7AAC67C3-831B-4AB1-A259-DFB839CAFAFC}"/>
          </ac:spMkLst>
        </pc:spChg>
      </pc:sldChg>
      <pc:sldChg chg="addSp modSp new mod setBg">
        <pc:chgData name="Volmer Elmira" userId="4739ae8b7e57d107" providerId="Windows Live" clId="Web-{B9EE0E28-571D-4897-BF5C-26602385415C}" dt="2024-01-10T16:15:12.072" v="100"/>
        <pc:sldMkLst>
          <pc:docMk/>
          <pc:sldMk cId="1050624972" sldId="259"/>
        </pc:sldMkLst>
        <pc:spChg chg="mod">
          <ac:chgData name="Volmer Elmira" userId="4739ae8b7e57d107" providerId="Windows Live" clId="Web-{B9EE0E28-571D-4897-BF5C-26602385415C}" dt="2024-01-10T16:15:12.072" v="100"/>
          <ac:spMkLst>
            <pc:docMk/>
            <pc:sldMk cId="1050624972" sldId="259"/>
            <ac:spMk id="2" creationId="{B3846844-889B-EBC7-AF3F-B77B334A7D1D}"/>
          </ac:spMkLst>
        </pc:spChg>
        <pc:spChg chg="mod">
          <ac:chgData name="Volmer Elmira" userId="4739ae8b7e57d107" providerId="Windows Live" clId="Web-{B9EE0E28-571D-4897-BF5C-26602385415C}" dt="2024-01-10T16:15:12.072" v="100"/>
          <ac:spMkLst>
            <pc:docMk/>
            <pc:sldMk cId="1050624972" sldId="259"/>
            <ac:spMk id="3" creationId="{D158C336-7894-61DD-86C4-55D0F4D10842}"/>
          </ac:spMkLst>
        </pc:spChg>
        <pc:spChg chg="add">
          <ac:chgData name="Volmer Elmira" userId="4739ae8b7e57d107" providerId="Windows Live" clId="Web-{B9EE0E28-571D-4897-BF5C-26602385415C}" dt="2024-01-10T16:15:12.072" v="100"/>
          <ac:spMkLst>
            <pc:docMk/>
            <pc:sldMk cId="1050624972" sldId="259"/>
            <ac:spMk id="8" creationId="{3741B58E-3B65-4A01-A276-975AB2CF8A08}"/>
          </ac:spMkLst>
        </pc:spChg>
        <pc:spChg chg="add">
          <ac:chgData name="Volmer Elmira" userId="4739ae8b7e57d107" providerId="Windows Live" clId="Web-{B9EE0E28-571D-4897-BF5C-26602385415C}" dt="2024-01-10T16:15:12.072" v="100"/>
          <ac:spMkLst>
            <pc:docMk/>
            <pc:sldMk cId="1050624972" sldId="259"/>
            <ac:spMk id="10" creationId="{7AAC67C3-831B-4AB1-A259-DFB839CAFAFC}"/>
          </ac:spMkLst>
        </pc:spChg>
        <pc:spChg chg="add">
          <ac:chgData name="Volmer Elmira" userId="4739ae8b7e57d107" providerId="Windows Live" clId="Web-{B9EE0E28-571D-4897-BF5C-26602385415C}" dt="2024-01-10T16:15:12.072" v="100"/>
          <ac:spMkLst>
            <pc:docMk/>
            <pc:sldMk cId="1050624972" sldId="259"/>
            <ac:spMk id="12" creationId="{FCAEED9E-BB91-43A0-911B-1ACD8803E3CE}"/>
          </ac:spMkLst>
        </pc:spChg>
      </pc:sldChg>
      <pc:sldChg chg="addSp delSp modSp new mod setBg">
        <pc:chgData name="Volmer Elmira" userId="4739ae8b7e57d107" providerId="Windows Live" clId="Web-{B9EE0E28-571D-4897-BF5C-26602385415C}" dt="2024-01-10T16:32:19.953" v="130" actId="14100"/>
        <pc:sldMkLst>
          <pc:docMk/>
          <pc:sldMk cId="2841991425" sldId="260"/>
        </pc:sldMkLst>
        <pc:spChg chg="mod">
          <ac:chgData name="Volmer Elmira" userId="4739ae8b7e57d107" providerId="Windows Live" clId="Web-{B9EE0E28-571D-4897-BF5C-26602385415C}" dt="2024-01-10T16:31:29.451" v="115"/>
          <ac:spMkLst>
            <pc:docMk/>
            <pc:sldMk cId="2841991425" sldId="260"/>
            <ac:spMk id="2" creationId="{B9A3B491-AEB2-E5B7-D310-20D8215008B3}"/>
          </ac:spMkLst>
        </pc:spChg>
        <pc:spChg chg="del">
          <ac:chgData name="Volmer Elmira" userId="4739ae8b7e57d107" providerId="Windows Live" clId="Web-{B9EE0E28-571D-4897-BF5C-26602385415C}" dt="2024-01-10T16:31:02.028" v="113"/>
          <ac:spMkLst>
            <pc:docMk/>
            <pc:sldMk cId="2841991425" sldId="260"/>
            <ac:spMk id="3" creationId="{560504FB-5DDC-1F9C-E3CB-EADF326BC731}"/>
          </ac:spMkLst>
        </pc:spChg>
        <pc:spChg chg="add del mod">
          <ac:chgData name="Volmer Elmira" userId="4739ae8b7e57d107" providerId="Windows Live" clId="Web-{B9EE0E28-571D-4897-BF5C-26602385415C}" dt="2024-01-10T16:32:08.656" v="126"/>
          <ac:spMkLst>
            <pc:docMk/>
            <pc:sldMk cId="2841991425" sldId="260"/>
            <ac:spMk id="7" creationId="{951392EF-A42C-8EEE-DDDD-C9997438D0FB}"/>
          </ac:spMkLst>
        </pc:spChg>
        <pc:spChg chg="add del">
          <ac:chgData name="Volmer Elmira" userId="4739ae8b7e57d107" providerId="Windows Live" clId="Web-{B9EE0E28-571D-4897-BF5C-26602385415C}" dt="2024-01-10T16:31:44.295" v="119"/>
          <ac:spMkLst>
            <pc:docMk/>
            <pc:sldMk cId="2841991425" sldId="260"/>
            <ac:spMk id="8" creationId="{66130A2E-C4F2-E2E9-9481-2B1C4C86F6CD}"/>
          </ac:spMkLst>
        </pc:spChg>
        <pc:spChg chg="add">
          <ac:chgData name="Volmer Elmira" userId="4739ae8b7e57d107" providerId="Windows Live" clId="Web-{B9EE0E28-571D-4897-BF5C-26602385415C}" dt="2024-01-10T16:31:29.451" v="115"/>
          <ac:spMkLst>
            <pc:docMk/>
            <pc:sldMk cId="2841991425" sldId="260"/>
            <ac:spMk id="11" creationId="{873ECEC8-0F24-45B8-950F-35FC94BCEAC8}"/>
          </ac:spMkLst>
        </pc:spChg>
        <pc:spChg chg="add">
          <ac:chgData name="Volmer Elmira" userId="4739ae8b7e57d107" providerId="Windows Live" clId="Web-{B9EE0E28-571D-4897-BF5C-26602385415C}" dt="2024-01-10T16:31:29.451" v="115"/>
          <ac:spMkLst>
            <pc:docMk/>
            <pc:sldMk cId="2841991425" sldId="260"/>
            <ac:spMk id="15" creationId="{8B53612E-ADB2-4457-9688-89506397AF28}"/>
          </ac:spMkLst>
        </pc:spChg>
        <pc:picChg chg="add del mod ord">
          <ac:chgData name="Volmer Elmira" userId="4739ae8b7e57d107" providerId="Windows Live" clId="Web-{B9EE0E28-571D-4897-BF5C-26602385415C}" dt="2024-01-10T16:31:39.139" v="118"/>
          <ac:picMkLst>
            <pc:docMk/>
            <pc:sldMk cId="2841991425" sldId="260"/>
            <ac:picMk id="4" creationId="{A753F68D-9376-BEEB-4F4C-36B0313A66BC}"/>
          </ac:picMkLst>
        </pc:picChg>
        <pc:picChg chg="add del mod ord">
          <ac:chgData name="Volmer Elmira" userId="4739ae8b7e57d107" providerId="Windows Live" clId="Web-{B9EE0E28-571D-4897-BF5C-26602385415C}" dt="2024-01-10T16:32:01.046" v="125"/>
          <ac:picMkLst>
            <pc:docMk/>
            <pc:sldMk cId="2841991425" sldId="260"/>
            <ac:picMk id="5" creationId="{5A1ABDF5-67EF-232D-B8D4-F4019A3B3C6A}"/>
          </ac:picMkLst>
        </pc:picChg>
        <pc:picChg chg="add mod ord">
          <ac:chgData name="Volmer Elmira" userId="4739ae8b7e57d107" providerId="Windows Live" clId="Web-{B9EE0E28-571D-4897-BF5C-26602385415C}" dt="2024-01-10T16:32:19.953" v="130" actId="14100"/>
          <ac:picMkLst>
            <pc:docMk/>
            <pc:sldMk cId="2841991425" sldId="260"/>
            <ac:picMk id="9" creationId="{EEE95B27-3261-1F4A-D5DD-9E81B98CE0B3}"/>
          </ac:picMkLst>
        </pc:picChg>
        <pc:cxnChg chg="add">
          <ac:chgData name="Volmer Elmira" userId="4739ae8b7e57d107" providerId="Windows Live" clId="Web-{B9EE0E28-571D-4897-BF5C-26602385415C}" dt="2024-01-10T16:31:29.451" v="115"/>
          <ac:cxnSpMkLst>
            <pc:docMk/>
            <pc:sldMk cId="2841991425" sldId="260"/>
            <ac:cxnSpMk id="13" creationId="{89EB8C68-FF1B-4849-867B-32D29B19F102}"/>
          </ac:cxnSpMkLst>
        </pc:cxnChg>
      </pc:sldChg>
      <pc:sldChg chg="addSp delSp modSp new">
        <pc:chgData name="Volmer Elmira" userId="4739ae8b7e57d107" providerId="Windows Live" clId="Web-{B9EE0E28-571D-4897-BF5C-26602385415C}" dt="2024-01-10T17:13:02.283" v="246" actId="14100"/>
        <pc:sldMkLst>
          <pc:docMk/>
          <pc:sldMk cId="3860125784" sldId="261"/>
        </pc:sldMkLst>
        <pc:spChg chg="mod">
          <ac:chgData name="Volmer Elmira" userId="4739ae8b7e57d107" providerId="Windows Live" clId="Web-{B9EE0E28-571D-4897-BF5C-26602385415C}" dt="2024-01-10T16:33:03.048" v="141" actId="20577"/>
          <ac:spMkLst>
            <pc:docMk/>
            <pc:sldMk cId="3860125784" sldId="261"/>
            <ac:spMk id="2" creationId="{CD65CCE5-47F7-5735-8725-81553AB03E86}"/>
          </ac:spMkLst>
        </pc:spChg>
        <pc:spChg chg="del">
          <ac:chgData name="Volmer Elmira" userId="4739ae8b7e57d107" providerId="Windows Live" clId="Web-{B9EE0E28-571D-4897-BF5C-26602385415C}" dt="2024-01-10T17:12:55.111" v="244"/>
          <ac:spMkLst>
            <pc:docMk/>
            <pc:sldMk cId="3860125784" sldId="261"/>
            <ac:spMk id="3" creationId="{5FA305C5-17CA-432A-0BC9-75C2BDD9EE3C}"/>
          </ac:spMkLst>
        </pc:spChg>
        <pc:picChg chg="add mod ord">
          <ac:chgData name="Volmer Elmira" userId="4739ae8b7e57d107" providerId="Windows Live" clId="Web-{B9EE0E28-571D-4897-BF5C-26602385415C}" dt="2024-01-10T17:13:02.283" v="246" actId="14100"/>
          <ac:picMkLst>
            <pc:docMk/>
            <pc:sldMk cId="3860125784" sldId="261"/>
            <ac:picMk id="4" creationId="{CBC7A05D-857A-58A9-C5DA-175D84BFCA27}"/>
          </ac:picMkLst>
        </pc:picChg>
      </pc:sldChg>
      <pc:sldChg chg="addSp modSp new mod setBg">
        <pc:chgData name="Volmer Elmira" userId="4739ae8b7e57d107" providerId="Windows Live" clId="Web-{B9EE0E28-571D-4897-BF5C-26602385415C}" dt="2024-01-10T16:36:02.773" v="192" actId="20577"/>
        <pc:sldMkLst>
          <pc:docMk/>
          <pc:sldMk cId="691325609" sldId="262"/>
        </pc:sldMkLst>
        <pc:spChg chg="mod">
          <ac:chgData name="Volmer Elmira" userId="4739ae8b7e57d107" providerId="Windows Live" clId="Web-{B9EE0E28-571D-4897-BF5C-26602385415C}" dt="2024-01-10T16:34:13.895" v="158"/>
          <ac:spMkLst>
            <pc:docMk/>
            <pc:sldMk cId="691325609" sldId="262"/>
            <ac:spMk id="2" creationId="{8E6D7C8C-C633-E80E-F7A6-41208CF3865B}"/>
          </ac:spMkLst>
        </pc:spChg>
        <pc:spChg chg="mod">
          <ac:chgData name="Volmer Elmira" userId="4739ae8b7e57d107" providerId="Windows Live" clId="Web-{B9EE0E28-571D-4897-BF5C-26602385415C}" dt="2024-01-10T16:36:02.773" v="192" actId="20577"/>
          <ac:spMkLst>
            <pc:docMk/>
            <pc:sldMk cId="691325609" sldId="262"/>
            <ac:spMk id="3" creationId="{EA3A3FBC-EAD4-06B7-8A3F-718E64D9C557}"/>
          </ac:spMkLst>
        </pc:spChg>
        <pc:spChg chg="add">
          <ac:chgData name="Volmer Elmira" userId="4739ae8b7e57d107" providerId="Windows Live" clId="Web-{B9EE0E28-571D-4897-BF5C-26602385415C}" dt="2024-01-10T16:34:13.895" v="158"/>
          <ac:spMkLst>
            <pc:docMk/>
            <pc:sldMk cId="691325609" sldId="262"/>
            <ac:spMk id="9" creationId="{67B74F2B-9534-4540-96B0-5C8E958B940F}"/>
          </ac:spMkLst>
        </pc:spChg>
        <pc:spChg chg="add">
          <ac:chgData name="Volmer Elmira" userId="4739ae8b7e57d107" providerId="Windows Live" clId="Web-{B9EE0E28-571D-4897-BF5C-26602385415C}" dt="2024-01-10T16:34:13.895" v="158"/>
          <ac:spMkLst>
            <pc:docMk/>
            <pc:sldMk cId="691325609" sldId="262"/>
            <ac:spMk id="13" creationId="{C1B60310-C5C3-46A0-A452-2A0B008434DA}"/>
          </ac:spMkLst>
        </pc:spChg>
        <pc:picChg chg="add">
          <ac:chgData name="Volmer Elmira" userId="4739ae8b7e57d107" providerId="Windows Live" clId="Web-{B9EE0E28-571D-4897-BF5C-26602385415C}" dt="2024-01-10T16:34:13.895" v="158"/>
          <ac:picMkLst>
            <pc:docMk/>
            <pc:sldMk cId="691325609" sldId="262"/>
            <ac:picMk id="5" creationId="{C5F0A116-ABF5-7FF8-8029-C086CA6EF176}"/>
          </ac:picMkLst>
        </pc:picChg>
        <pc:cxnChg chg="add">
          <ac:chgData name="Volmer Elmira" userId="4739ae8b7e57d107" providerId="Windows Live" clId="Web-{B9EE0E28-571D-4897-BF5C-26602385415C}" dt="2024-01-10T16:34:13.895" v="158"/>
          <ac:cxnSpMkLst>
            <pc:docMk/>
            <pc:sldMk cId="691325609" sldId="262"/>
            <ac:cxnSpMk id="11" creationId="{33BECB2B-2CFA-412C-880F-C4B60974936F}"/>
          </ac:cxnSpMkLst>
        </pc:cxnChg>
      </pc:sldChg>
      <pc:sldChg chg="addSp delSp modSp new mod setBg setClrOvrMap">
        <pc:chgData name="Volmer Elmira" userId="4739ae8b7e57d107" providerId="Windows Live" clId="Web-{B9EE0E28-571D-4897-BF5C-26602385415C}" dt="2024-01-10T16:37:00.572" v="207" actId="14100"/>
        <pc:sldMkLst>
          <pc:docMk/>
          <pc:sldMk cId="427765240" sldId="263"/>
        </pc:sldMkLst>
        <pc:spChg chg="mod">
          <ac:chgData name="Volmer Elmira" userId="4739ae8b7e57d107" providerId="Windows Live" clId="Web-{B9EE0E28-571D-4897-BF5C-26602385415C}" dt="2024-01-10T16:35:38.554" v="187"/>
          <ac:spMkLst>
            <pc:docMk/>
            <pc:sldMk cId="427765240" sldId="263"/>
            <ac:spMk id="2" creationId="{7C5AD33E-F19B-48D2-262C-89B97F7E3690}"/>
          </ac:spMkLst>
        </pc:spChg>
        <pc:spChg chg="mod">
          <ac:chgData name="Volmer Elmira" userId="4739ae8b7e57d107" providerId="Windows Live" clId="Web-{B9EE0E28-571D-4897-BF5C-26602385415C}" dt="2024-01-10T16:37:00.572" v="207" actId="14100"/>
          <ac:spMkLst>
            <pc:docMk/>
            <pc:sldMk cId="427765240" sldId="263"/>
            <ac:spMk id="3" creationId="{31981C52-D783-7603-1510-C6AF68528863}"/>
          </ac:spMkLst>
        </pc:spChg>
        <pc:spChg chg="add del">
          <ac:chgData name="Volmer Elmira" userId="4739ae8b7e57d107" providerId="Windows Live" clId="Web-{B9EE0E28-571D-4897-BF5C-26602385415C}" dt="2024-01-10T16:35:38.538" v="186"/>
          <ac:spMkLst>
            <pc:docMk/>
            <pc:sldMk cId="427765240" sldId="263"/>
            <ac:spMk id="9" creationId="{67B74F2B-9534-4540-96B0-5C8E958B940F}"/>
          </ac:spMkLst>
        </pc:spChg>
        <pc:spChg chg="add del">
          <ac:chgData name="Volmer Elmira" userId="4739ae8b7e57d107" providerId="Windows Live" clId="Web-{B9EE0E28-571D-4897-BF5C-26602385415C}" dt="2024-01-10T16:35:38.538" v="186"/>
          <ac:spMkLst>
            <pc:docMk/>
            <pc:sldMk cId="427765240" sldId="263"/>
            <ac:spMk id="13" creationId="{C1B60310-C5C3-46A0-A452-2A0B008434DA}"/>
          </ac:spMkLst>
        </pc:spChg>
        <pc:spChg chg="add">
          <ac:chgData name="Volmer Elmira" userId="4739ae8b7e57d107" providerId="Windows Live" clId="Web-{B9EE0E28-571D-4897-BF5C-26602385415C}" dt="2024-01-10T16:35:38.554" v="187"/>
          <ac:spMkLst>
            <pc:docMk/>
            <pc:sldMk cId="427765240" sldId="263"/>
            <ac:spMk id="15" creationId="{E844E128-FF69-4E9F-8327-6B504B3C5AE1}"/>
          </ac:spMkLst>
        </pc:spChg>
        <pc:picChg chg="add del">
          <ac:chgData name="Volmer Elmira" userId="4739ae8b7e57d107" providerId="Windows Live" clId="Web-{B9EE0E28-571D-4897-BF5C-26602385415C}" dt="2024-01-10T16:35:38.538" v="186"/>
          <ac:picMkLst>
            <pc:docMk/>
            <pc:sldMk cId="427765240" sldId="263"/>
            <ac:picMk id="5" creationId="{ABA26EE3-4F6B-42CB-1675-BEB40AF908F2}"/>
          </ac:picMkLst>
        </pc:picChg>
        <pc:picChg chg="add">
          <ac:chgData name="Volmer Elmira" userId="4739ae8b7e57d107" providerId="Windows Live" clId="Web-{B9EE0E28-571D-4897-BF5C-26602385415C}" dt="2024-01-10T16:35:38.554" v="187"/>
          <ac:picMkLst>
            <pc:docMk/>
            <pc:sldMk cId="427765240" sldId="263"/>
            <ac:picMk id="17" creationId="{BBF6D00D-95F4-3693-208D-A1F4EBB83AB2}"/>
          </ac:picMkLst>
        </pc:picChg>
        <pc:cxnChg chg="add del">
          <ac:chgData name="Volmer Elmira" userId="4739ae8b7e57d107" providerId="Windows Live" clId="Web-{B9EE0E28-571D-4897-BF5C-26602385415C}" dt="2024-01-10T16:35:38.538" v="186"/>
          <ac:cxnSpMkLst>
            <pc:docMk/>
            <pc:sldMk cId="427765240" sldId="263"/>
            <ac:cxnSpMk id="11" creationId="{33BECB2B-2CFA-412C-880F-C4B60974936F}"/>
          </ac:cxnSpMkLst>
        </pc:cxnChg>
        <pc:cxnChg chg="add">
          <ac:chgData name="Volmer Elmira" userId="4739ae8b7e57d107" providerId="Windows Live" clId="Web-{B9EE0E28-571D-4897-BF5C-26602385415C}" dt="2024-01-10T16:35:38.554" v="187"/>
          <ac:cxnSpMkLst>
            <pc:docMk/>
            <pc:sldMk cId="427765240" sldId="263"/>
            <ac:cxnSpMk id="16" creationId="{055CEADF-09EA-423C-8C45-F94AF44D5AF0}"/>
          </ac:cxnSpMkLst>
        </pc:cxnChg>
      </pc:sldChg>
      <pc:sldChg chg="addSp delSp modSp new mod setBg setClrOvrMap">
        <pc:chgData name="Volmer Elmira" userId="4739ae8b7e57d107" providerId="Windows Live" clId="Web-{B9EE0E28-571D-4897-BF5C-26602385415C}" dt="2024-01-10T16:40:34.674" v="221"/>
        <pc:sldMkLst>
          <pc:docMk/>
          <pc:sldMk cId="4258692459" sldId="264"/>
        </pc:sldMkLst>
        <pc:spChg chg="mod">
          <ac:chgData name="Volmer Elmira" userId="4739ae8b7e57d107" providerId="Windows Live" clId="Web-{B9EE0E28-571D-4897-BF5C-26602385415C}" dt="2024-01-10T16:40:34.674" v="221"/>
          <ac:spMkLst>
            <pc:docMk/>
            <pc:sldMk cId="4258692459" sldId="264"/>
            <ac:spMk id="2" creationId="{AAE2096F-ADA2-668D-C9A2-4F78D20D4615}"/>
          </ac:spMkLst>
        </pc:spChg>
        <pc:spChg chg="mod">
          <ac:chgData name="Volmer Elmira" userId="4739ae8b7e57d107" providerId="Windows Live" clId="Web-{B9EE0E28-571D-4897-BF5C-26602385415C}" dt="2024-01-10T16:40:34.674" v="221"/>
          <ac:spMkLst>
            <pc:docMk/>
            <pc:sldMk cId="4258692459" sldId="264"/>
            <ac:spMk id="3" creationId="{C49F1575-B1C3-19A9-255A-8392FE417F79}"/>
          </ac:spMkLst>
        </pc:spChg>
        <pc:spChg chg="add del">
          <ac:chgData name="Volmer Elmira" userId="4739ae8b7e57d107" providerId="Windows Live" clId="Web-{B9EE0E28-571D-4897-BF5C-26602385415C}" dt="2024-01-10T16:40:34.627" v="220"/>
          <ac:spMkLst>
            <pc:docMk/>
            <pc:sldMk cId="4258692459" sldId="264"/>
            <ac:spMk id="9" creationId="{E844E128-FF69-4E9F-8327-6B504B3C5AE1}"/>
          </ac:spMkLst>
        </pc:spChg>
        <pc:spChg chg="add">
          <ac:chgData name="Volmer Elmira" userId="4739ae8b7e57d107" providerId="Windows Live" clId="Web-{B9EE0E28-571D-4897-BF5C-26602385415C}" dt="2024-01-10T16:40:34.674" v="221"/>
          <ac:spMkLst>
            <pc:docMk/>
            <pc:sldMk cId="4258692459" sldId="264"/>
            <ac:spMk id="13" creationId="{C1B60310-C5C3-46A0-A452-2A0B008434DA}"/>
          </ac:spMkLst>
        </pc:spChg>
        <pc:spChg chg="add">
          <ac:chgData name="Volmer Elmira" userId="4739ae8b7e57d107" providerId="Windows Live" clId="Web-{B9EE0E28-571D-4897-BF5C-26602385415C}" dt="2024-01-10T16:40:34.674" v="221"/>
          <ac:spMkLst>
            <pc:docMk/>
            <pc:sldMk cId="4258692459" sldId="264"/>
            <ac:spMk id="14" creationId="{67B74F2B-9534-4540-96B0-5C8E958B940F}"/>
          </ac:spMkLst>
        </pc:spChg>
        <pc:picChg chg="add del">
          <ac:chgData name="Volmer Elmira" userId="4739ae8b7e57d107" providerId="Windows Live" clId="Web-{B9EE0E28-571D-4897-BF5C-26602385415C}" dt="2024-01-10T16:40:34.627" v="220"/>
          <ac:picMkLst>
            <pc:docMk/>
            <pc:sldMk cId="4258692459" sldId="264"/>
            <ac:picMk id="5" creationId="{81E776A0-35BD-977F-E2AA-1E43847A558C}"/>
          </ac:picMkLst>
        </pc:picChg>
        <pc:picChg chg="add">
          <ac:chgData name="Volmer Elmira" userId="4739ae8b7e57d107" providerId="Windows Live" clId="Web-{B9EE0E28-571D-4897-BF5C-26602385415C}" dt="2024-01-10T16:40:34.674" v="221"/>
          <ac:picMkLst>
            <pc:docMk/>
            <pc:sldMk cId="4258692459" sldId="264"/>
            <ac:picMk id="15" creationId="{D8459AE1-327C-4D7A-A3BF-2179AA9E7630}"/>
          </ac:picMkLst>
        </pc:picChg>
        <pc:cxnChg chg="add del">
          <ac:chgData name="Volmer Elmira" userId="4739ae8b7e57d107" providerId="Windows Live" clId="Web-{B9EE0E28-571D-4897-BF5C-26602385415C}" dt="2024-01-10T16:40:34.627" v="220"/>
          <ac:cxnSpMkLst>
            <pc:docMk/>
            <pc:sldMk cId="4258692459" sldId="264"/>
            <ac:cxnSpMk id="11" creationId="{055CEADF-09EA-423C-8C45-F94AF44D5AF0}"/>
          </ac:cxnSpMkLst>
        </pc:cxnChg>
        <pc:cxnChg chg="add">
          <ac:chgData name="Volmer Elmira" userId="4739ae8b7e57d107" providerId="Windows Live" clId="Web-{B9EE0E28-571D-4897-BF5C-26602385415C}" dt="2024-01-10T16:40:34.674" v="221"/>
          <ac:cxnSpMkLst>
            <pc:docMk/>
            <pc:sldMk cId="4258692459" sldId="264"/>
            <ac:cxnSpMk id="16" creationId="{33BECB2B-2CFA-412C-880F-C4B60974936F}"/>
          </ac:cxnSpMkLst>
        </pc:cxnChg>
      </pc:sldChg>
      <pc:sldChg chg="addSp modSp new mod setBg">
        <pc:chgData name="Volmer Elmira" userId="4739ae8b7e57d107" providerId="Windows Live" clId="Web-{B9EE0E28-571D-4897-BF5C-26602385415C}" dt="2024-01-10T17:30:05.497" v="332"/>
        <pc:sldMkLst>
          <pc:docMk/>
          <pc:sldMk cId="2888075813" sldId="265"/>
        </pc:sldMkLst>
        <pc:spChg chg="mod">
          <ac:chgData name="Volmer Elmira" userId="4739ae8b7e57d107" providerId="Windows Live" clId="Web-{B9EE0E28-571D-4897-BF5C-26602385415C}" dt="2024-01-10T17:30:05.497" v="332"/>
          <ac:spMkLst>
            <pc:docMk/>
            <pc:sldMk cId="2888075813" sldId="265"/>
            <ac:spMk id="2" creationId="{7801D828-4A00-2ACC-2DF5-847CF120B31D}"/>
          </ac:spMkLst>
        </pc:spChg>
        <pc:spChg chg="mod">
          <ac:chgData name="Volmer Elmira" userId="4739ae8b7e57d107" providerId="Windows Live" clId="Web-{B9EE0E28-571D-4897-BF5C-26602385415C}" dt="2024-01-10T17:30:05.497" v="332"/>
          <ac:spMkLst>
            <pc:docMk/>
            <pc:sldMk cId="2888075813" sldId="265"/>
            <ac:spMk id="3" creationId="{ECD14109-2C6B-A0D1-00FF-1E188644071E}"/>
          </ac:spMkLst>
        </pc:spChg>
        <pc:spChg chg="add">
          <ac:chgData name="Volmer Elmira" userId="4739ae8b7e57d107" providerId="Windows Live" clId="Web-{B9EE0E28-571D-4897-BF5C-26602385415C}" dt="2024-01-10T17:30:05.497" v="332"/>
          <ac:spMkLst>
            <pc:docMk/>
            <pc:sldMk cId="2888075813" sldId="265"/>
            <ac:spMk id="9" creationId="{67B74F2B-9534-4540-96B0-5C8E958B940F}"/>
          </ac:spMkLst>
        </pc:spChg>
        <pc:spChg chg="add">
          <ac:chgData name="Volmer Elmira" userId="4739ae8b7e57d107" providerId="Windows Live" clId="Web-{B9EE0E28-571D-4897-BF5C-26602385415C}" dt="2024-01-10T17:30:05.497" v="332"/>
          <ac:spMkLst>
            <pc:docMk/>
            <pc:sldMk cId="2888075813" sldId="265"/>
            <ac:spMk id="13" creationId="{C1B60310-C5C3-46A0-A452-2A0B008434DA}"/>
          </ac:spMkLst>
        </pc:spChg>
        <pc:picChg chg="add">
          <ac:chgData name="Volmer Elmira" userId="4739ae8b7e57d107" providerId="Windows Live" clId="Web-{B9EE0E28-571D-4897-BF5C-26602385415C}" dt="2024-01-10T17:30:05.497" v="332"/>
          <ac:picMkLst>
            <pc:docMk/>
            <pc:sldMk cId="2888075813" sldId="265"/>
            <ac:picMk id="5" creationId="{1950CC9D-4A0D-A834-AA7E-814E9268B1F4}"/>
          </ac:picMkLst>
        </pc:picChg>
        <pc:cxnChg chg="add">
          <ac:chgData name="Volmer Elmira" userId="4739ae8b7e57d107" providerId="Windows Live" clId="Web-{B9EE0E28-571D-4897-BF5C-26602385415C}" dt="2024-01-10T17:30:05.497" v="332"/>
          <ac:cxnSpMkLst>
            <pc:docMk/>
            <pc:sldMk cId="2888075813" sldId="265"/>
            <ac:cxnSpMk id="11" creationId="{33BECB2B-2CFA-412C-880F-C4B60974936F}"/>
          </ac:cxnSpMkLst>
        </pc:cxnChg>
      </pc:sldChg>
      <pc:sldChg chg="addSp delSp modSp new mod setBg">
        <pc:chgData name="Volmer Elmira" userId="4739ae8b7e57d107" providerId="Windows Live" clId="Web-{B9EE0E28-571D-4897-BF5C-26602385415C}" dt="2024-01-10T17:34:53.610" v="410"/>
        <pc:sldMkLst>
          <pc:docMk/>
          <pc:sldMk cId="460621274" sldId="266"/>
        </pc:sldMkLst>
        <pc:spChg chg="mod">
          <ac:chgData name="Volmer Elmira" userId="4739ae8b7e57d107" providerId="Windows Live" clId="Web-{B9EE0E28-571D-4897-BF5C-26602385415C}" dt="2024-01-10T17:33:29.760" v="395"/>
          <ac:spMkLst>
            <pc:docMk/>
            <pc:sldMk cId="460621274" sldId="266"/>
            <ac:spMk id="2" creationId="{453F29AF-622F-B7F2-9327-E2D6521E9060}"/>
          </ac:spMkLst>
        </pc:spChg>
        <pc:spChg chg="del">
          <ac:chgData name="Volmer Elmira" userId="4739ae8b7e57d107" providerId="Windows Live" clId="Web-{B9EE0E28-571D-4897-BF5C-26602385415C}" dt="2024-01-10T17:30:41.874" v="343"/>
          <ac:spMkLst>
            <pc:docMk/>
            <pc:sldMk cId="460621274" sldId="266"/>
            <ac:spMk id="3" creationId="{3AD1879A-6FEA-3226-1524-33322683C66A}"/>
          </ac:spMkLst>
        </pc:spChg>
        <pc:spChg chg="add del mod">
          <ac:chgData name="Volmer Elmira" userId="4739ae8b7e57d107" providerId="Windows Live" clId="Web-{B9EE0E28-571D-4897-BF5C-26602385415C}" dt="2024-01-10T17:32:19.443" v="381"/>
          <ac:spMkLst>
            <pc:docMk/>
            <pc:sldMk cId="460621274" sldId="266"/>
            <ac:spMk id="7" creationId="{7E9EE8DB-CFCE-1B66-A7C6-A388929337A2}"/>
          </ac:spMkLst>
        </pc:spChg>
        <pc:spChg chg="add del">
          <ac:chgData name="Volmer Elmira" userId="4739ae8b7e57d107" providerId="Windows Live" clId="Web-{B9EE0E28-571D-4897-BF5C-26602385415C}" dt="2024-01-10T17:34:47.267" v="404"/>
          <ac:spMkLst>
            <pc:docMk/>
            <pc:sldMk cId="460621274" sldId="266"/>
            <ac:spMk id="11" creationId="{EE1530B0-6F96-46C0-8B3E-3215CB756BE4}"/>
          </ac:spMkLst>
        </pc:spChg>
        <pc:spChg chg="add del">
          <ac:chgData name="Volmer Elmira" userId="4739ae8b7e57d107" providerId="Windows Live" clId="Web-{B9EE0E28-571D-4897-BF5C-26602385415C}" dt="2024-01-10T17:34:47.267" v="404"/>
          <ac:spMkLst>
            <pc:docMk/>
            <pc:sldMk cId="460621274" sldId="266"/>
            <ac:spMk id="12" creationId="{754910CF-1B56-45D3-960A-E89F7B3B9131}"/>
          </ac:spMkLst>
        </pc:spChg>
        <pc:spChg chg="add del mod">
          <ac:chgData name="Volmer Elmira" userId="4739ae8b7e57d107" providerId="Windows Live" clId="Web-{B9EE0E28-571D-4897-BF5C-26602385415C}" dt="2024-01-10T17:34:39.047" v="403"/>
          <ac:spMkLst>
            <pc:docMk/>
            <pc:sldMk cId="460621274" sldId="266"/>
            <ac:spMk id="13" creationId="{E31B0D46-6A51-8DCD-45B9-8A6D74B3335A}"/>
          </ac:spMkLst>
        </pc:spChg>
        <pc:spChg chg="add del">
          <ac:chgData name="Volmer Elmira" userId="4739ae8b7e57d107" providerId="Windows Live" clId="Web-{B9EE0E28-571D-4897-BF5C-26602385415C}" dt="2024-01-10T17:33:19.588" v="393"/>
          <ac:spMkLst>
            <pc:docMk/>
            <pc:sldMk cId="460621274" sldId="266"/>
            <ac:spMk id="14" creationId="{EE1530B0-6F96-46C0-8B3E-3215CB756BE4}"/>
          </ac:spMkLst>
        </pc:spChg>
        <pc:spChg chg="add del">
          <ac:chgData name="Volmer Elmira" userId="4739ae8b7e57d107" providerId="Windows Live" clId="Web-{B9EE0E28-571D-4897-BF5C-26602385415C}" dt="2024-01-10T17:33:19.588" v="393"/>
          <ac:spMkLst>
            <pc:docMk/>
            <pc:sldMk cId="460621274" sldId="266"/>
            <ac:spMk id="16" creationId="{754910CF-1B56-45D3-960A-E89F7B3B9131}"/>
          </ac:spMkLst>
        </pc:spChg>
        <pc:spChg chg="add">
          <ac:chgData name="Volmer Elmira" userId="4739ae8b7e57d107" providerId="Windows Live" clId="Web-{B9EE0E28-571D-4897-BF5C-26602385415C}" dt="2024-01-10T17:34:47.267" v="404"/>
          <ac:spMkLst>
            <pc:docMk/>
            <pc:sldMk cId="460621274" sldId="266"/>
            <ac:spMk id="22" creationId="{EE1530B0-6F96-46C0-8B3E-3215CB756BE4}"/>
          </ac:spMkLst>
        </pc:spChg>
        <pc:spChg chg="add">
          <ac:chgData name="Volmer Elmira" userId="4739ae8b7e57d107" providerId="Windows Live" clId="Web-{B9EE0E28-571D-4897-BF5C-26602385415C}" dt="2024-01-10T17:34:47.267" v="404"/>
          <ac:spMkLst>
            <pc:docMk/>
            <pc:sldMk cId="460621274" sldId="266"/>
            <ac:spMk id="24" creationId="{754910CF-1B56-45D3-960A-E89F7B3B9131}"/>
          </ac:spMkLst>
        </pc:spChg>
        <pc:graphicFrameChg chg="add del mod ord modGraphic">
          <ac:chgData name="Volmer Elmira" userId="4739ae8b7e57d107" providerId="Windows Live" clId="Web-{B9EE0E28-571D-4897-BF5C-26602385415C}" dt="2024-01-10T17:31:52.863" v="366"/>
          <ac:graphicFrameMkLst>
            <pc:docMk/>
            <pc:sldMk cId="460621274" sldId="266"/>
            <ac:graphicFrameMk id="5" creationId="{428B47F3-A5F9-9818-AD7E-A030F392C244}"/>
          </ac:graphicFrameMkLst>
        </pc:graphicFrameChg>
        <pc:graphicFrameChg chg="add del mod ord modGraphic">
          <ac:chgData name="Volmer Elmira" userId="4739ae8b7e57d107" providerId="Windows Live" clId="Web-{B9EE0E28-571D-4897-BF5C-26602385415C}" dt="2024-01-10T17:34:35.890" v="402"/>
          <ac:graphicFrameMkLst>
            <pc:docMk/>
            <pc:sldMk cId="460621274" sldId="266"/>
            <ac:graphicFrameMk id="9" creationId="{DF6B8581-FD4D-97BF-3ECF-BCB0C6CD1A43}"/>
          </ac:graphicFrameMkLst>
        </pc:graphicFrameChg>
        <pc:graphicFrameChg chg="add mod ord modGraphic">
          <ac:chgData name="Volmer Elmira" userId="4739ae8b7e57d107" providerId="Windows Live" clId="Web-{B9EE0E28-571D-4897-BF5C-26602385415C}" dt="2024-01-10T17:34:53.610" v="410"/>
          <ac:graphicFrameMkLst>
            <pc:docMk/>
            <pc:sldMk cId="460621274" sldId="266"/>
            <ac:graphicFrameMk id="17" creationId="{30174687-95EE-4FC8-BDB2-F5CD2BFD24B2}"/>
          </ac:graphicFrameMkLst>
        </pc:graphicFrameChg>
      </pc:sldChg>
      <pc:sldChg chg="addSp delSp modSp new mod setBg modClrScheme chgLayout">
        <pc:chgData name="Volmer Elmira" userId="4739ae8b7e57d107" providerId="Windows Live" clId="Web-{B9EE0E28-571D-4897-BF5C-26602385415C}" dt="2024-01-10T17:42:04.875" v="438" actId="1076"/>
        <pc:sldMkLst>
          <pc:docMk/>
          <pc:sldMk cId="3172369892" sldId="267"/>
        </pc:sldMkLst>
        <pc:spChg chg="mod ord">
          <ac:chgData name="Volmer Elmira" userId="4739ae8b7e57d107" providerId="Windows Live" clId="Web-{B9EE0E28-571D-4897-BF5C-26602385415C}" dt="2024-01-10T17:42:04.875" v="438" actId="1076"/>
          <ac:spMkLst>
            <pc:docMk/>
            <pc:sldMk cId="3172369892" sldId="267"/>
            <ac:spMk id="2" creationId="{F6A4649D-5D17-1EF5-078A-8F977BE4DC14}"/>
          </ac:spMkLst>
        </pc:spChg>
        <pc:spChg chg="mod ord">
          <ac:chgData name="Volmer Elmira" userId="4739ae8b7e57d107" providerId="Windows Live" clId="Web-{B9EE0E28-571D-4897-BF5C-26602385415C}" dt="2024-01-10T17:41:57.593" v="437"/>
          <ac:spMkLst>
            <pc:docMk/>
            <pc:sldMk cId="3172369892" sldId="267"/>
            <ac:spMk id="3" creationId="{E9C6C088-489D-30C9-0312-9C5B6E457D07}"/>
          </ac:spMkLst>
        </pc:spChg>
        <pc:spChg chg="add del">
          <ac:chgData name="Volmer Elmira" userId="4739ae8b7e57d107" providerId="Windows Live" clId="Web-{B9EE0E28-571D-4897-BF5C-26602385415C}" dt="2024-01-10T17:41:12.074" v="429"/>
          <ac:spMkLst>
            <pc:docMk/>
            <pc:sldMk cId="3172369892" sldId="267"/>
            <ac:spMk id="9" creationId="{007891EC-4501-44ED-A8C8-B11B6DB767AB}"/>
          </ac:spMkLst>
        </pc:spChg>
        <pc:spChg chg="add del">
          <ac:chgData name="Volmer Elmira" userId="4739ae8b7e57d107" providerId="Windows Live" clId="Web-{B9EE0E28-571D-4897-BF5C-26602385415C}" dt="2024-01-10T17:41:57.593" v="437"/>
          <ac:spMkLst>
            <pc:docMk/>
            <pc:sldMk cId="3172369892" sldId="267"/>
            <ac:spMk id="17" creationId="{A37E0400-E9ED-46D6-A946-A7B49DB418B8}"/>
          </ac:spMkLst>
        </pc:spChg>
        <pc:spChg chg="add">
          <ac:chgData name="Volmer Elmira" userId="4739ae8b7e57d107" providerId="Windows Live" clId="Web-{B9EE0E28-571D-4897-BF5C-26602385415C}" dt="2024-01-10T17:41:57.593" v="437"/>
          <ac:spMkLst>
            <pc:docMk/>
            <pc:sldMk cId="3172369892" sldId="267"/>
            <ac:spMk id="24" creationId="{A9286AD2-18A9-4868-A4E3-7A2097A20810}"/>
          </ac:spMkLst>
        </pc:spChg>
        <pc:picChg chg="add del">
          <ac:chgData name="Volmer Elmira" userId="4739ae8b7e57d107" providerId="Windows Live" clId="Web-{B9EE0E28-571D-4897-BF5C-26602385415C}" dt="2024-01-10T17:41:00.183" v="428"/>
          <ac:picMkLst>
            <pc:docMk/>
            <pc:sldMk cId="3172369892" sldId="267"/>
            <ac:picMk id="5" creationId="{BD669868-1285-0481-9AAB-280075153B68}"/>
          </ac:picMkLst>
        </pc:picChg>
        <pc:picChg chg="add mod ord">
          <ac:chgData name="Volmer Elmira" userId="4739ae8b7e57d107" providerId="Windows Live" clId="Web-{B9EE0E28-571D-4897-BF5C-26602385415C}" dt="2024-01-10T17:41:57.593" v="437"/>
          <ac:picMkLst>
            <pc:docMk/>
            <pc:sldMk cId="3172369892" sldId="267"/>
            <ac:picMk id="13" creationId="{94CF16A8-9753-9EDF-C099-571B6015ADD7}"/>
          </ac:picMkLst>
        </pc:picChg>
        <pc:cxnChg chg="add del">
          <ac:chgData name="Volmer Elmira" userId="4739ae8b7e57d107" providerId="Windows Live" clId="Web-{B9EE0E28-571D-4897-BF5C-26602385415C}" dt="2024-01-10T17:41:12.074" v="429"/>
          <ac:cxnSpMkLst>
            <pc:docMk/>
            <pc:sldMk cId="3172369892" sldId="267"/>
            <ac:cxnSpMk id="11" creationId="{34E5597F-CE67-4085-9548-E6A8036DA3BB}"/>
          </ac:cxnSpMkLst>
        </pc:cxnChg>
        <pc:cxnChg chg="add del">
          <ac:chgData name="Volmer Elmira" userId="4739ae8b7e57d107" providerId="Windows Live" clId="Web-{B9EE0E28-571D-4897-BF5C-26602385415C}" dt="2024-01-10T17:41:57.593" v="437"/>
          <ac:cxnSpMkLst>
            <pc:docMk/>
            <pc:sldMk cId="3172369892" sldId="267"/>
            <ac:cxnSpMk id="19" creationId="{D28A9C89-B313-458F-9C85-515930A51A93}"/>
          </ac:cxnSpMkLst>
        </pc:cxnChg>
        <pc:cxnChg chg="add">
          <ac:chgData name="Volmer Elmira" userId="4739ae8b7e57d107" providerId="Windows Live" clId="Web-{B9EE0E28-571D-4897-BF5C-26602385415C}" dt="2024-01-10T17:41:57.593" v="437"/>
          <ac:cxnSpMkLst>
            <pc:docMk/>
            <pc:sldMk cId="3172369892" sldId="267"/>
            <ac:cxnSpMk id="26" creationId="{E7A7CD63-7EC3-44F3-95D0-595C4019FF24}"/>
          </ac:cxnSpMkLst>
        </pc:cxnChg>
      </pc:sldChg>
      <pc:sldMasterChg chg="del delSldLayout">
        <pc:chgData name="Volmer Elmira" userId="4739ae8b7e57d107" providerId="Windows Live" clId="Web-{B9EE0E28-571D-4897-BF5C-26602385415C}" dt="2024-01-10T16:11:08.532" v="61"/>
        <pc:sldMasterMkLst>
          <pc:docMk/>
          <pc:sldMasterMk cId="3154979492" sldId="2147483648"/>
        </pc:sldMasterMkLst>
        <pc:sldLayoutChg chg="del">
          <pc:chgData name="Volmer Elmira" userId="4739ae8b7e57d107" providerId="Windows Live" clId="Web-{B9EE0E28-571D-4897-BF5C-26602385415C}" dt="2024-01-10T16:11:08.532" v="61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Volmer Elmira" userId="4739ae8b7e57d107" providerId="Windows Live" clId="Web-{B9EE0E28-571D-4897-BF5C-26602385415C}" dt="2024-01-10T16:11:08.532" v="61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Volmer Elmira" userId="4739ae8b7e57d107" providerId="Windows Live" clId="Web-{B9EE0E28-571D-4897-BF5C-26602385415C}" dt="2024-01-10T16:11:08.532" v="61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Volmer Elmira" userId="4739ae8b7e57d107" providerId="Windows Live" clId="Web-{B9EE0E28-571D-4897-BF5C-26602385415C}" dt="2024-01-10T16:11:08.532" v="61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Volmer Elmira" userId="4739ae8b7e57d107" providerId="Windows Live" clId="Web-{B9EE0E28-571D-4897-BF5C-26602385415C}" dt="2024-01-10T16:11:08.532" v="61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Volmer Elmira" userId="4739ae8b7e57d107" providerId="Windows Live" clId="Web-{B9EE0E28-571D-4897-BF5C-26602385415C}" dt="2024-01-10T16:11:08.532" v="61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Volmer Elmira" userId="4739ae8b7e57d107" providerId="Windows Live" clId="Web-{B9EE0E28-571D-4897-BF5C-26602385415C}" dt="2024-01-10T16:11:08.532" v="61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Volmer Elmira" userId="4739ae8b7e57d107" providerId="Windows Live" clId="Web-{B9EE0E28-571D-4897-BF5C-26602385415C}" dt="2024-01-10T16:11:08.532" v="61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Volmer Elmira" userId="4739ae8b7e57d107" providerId="Windows Live" clId="Web-{B9EE0E28-571D-4897-BF5C-26602385415C}" dt="2024-01-10T16:11:08.532" v="61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Volmer Elmira" userId="4739ae8b7e57d107" providerId="Windows Live" clId="Web-{B9EE0E28-571D-4897-BF5C-26602385415C}" dt="2024-01-10T16:11:08.532" v="61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Volmer Elmira" userId="4739ae8b7e57d107" providerId="Windows Live" clId="Web-{B9EE0E28-571D-4897-BF5C-26602385415C}" dt="2024-01-10T16:11:08.532" v="61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addSldLayout">
        <pc:chgData name="Volmer Elmira" userId="4739ae8b7e57d107" providerId="Windows Live" clId="Web-{B9EE0E28-571D-4897-BF5C-26602385415C}" dt="2024-01-10T16:11:08.532" v="61"/>
        <pc:sldMasterMkLst>
          <pc:docMk/>
          <pc:sldMasterMk cId="389014210" sldId="2147483739"/>
        </pc:sldMasterMkLst>
        <pc:sldLayoutChg chg="add">
          <pc:chgData name="Volmer Elmira" userId="4739ae8b7e57d107" providerId="Windows Live" clId="Web-{B9EE0E28-571D-4897-BF5C-26602385415C}" dt="2024-01-10T16:11:08.532" v="61"/>
          <pc:sldLayoutMkLst>
            <pc:docMk/>
            <pc:sldMasterMk cId="389014210" sldId="2147483739"/>
            <pc:sldLayoutMk cId="2073947509" sldId="2147483728"/>
          </pc:sldLayoutMkLst>
        </pc:sldLayoutChg>
        <pc:sldLayoutChg chg="add">
          <pc:chgData name="Volmer Elmira" userId="4739ae8b7e57d107" providerId="Windows Live" clId="Web-{B9EE0E28-571D-4897-BF5C-26602385415C}" dt="2024-01-10T16:11:08.532" v="61"/>
          <pc:sldLayoutMkLst>
            <pc:docMk/>
            <pc:sldMasterMk cId="389014210" sldId="2147483739"/>
            <pc:sldLayoutMk cId="3099956213" sldId="2147483729"/>
          </pc:sldLayoutMkLst>
        </pc:sldLayoutChg>
        <pc:sldLayoutChg chg="add">
          <pc:chgData name="Volmer Elmira" userId="4739ae8b7e57d107" providerId="Windows Live" clId="Web-{B9EE0E28-571D-4897-BF5C-26602385415C}" dt="2024-01-10T16:11:08.532" v="61"/>
          <pc:sldLayoutMkLst>
            <pc:docMk/>
            <pc:sldMasterMk cId="389014210" sldId="2147483739"/>
            <pc:sldLayoutMk cId="4007451069" sldId="2147483730"/>
          </pc:sldLayoutMkLst>
        </pc:sldLayoutChg>
        <pc:sldLayoutChg chg="add">
          <pc:chgData name="Volmer Elmira" userId="4739ae8b7e57d107" providerId="Windows Live" clId="Web-{B9EE0E28-571D-4897-BF5C-26602385415C}" dt="2024-01-10T16:11:08.532" v="61"/>
          <pc:sldLayoutMkLst>
            <pc:docMk/>
            <pc:sldMasterMk cId="389014210" sldId="2147483739"/>
            <pc:sldLayoutMk cId="3968170353" sldId="2147483731"/>
          </pc:sldLayoutMkLst>
        </pc:sldLayoutChg>
        <pc:sldLayoutChg chg="add">
          <pc:chgData name="Volmer Elmira" userId="4739ae8b7e57d107" providerId="Windows Live" clId="Web-{B9EE0E28-571D-4897-BF5C-26602385415C}" dt="2024-01-10T16:11:08.532" v="61"/>
          <pc:sldLayoutMkLst>
            <pc:docMk/>
            <pc:sldMasterMk cId="389014210" sldId="2147483739"/>
            <pc:sldLayoutMk cId="2499955143" sldId="2147483732"/>
          </pc:sldLayoutMkLst>
        </pc:sldLayoutChg>
        <pc:sldLayoutChg chg="add">
          <pc:chgData name="Volmer Elmira" userId="4739ae8b7e57d107" providerId="Windows Live" clId="Web-{B9EE0E28-571D-4897-BF5C-26602385415C}" dt="2024-01-10T16:11:08.532" v="61"/>
          <pc:sldLayoutMkLst>
            <pc:docMk/>
            <pc:sldMasterMk cId="389014210" sldId="2147483739"/>
            <pc:sldLayoutMk cId="2821699439" sldId="2147483733"/>
          </pc:sldLayoutMkLst>
        </pc:sldLayoutChg>
        <pc:sldLayoutChg chg="add">
          <pc:chgData name="Volmer Elmira" userId="4739ae8b7e57d107" providerId="Windows Live" clId="Web-{B9EE0E28-571D-4897-BF5C-26602385415C}" dt="2024-01-10T16:11:08.532" v="61"/>
          <pc:sldLayoutMkLst>
            <pc:docMk/>
            <pc:sldMasterMk cId="389014210" sldId="2147483739"/>
            <pc:sldLayoutMk cId="3819731052" sldId="2147483734"/>
          </pc:sldLayoutMkLst>
        </pc:sldLayoutChg>
        <pc:sldLayoutChg chg="add">
          <pc:chgData name="Volmer Elmira" userId="4739ae8b7e57d107" providerId="Windows Live" clId="Web-{B9EE0E28-571D-4897-BF5C-26602385415C}" dt="2024-01-10T16:11:08.532" v="61"/>
          <pc:sldLayoutMkLst>
            <pc:docMk/>
            <pc:sldMasterMk cId="389014210" sldId="2147483739"/>
            <pc:sldLayoutMk cId="3515654127" sldId="2147483735"/>
          </pc:sldLayoutMkLst>
        </pc:sldLayoutChg>
        <pc:sldLayoutChg chg="add">
          <pc:chgData name="Volmer Elmira" userId="4739ae8b7e57d107" providerId="Windows Live" clId="Web-{B9EE0E28-571D-4897-BF5C-26602385415C}" dt="2024-01-10T16:11:08.532" v="61"/>
          <pc:sldLayoutMkLst>
            <pc:docMk/>
            <pc:sldMasterMk cId="389014210" sldId="2147483739"/>
            <pc:sldLayoutMk cId="1826358047" sldId="2147483736"/>
          </pc:sldLayoutMkLst>
        </pc:sldLayoutChg>
        <pc:sldLayoutChg chg="add">
          <pc:chgData name="Volmer Elmira" userId="4739ae8b7e57d107" providerId="Windows Live" clId="Web-{B9EE0E28-571D-4897-BF5C-26602385415C}" dt="2024-01-10T16:11:08.532" v="61"/>
          <pc:sldLayoutMkLst>
            <pc:docMk/>
            <pc:sldMasterMk cId="389014210" sldId="2147483739"/>
            <pc:sldLayoutMk cId="3674944355" sldId="2147483737"/>
          </pc:sldLayoutMkLst>
        </pc:sldLayoutChg>
        <pc:sldLayoutChg chg="add">
          <pc:chgData name="Volmer Elmira" userId="4739ae8b7e57d107" providerId="Windows Live" clId="Web-{B9EE0E28-571D-4897-BF5C-26602385415C}" dt="2024-01-10T16:11:08.532" v="61"/>
          <pc:sldLayoutMkLst>
            <pc:docMk/>
            <pc:sldMasterMk cId="389014210" sldId="2147483739"/>
            <pc:sldLayoutMk cId="288396153" sldId="214748373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973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817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69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565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635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494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9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995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394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995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745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901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b="1" dirty="0">
                <a:latin typeface="Times New Roman"/>
                <a:cs typeface="Times New Roman"/>
              </a:rPr>
              <a:t>БИЗНЕС-ПЛАН </a:t>
            </a:r>
            <a:endParaRPr lang="ru-RU" sz="5000" dirty="0">
              <a:latin typeface="Times New Roman"/>
              <a:cs typeface="Times New Roman"/>
            </a:endParaRPr>
          </a:p>
          <a:p>
            <a:pPr algn="ctr"/>
            <a:endParaRPr lang="ru-RU" sz="5000" dirty="0">
              <a:latin typeface="Times New Roman"/>
              <a:cs typeface="Times New Roman"/>
            </a:endParaRPr>
          </a:p>
          <a:p>
            <a:pPr algn="ctr"/>
            <a:r>
              <a:rPr lang="ru-RU" sz="5000" dirty="0" smtClean="0">
                <a:cs typeface="Calibri Light"/>
              </a:rPr>
              <a:t>Внедрение </a:t>
            </a:r>
            <a:r>
              <a:rPr lang="ru-RU" sz="5000" dirty="0" err="1" smtClean="0">
                <a:cs typeface="Calibri Light"/>
              </a:rPr>
              <a:t>дронов</a:t>
            </a:r>
            <a:r>
              <a:rPr lang="ru-RU" sz="5000" dirty="0" smtClean="0">
                <a:cs typeface="Calibri Light"/>
              </a:rPr>
              <a:t> – доставщиков в гостиничное предприятие</a:t>
            </a:r>
            <a:endParaRPr lang="ru-RU" sz="5000" dirty="0"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Состав команды: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Гусева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Ю. Г., </a:t>
            </a:r>
            <a:r>
              <a:rPr 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Задыхина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Е.В.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E334C6-1C75-0358-25A7-34F7B97F29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314" r="32922" b="4"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2100" y="202183"/>
            <a:ext cx="6299200" cy="1690117"/>
          </a:xfrm>
        </p:spPr>
        <p:txBody>
          <a:bodyPr>
            <a:noAutofit/>
          </a:bodyPr>
          <a:lstStyle/>
          <a:p>
            <a:r>
              <a:rPr lang="ru-RU" sz="5000" dirty="0" smtClean="0">
                <a:solidFill>
                  <a:schemeClr val="tx1"/>
                </a:solidFill>
              </a:rPr>
              <a:t>Смета расходов по проекту</a:t>
            </a:r>
            <a:endParaRPr lang="ru-RU" sz="5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4800" y="2095500"/>
            <a:ext cx="6299200" cy="42291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   - Покупка </a:t>
            </a:r>
            <a:r>
              <a:rPr lang="ru-RU" dirty="0" err="1" smtClean="0"/>
              <a:t>дронов</a:t>
            </a:r>
            <a:r>
              <a:rPr lang="ru-RU" dirty="0" smtClean="0"/>
              <a:t>: </a:t>
            </a:r>
            <a:r>
              <a:rPr lang="en-US" dirty="0" smtClean="0"/>
              <a:t>500 </a:t>
            </a:r>
            <a:r>
              <a:rPr lang="ru-RU" dirty="0" smtClean="0"/>
              <a:t>000</a:t>
            </a:r>
            <a:r>
              <a:rPr lang="en-US" dirty="0" smtClean="0"/>
              <a:t> </a:t>
            </a:r>
            <a:r>
              <a:rPr lang="ru-RU" dirty="0" smtClean="0"/>
              <a:t>руб.</a:t>
            </a:r>
          </a:p>
          <a:p>
            <a:r>
              <a:rPr lang="ru-RU" dirty="0" smtClean="0"/>
              <a:t>   - Установка программного обеспечения: 20 000 руб.</a:t>
            </a:r>
          </a:p>
          <a:p>
            <a:pPr lvl="1">
              <a:buNone/>
            </a:pPr>
            <a:r>
              <a:rPr lang="ru-RU" dirty="0" smtClean="0"/>
              <a:t>- Разработка и запуск рекламной кампании: 200 000 руб.</a:t>
            </a:r>
          </a:p>
          <a:p>
            <a:r>
              <a:rPr lang="ru-RU" dirty="0" smtClean="0"/>
              <a:t>   - Интеграция программного обеспечения с системами управления отеля и ресторана: 20 000 руб.</a:t>
            </a:r>
          </a:p>
          <a:p>
            <a:r>
              <a:rPr lang="ru-RU" dirty="0" smtClean="0"/>
              <a:t>   - Тестирование системы на работоспособность и безопасность: 15 000 руб.</a:t>
            </a:r>
          </a:p>
          <a:p>
            <a:r>
              <a:rPr lang="ru-RU" dirty="0" smtClean="0"/>
              <a:t>   - Расходы на техническую поддержку и обслуживание оборудования: 50 000 руб. в год</a:t>
            </a:r>
          </a:p>
          <a:p>
            <a:r>
              <a:rPr lang="ru-RU" dirty="0" smtClean="0"/>
              <a:t>Итого примерные общие расходы на проект составляют:</a:t>
            </a:r>
          </a:p>
          <a:p>
            <a:r>
              <a:rPr lang="ru-RU" dirty="0" smtClean="0"/>
              <a:t>500 000 (оборудование) + 20 000 (установка ПО) + 200 000 (реклама и маркетинг) + 20 000 (интеграция систем) + 15 000 (тестирование и запуск) + 50 000 (поддержка и обслуживание) = 805 000 руб.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5702300"/>
            <a:ext cx="372535" cy="4052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www.thesun.co.uk/wp-content/uploads/2016/11/nintchdbpict000280472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6611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=""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E2096F-ADA2-668D-C9A2-4F78D20D4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ru-RU" dirty="0"/>
              <a:t>Бюджет проекта</a:t>
            </a:r>
          </a:p>
        </p:txBody>
      </p:sp>
      <p:pic>
        <p:nvPicPr>
          <p:cNvPr id="15" name="Picture 4" descr="Цифровые номера и графики">
            <a:extLst>
              <a:ext uri="{FF2B5EF4-FFF2-40B4-BE49-F238E27FC236}">
                <a16:creationId xmlns="" xmlns:a16="http://schemas.microsoft.com/office/drawing/2014/main" id="{D8459AE1-327C-4D7A-A3BF-2179AA9E76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287" r="22019" b="-5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6" name="!!Straight Connector">
            <a:extLst>
              <a:ext uri="{FF2B5EF4-FFF2-40B4-BE49-F238E27FC236}">
                <a16:creationId xmlns=""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9F1575-B1C3-19A9-255A-8392FE417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ru-RU" dirty="0">
                <a:latin typeface="Garamond"/>
                <a:cs typeface="Times New Roman"/>
              </a:rPr>
              <a:t>1. Инвестиции: </a:t>
            </a:r>
            <a:r>
              <a:rPr lang="ru-RU" dirty="0" smtClean="0">
                <a:latin typeface="Garamond"/>
                <a:cs typeface="Times New Roman"/>
              </a:rPr>
              <a:t>805 </a:t>
            </a:r>
            <a:r>
              <a:rPr lang="ru-RU" dirty="0">
                <a:latin typeface="Garamond"/>
                <a:cs typeface="Times New Roman"/>
              </a:rPr>
              <a:t>000 рублей </a:t>
            </a:r>
          </a:p>
          <a:p>
            <a:r>
              <a:rPr lang="ru-RU" dirty="0">
                <a:latin typeface="Garamond"/>
                <a:cs typeface="Times New Roman"/>
              </a:rPr>
              <a:t>2. Среднемесячная выручка: </a:t>
            </a:r>
            <a:r>
              <a:rPr lang="ru-RU" dirty="0" smtClean="0">
                <a:latin typeface="Garamond"/>
                <a:cs typeface="Times New Roman"/>
              </a:rPr>
              <a:t>4</a:t>
            </a:r>
            <a:r>
              <a:rPr lang="en-US" dirty="0" smtClean="0">
                <a:latin typeface="Garamond"/>
                <a:cs typeface="Times New Roman"/>
              </a:rPr>
              <a:t>0</a:t>
            </a:r>
            <a:r>
              <a:rPr lang="ru-RU" dirty="0" smtClean="0">
                <a:latin typeface="Garamond"/>
                <a:cs typeface="Times New Roman"/>
              </a:rPr>
              <a:t> </a:t>
            </a:r>
            <a:r>
              <a:rPr lang="ru-RU" dirty="0">
                <a:latin typeface="Garamond"/>
                <a:cs typeface="Times New Roman"/>
              </a:rPr>
              <a:t>000 рублей </a:t>
            </a:r>
          </a:p>
          <a:p>
            <a:r>
              <a:rPr lang="ru-RU" dirty="0">
                <a:latin typeface="Garamond"/>
                <a:cs typeface="Times New Roman"/>
              </a:rPr>
              <a:t>3. Среднемесячные затраты: 5 000 рублей </a:t>
            </a:r>
          </a:p>
          <a:p>
            <a:r>
              <a:rPr lang="ru-RU" dirty="0">
                <a:latin typeface="Garamond"/>
                <a:cs typeface="Times New Roman"/>
              </a:rPr>
              <a:t>4. Налоговая ставка: 20% </a:t>
            </a:r>
          </a:p>
          <a:p>
            <a:r>
              <a:rPr lang="ru-RU" dirty="0">
                <a:latin typeface="Garamond"/>
                <a:cs typeface="Times New Roman"/>
              </a:rPr>
              <a:t>5. Ожидаемый рост выручки в год: 10</a:t>
            </a:r>
            <a:r>
              <a:rPr lang="ru-RU" dirty="0" smtClean="0">
                <a:latin typeface="Garamond"/>
                <a:cs typeface="Times New Roman"/>
              </a:rPr>
              <a:t>%</a:t>
            </a:r>
          </a:p>
          <a:p>
            <a:r>
              <a:rPr lang="ru-RU" dirty="0" smtClean="0">
                <a:latin typeface="Garamond"/>
                <a:cs typeface="Times New Roman"/>
              </a:rPr>
              <a:t>6. Срок окупаемости: 20 месяцев</a:t>
            </a:r>
            <a:endParaRPr lang="ru-RU" dirty="0"/>
          </a:p>
          <a:p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4258692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01D828-4A00-2ACC-2DF5-847CF120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ru-RU" sz="4500"/>
              <a:t>Оценка эффективности проекта</a:t>
            </a:r>
          </a:p>
        </p:txBody>
      </p:sp>
      <p:pic>
        <p:nvPicPr>
          <p:cNvPr id="5" name="Picture 4" descr="Рулоны чертежей">
            <a:extLst>
              <a:ext uri="{FF2B5EF4-FFF2-40B4-BE49-F238E27FC236}">
                <a16:creationId xmlns="" xmlns:a16="http://schemas.microsoft.com/office/drawing/2014/main" id="{1950CC9D-4A0D-A834-AA7E-814E9268B1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2311" r="-5" b="-5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1" name="!!Straight Connector">
            <a:extLst>
              <a:ext uri="{FF2B5EF4-FFF2-40B4-BE49-F238E27FC236}">
                <a16:creationId xmlns=""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D14109-2C6B-A0D1-00FF-1E1886440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ru-RU" dirty="0"/>
              <a:t>Срок окупаемости проекта </a:t>
            </a:r>
            <a:r>
              <a:rPr lang="ru-RU" dirty="0" smtClean="0"/>
              <a:t>20 месяцев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>
              <a:buFont typeface="Arial"/>
              <a:buChar char="•"/>
            </a:pPr>
            <a:r>
              <a:rPr lang="ru-RU" dirty="0"/>
              <a:t>Дисконтированный срок окупаемости - 3.10</a:t>
            </a:r>
            <a:br>
              <a:rPr lang="ru-RU" dirty="0"/>
            </a:br>
            <a:endParaRPr lang="ru-RU" dirty="0"/>
          </a:p>
          <a:p>
            <a:pPr>
              <a:buFont typeface="Arial"/>
              <a:buChar char="•"/>
            </a:pPr>
            <a:r>
              <a:rPr lang="ru-RU" dirty="0"/>
              <a:t>NPV = </a:t>
            </a:r>
            <a:r>
              <a:rPr lang="ru-RU" dirty="0" smtClean="0"/>
              <a:t>1 368 </a:t>
            </a:r>
            <a:r>
              <a:rPr lang="ru-RU" dirty="0"/>
              <a:t>671</a:t>
            </a:r>
            <a:br>
              <a:rPr lang="ru-RU" dirty="0"/>
            </a:br>
            <a:endParaRPr lang="ru-RU" dirty="0"/>
          </a:p>
          <a:p>
            <a:pPr>
              <a:buFont typeface="Arial"/>
              <a:buChar char="•"/>
            </a:pPr>
            <a:r>
              <a:rPr lang="ru-RU" dirty="0"/>
              <a:t>NPV больше нуля, значит, проект принимается.</a:t>
            </a:r>
          </a:p>
          <a:p>
            <a:pPr>
              <a:buFont typeface="Arial" panose="020F0502020204030204" pitchFamily="34" charset="0"/>
              <a:buChar char="•"/>
            </a:pPr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888075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3F29AF-622F-B7F2-9327-E2D6521E9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Необходимые навыки для персонала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42972" y="566057"/>
            <a:ext cx="6612708" cy="580571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Технические навыки:</a:t>
            </a:r>
            <a:endParaRPr lang="ru-RU" dirty="0" smtClean="0"/>
          </a:p>
          <a:p>
            <a:pPr lvl="1"/>
            <a:r>
              <a:rPr lang="ru-RU" dirty="0" smtClean="0"/>
              <a:t>Знание принципов работы </a:t>
            </a:r>
            <a:r>
              <a:rPr lang="ru-RU" dirty="0" err="1" smtClean="0"/>
              <a:t>дронов</a:t>
            </a:r>
            <a:r>
              <a:rPr lang="ru-RU" dirty="0" smtClean="0"/>
              <a:t> и их оборудования.</a:t>
            </a:r>
          </a:p>
          <a:p>
            <a:pPr lvl="1"/>
            <a:r>
              <a:rPr lang="ru-RU" dirty="0" smtClean="0"/>
              <a:t>Навыки программирования для разработки и интеграции программного обеспечения, управляющего </a:t>
            </a:r>
            <a:r>
              <a:rPr lang="ru-RU" dirty="0" err="1" smtClean="0"/>
              <a:t>дронами</a:t>
            </a:r>
            <a:r>
              <a:rPr lang="ru-RU" dirty="0" smtClean="0"/>
              <a:t> и системой заказа.</a:t>
            </a:r>
          </a:p>
          <a:p>
            <a:pPr lvl="1"/>
            <a:r>
              <a:rPr lang="ru-RU" dirty="0" smtClean="0"/>
              <a:t>Понимание аспектов безопасности и законодательства, регулирующего использование </a:t>
            </a:r>
            <a:r>
              <a:rPr lang="ru-RU" dirty="0" err="1" smtClean="0"/>
              <a:t>дронов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Обслуживание и поддержка клиентов:</a:t>
            </a:r>
            <a:endParaRPr lang="ru-RU" dirty="0" smtClean="0"/>
          </a:p>
          <a:p>
            <a:pPr lvl="1"/>
            <a:r>
              <a:rPr lang="ru-RU" dirty="0" smtClean="0"/>
              <a:t>Навыки общения с клиентами и умение решать проблемы и конфликты.</a:t>
            </a:r>
          </a:p>
          <a:p>
            <a:pPr lvl="1"/>
            <a:r>
              <a:rPr lang="ru-RU" dirty="0" smtClean="0"/>
              <a:t>Понимание процессов обработки заказов, взаимодействия с клиентами и обеспечения высокого уровня обслуживания.</a:t>
            </a:r>
          </a:p>
          <a:p>
            <a:r>
              <a:rPr lang="ru-RU" b="1" dirty="0" smtClean="0"/>
              <a:t>Инновации и технологические тренды:</a:t>
            </a:r>
            <a:endParaRPr lang="ru-RU" dirty="0" smtClean="0"/>
          </a:p>
          <a:p>
            <a:pPr lvl="1"/>
            <a:r>
              <a:rPr lang="ru-RU" dirty="0" smtClean="0"/>
              <a:t>Следить за новыми технологиями и инновациями в области доставки и гостиничного бизнеса.</a:t>
            </a:r>
          </a:p>
          <a:p>
            <a:pPr lvl="1"/>
            <a:r>
              <a:rPr lang="ru-RU" dirty="0" smtClean="0"/>
              <a:t>Умение адаптировать новые технологии и тренды к потребностям проекта и клиентов.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062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Руководитель: И.В. Изосимова</a:t>
            </a:r>
          </a:p>
          <a:p>
            <a:r>
              <a:rPr lang="ru-RU" dirty="0" smtClean="0"/>
              <a:t>Исполнитель: Е.В. </a:t>
            </a:r>
            <a:r>
              <a:rPr lang="ru-RU" dirty="0" err="1" smtClean="0"/>
              <a:t>Задыхина</a:t>
            </a:r>
            <a:endParaRPr lang="ru-RU" dirty="0" smtClean="0"/>
          </a:p>
          <a:p>
            <a:r>
              <a:rPr lang="ru-RU" dirty="0" smtClean="0"/>
              <a:t>Соисполнитель: Ю.Г. Гусева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626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08202"/>
            <a:ext cx="3971109" cy="2028370"/>
          </a:xfrm>
        </p:spPr>
        <p:txBody>
          <a:bodyPr/>
          <a:lstStyle/>
          <a:p>
            <a:r>
              <a:rPr lang="ru-RU" dirty="0"/>
              <a:t>медленная и неэффективная доставка заказов гостям в номера гостиничного предприятия.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9341" y="2108202"/>
            <a:ext cx="5907536" cy="33104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150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5593" y="37736"/>
            <a:ext cx="3517567" cy="2093975"/>
          </a:xfrm>
        </p:spPr>
        <p:txBody>
          <a:bodyPr/>
          <a:lstStyle/>
          <a:p>
            <a:r>
              <a:rPr lang="ru-RU" dirty="0" smtClean="0"/>
              <a:t>Основная идея, цели и задачи проекта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15811" y="1367247"/>
            <a:ext cx="6489339" cy="4332944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7713" y="2290354"/>
            <a:ext cx="4406537" cy="44326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Идея </a:t>
            </a:r>
            <a:r>
              <a:rPr lang="ru-RU" dirty="0" smtClean="0"/>
              <a:t>: использование </a:t>
            </a:r>
            <a:r>
              <a:rPr lang="ru-RU" dirty="0" err="1"/>
              <a:t>дронов-доставщиков</a:t>
            </a:r>
            <a:r>
              <a:rPr lang="ru-RU" dirty="0"/>
              <a:t> для быстрой и удобной доставки </a:t>
            </a:r>
            <a:r>
              <a:rPr lang="ru-RU" dirty="0" smtClean="0"/>
              <a:t>заказов.</a:t>
            </a:r>
            <a:endParaRPr lang="ru-RU" dirty="0"/>
          </a:p>
          <a:p>
            <a:r>
              <a:rPr lang="ru-RU" dirty="0" smtClean="0"/>
              <a:t>Цели </a:t>
            </a:r>
            <a:r>
              <a:rPr lang="ru-RU" dirty="0"/>
              <a:t>и задачи проекта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1. Увеличение скорости доставки заказов в номера гостей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Снижение затрат на доставку и увеличение эффективности работы персонала.</a:t>
            </a:r>
          </a:p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Улучшение репутации гостиницы и привлечение новых клиентов.</a:t>
            </a:r>
          </a:p>
          <a:p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Проведение маркетинговых исследований для анализа эффективности проекта и его улучшения в будущем.</a:t>
            </a:r>
          </a:p>
        </p:txBody>
      </p:sp>
    </p:spTree>
    <p:extLst>
      <p:ext uri="{BB962C8B-B14F-4D97-AF65-F5344CB8AC3E}">
        <p14:creationId xmlns="" xmlns:p14="http://schemas.microsoft.com/office/powerpoint/2010/main" val="201099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Результаты анализа рынка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type="body" idx="1"/>
          </p:nvPr>
        </p:nvSpPr>
        <p:spPr>
          <a:xfrm>
            <a:off x="1097279" y="2057401"/>
            <a:ext cx="5138057" cy="6689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Аналогичные проекты и Конкуренты 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1097279" y="2793682"/>
            <a:ext cx="5138057" cy="342423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- </a:t>
            </a:r>
            <a:r>
              <a:rPr lang="ru-RU" dirty="0" err="1"/>
              <a:t>SkyDine</a:t>
            </a:r>
            <a:r>
              <a:rPr lang="ru-RU" dirty="0"/>
              <a:t>: Крупный проект, запущенный в нескольких крупных городах. Использует </a:t>
            </a:r>
            <a:r>
              <a:rPr lang="ru-RU" dirty="0" err="1"/>
              <a:t>дроны</a:t>
            </a:r>
            <a:r>
              <a:rPr lang="ru-RU" dirty="0"/>
              <a:t> для доставки еды из ресторанов прямо к окнам гостевых номеров.   </a:t>
            </a:r>
          </a:p>
          <a:p>
            <a:r>
              <a:rPr lang="ru-RU" dirty="0"/>
              <a:t>- </a:t>
            </a:r>
            <a:r>
              <a:rPr lang="ru-RU" dirty="0" err="1"/>
              <a:t>AirBite</a:t>
            </a:r>
            <a:r>
              <a:rPr lang="ru-RU" dirty="0"/>
              <a:t>: </a:t>
            </a:r>
            <a:r>
              <a:rPr lang="ru-RU" dirty="0" err="1"/>
              <a:t>Стартап</a:t>
            </a:r>
            <a:r>
              <a:rPr lang="ru-RU" dirty="0"/>
              <a:t>, специализирующийся на </a:t>
            </a:r>
            <a:r>
              <a:rPr lang="ru-RU" dirty="0" err="1"/>
              <a:t>дронах</a:t>
            </a:r>
            <a:r>
              <a:rPr lang="ru-RU" dirty="0"/>
              <a:t>-доставщиках для гостиничного бизнеса. Имеет систему умного заказа и доставки, а также интеграцию с системами управления отеля.</a:t>
            </a:r>
          </a:p>
          <a:p>
            <a:r>
              <a:rPr lang="ru-RU" dirty="0" smtClean="0"/>
              <a:t>- </a:t>
            </a:r>
            <a:r>
              <a:rPr lang="ru-RU" dirty="0" err="1"/>
              <a:t>FlyEats</a:t>
            </a:r>
            <a:r>
              <a:rPr lang="ru-RU" dirty="0"/>
              <a:t>: Крупная компания, работающая в сфере </a:t>
            </a:r>
            <a:r>
              <a:rPr lang="ru-RU" dirty="0" err="1"/>
              <a:t>дронов</a:t>
            </a:r>
            <a:r>
              <a:rPr lang="ru-RU" dirty="0"/>
              <a:t>-доставки еды. Они также начали экспериментировать с доставкой в гостиничные номера, но пока только в нескольких отелях.   </a:t>
            </a:r>
          </a:p>
          <a:p>
            <a:r>
              <a:rPr lang="ru-RU" dirty="0"/>
              <a:t>- </a:t>
            </a:r>
            <a:r>
              <a:rPr lang="ru-RU" dirty="0" err="1"/>
              <a:t>DroneDine</a:t>
            </a:r>
            <a:r>
              <a:rPr lang="ru-RU" dirty="0"/>
              <a:t>: </a:t>
            </a:r>
            <a:r>
              <a:rPr lang="ru-RU" dirty="0" err="1"/>
              <a:t>Стартап</a:t>
            </a:r>
            <a:r>
              <a:rPr lang="ru-RU" dirty="0"/>
              <a:t>, фокусирующийся исключительно на доставке еды в номера гостиниц с использованием </a:t>
            </a:r>
            <a:r>
              <a:rPr lang="ru-RU" dirty="0" err="1"/>
              <a:t>дронов</a:t>
            </a:r>
            <a:r>
              <a:rPr lang="ru-RU" dirty="0"/>
              <a:t>. Их преимущество - специализация на этом конкретном сегменте рынка.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потребители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- Гостиничные сети: Крупные сети отелей заинтересованы в таких инновационных решениях, чтобы повысить уровень обслуживания и удовлетворенность гостей.   </a:t>
            </a:r>
          </a:p>
          <a:p>
            <a:r>
              <a:rPr lang="ru-RU" dirty="0"/>
              <a:t>- Путешественники и деловые путешественники: Люди, которые ценят удобство и инновации в обслуживании во время пребывания в отеле.   </a:t>
            </a:r>
          </a:p>
          <a:p>
            <a:r>
              <a:rPr lang="ru-RU" dirty="0"/>
              <a:t>- Рестораны и </a:t>
            </a:r>
            <a:r>
              <a:rPr lang="ru-RU" dirty="0" err="1"/>
              <a:t>фудсервисные</a:t>
            </a:r>
            <a:r>
              <a:rPr lang="ru-RU" dirty="0"/>
              <a:t> компании: Они могут видеть в этом новый канал доставки для своих блюд, особенно в отелях, где есть спрос на удобное питание в номера.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961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846844-889B-EBC7-AF3F-B77B334A7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92" y="815701"/>
            <a:ext cx="3850157" cy="4830646"/>
          </a:xfrm>
        </p:spPr>
        <p:txBody>
          <a:bodyPr anchor="ctr">
            <a:normAutofit/>
          </a:bodyPr>
          <a:lstStyle/>
          <a:p>
            <a:r>
              <a:rPr lang="ru-RU" sz="4400" dirty="0">
                <a:solidFill>
                  <a:srgbClr val="FFFFFF"/>
                </a:solidFill>
              </a:rPr>
              <a:t>Актуальность </a:t>
            </a:r>
            <a:r>
              <a:rPr lang="ru-RU" sz="4400" dirty="0" smtClean="0">
                <a:solidFill>
                  <a:srgbClr val="FFFFFF"/>
                </a:solidFill>
              </a:rPr>
              <a:t>проекта, его конкурентные преимущества</a:t>
            </a:r>
            <a:endParaRPr lang="ru-RU" sz="44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58C336-7894-61DD-86C4-55D0F4D10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ctr">
            <a:normAutofit fontScale="55000" lnSpcReduction="20000"/>
          </a:bodyPr>
          <a:lstStyle/>
          <a:p>
            <a:r>
              <a:rPr lang="ru-RU" dirty="0">
                <a:cs typeface="Times New Roman"/>
              </a:rPr>
              <a:t>Актуальность и новизна проекта </a:t>
            </a:r>
            <a:r>
              <a:rPr lang="ru-RU" dirty="0" err="1">
                <a:cs typeface="Times New Roman"/>
              </a:rPr>
              <a:t>дронов</a:t>
            </a:r>
            <a:r>
              <a:rPr lang="ru-RU" dirty="0">
                <a:cs typeface="Times New Roman"/>
              </a:rPr>
              <a:t>-доставщиков еды из ресторана отеля в номера для гостей основаны на следующих аспектах</a:t>
            </a:r>
            <a:r>
              <a:rPr lang="ru-RU" dirty="0" smtClean="0">
                <a:cs typeface="Times New Roman"/>
              </a:rPr>
              <a:t>:</a:t>
            </a:r>
          </a:p>
          <a:p>
            <a:r>
              <a:rPr lang="ru-RU" dirty="0" smtClean="0">
                <a:cs typeface="Times New Roman"/>
              </a:rPr>
              <a:t>1</a:t>
            </a:r>
            <a:r>
              <a:rPr lang="ru-RU" dirty="0">
                <a:cs typeface="Times New Roman"/>
              </a:rPr>
              <a:t>. Инновационный подход: Использование </a:t>
            </a:r>
            <a:r>
              <a:rPr lang="ru-RU" dirty="0" err="1">
                <a:cs typeface="Times New Roman"/>
              </a:rPr>
              <a:t>дронов</a:t>
            </a:r>
            <a:r>
              <a:rPr lang="ru-RU" dirty="0">
                <a:cs typeface="Times New Roman"/>
              </a:rPr>
              <a:t> для доставки еды в номера гостиниц представляет собой инновационное решение, которое демонстрирует передовые технологии в области обслуживания гостей</a:t>
            </a:r>
            <a:r>
              <a:rPr lang="ru-RU" dirty="0" smtClean="0">
                <a:cs typeface="Times New Roman"/>
              </a:rPr>
              <a:t>.</a:t>
            </a:r>
          </a:p>
          <a:p>
            <a:r>
              <a:rPr lang="ru-RU" dirty="0" smtClean="0">
                <a:cs typeface="Times New Roman"/>
              </a:rPr>
              <a:t>2</a:t>
            </a:r>
            <a:r>
              <a:rPr lang="ru-RU" dirty="0">
                <a:cs typeface="Times New Roman"/>
              </a:rPr>
              <a:t>. Увеличение уровня сервиса: </a:t>
            </a:r>
            <a:r>
              <a:rPr lang="ru-RU" dirty="0" err="1">
                <a:cs typeface="Times New Roman"/>
              </a:rPr>
              <a:t>Дроны</a:t>
            </a:r>
            <a:r>
              <a:rPr lang="ru-RU" dirty="0">
                <a:cs typeface="Times New Roman"/>
              </a:rPr>
              <a:t>-доставщики позволяют гостям получать заказанную еду быстрее и удобнее, </a:t>
            </a:r>
            <a:r>
              <a:rPr lang="ru-RU" dirty="0" err="1">
                <a:cs typeface="Times New Roman"/>
              </a:rPr>
              <a:t>минимизируя</a:t>
            </a:r>
            <a:r>
              <a:rPr lang="ru-RU" dirty="0">
                <a:cs typeface="Times New Roman"/>
              </a:rPr>
              <a:t> время ожидания и предоставляя возможность насладиться качественным обедом или ужином прямо в комфортной обстановке номера</a:t>
            </a:r>
            <a:r>
              <a:rPr lang="ru-RU" dirty="0" smtClean="0">
                <a:cs typeface="Times New Roman"/>
              </a:rPr>
              <a:t>.</a:t>
            </a:r>
          </a:p>
          <a:p>
            <a:r>
              <a:rPr lang="ru-RU" dirty="0" smtClean="0">
                <a:cs typeface="Times New Roman"/>
              </a:rPr>
              <a:t>3</a:t>
            </a:r>
            <a:r>
              <a:rPr lang="ru-RU" dirty="0">
                <a:cs typeface="Times New Roman"/>
              </a:rPr>
              <a:t>. Экономия времени и удобство: Гости ценят возможность заказать еду из ресторана отеля и получить ее в своем номере без необходимости выходить на улицу или ждать доставщика</a:t>
            </a:r>
            <a:r>
              <a:rPr lang="ru-RU" dirty="0" smtClean="0">
                <a:cs typeface="Times New Roman"/>
              </a:rPr>
              <a:t>.</a:t>
            </a:r>
          </a:p>
          <a:p>
            <a:r>
              <a:rPr lang="ru-RU" dirty="0" smtClean="0">
                <a:cs typeface="Times New Roman"/>
              </a:rPr>
              <a:t>4</a:t>
            </a:r>
            <a:r>
              <a:rPr lang="ru-RU" dirty="0">
                <a:cs typeface="Times New Roman"/>
              </a:rPr>
              <a:t>. Безопасность и гигиена: В условиях пандемии COVID-19 такой сервис  был особенно привлекателен, поскольку он помогает минимизировать контакт с посторонними людьми и снижает риск передачи инфекции</a:t>
            </a:r>
            <a:r>
              <a:rPr lang="ru-RU" dirty="0" smtClean="0">
                <a:cs typeface="Times New Roman"/>
              </a:rPr>
              <a:t>.</a:t>
            </a:r>
          </a:p>
          <a:p>
            <a:r>
              <a:rPr lang="ru-RU" dirty="0" smtClean="0">
                <a:cs typeface="Times New Roman"/>
              </a:rPr>
              <a:t>5</a:t>
            </a:r>
            <a:r>
              <a:rPr lang="ru-RU" dirty="0">
                <a:cs typeface="Times New Roman"/>
              </a:rPr>
              <a:t>. Привлекательность для бизнеса: Для отелей это представляет возможность дифференцировать свои услуги и выделиться среди конкурентов, привлекая больше гостей и повышая уровень удовлетворенности клиентов</a:t>
            </a:r>
            <a:r>
              <a:rPr lang="ru-RU" dirty="0" smtClean="0">
                <a:cs typeface="Times New Roman"/>
              </a:rPr>
              <a:t>.</a:t>
            </a:r>
          </a:p>
          <a:p>
            <a:r>
              <a:rPr lang="ru-RU" dirty="0" smtClean="0">
                <a:cs typeface="Times New Roman"/>
              </a:rPr>
              <a:t>Результаты </a:t>
            </a:r>
            <a:r>
              <a:rPr lang="ru-RU" dirty="0">
                <a:cs typeface="Times New Roman"/>
              </a:rPr>
              <a:t>такого проекта могут быть интересны рынку (потребителю), так как он предлагает инновационное и удобное решение, которое сочетает в себе высокий уровень сервиса, безопасность и комфорт для гостей. Гости отелей всегда стремятся к новым и удобным способам получения услуг, и использование </a:t>
            </a:r>
            <a:r>
              <a:rPr lang="ru-RU" dirty="0" err="1">
                <a:cs typeface="Times New Roman"/>
              </a:rPr>
              <a:t>дронов</a:t>
            </a:r>
            <a:r>
              <a:rPr lang="ru-RU" dirty="0">
                <a:cs typeface="Times New Roman"/>
              </a:rPr>
              <a:t> для доставки еды в номера является прекрасным примером такого подхода, который может привлечь внимание и удовлетворить потребности современных путешественников.</a:t>
            </a:r>
            <a:endParaRPr lang="ru-RU" dirty="0">
              <a:latin typeface="Garamond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62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3841" y="2603863"/>
            <a:ext cx="4119154" cy="1489166"/>
          </a:xfrm>
        </p:spPr>
        <p:txBody>
          <a:bodyPr/>
          <a:lstStyle/>
          <a:p>
            <a:r>
              <a:rPr lang="ru-RU" dirty="0" smtClean="0"/>
              <a:t>Научный потенциал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45476" y="560250"/>
            <a:ext cx="6515302" cy="584055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Использование </a:t>
            </a:r>
            <a:r>
              <a:rPr lang="ru-RU" dirty="0" err="1"/>
              <a:t>дронов</a:t>
            </a:r>
            <a:r>
              <a:rPr lang="ru-RU" dirty="0"/>
              <a:t>-доставщиков в гостиничной отрасли может иметь значительный научный потенциал, включая следующие аспекты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1. Технические исследования: разработка новых моделей </a:t>
            </a:r>
            <a:r>
              <a:rPr lang="ru-RU" dirty="0" err="1"/>
              <a:t>дронов</a:t>
            </a:r>
            <a:r>
              <a:rPr lang="ru-RU" dirty="0"/>
              <a:t>, улучшение их маневренности, скорости и надежности, а также разработка систем навигации и управления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2. Исследование в области беспилотных технологий: изучение возможностей применения беспилотных систем в сфере гостиничного обслуживания, оптимизация маршрутов доставки, управление группами </a:t>
            </a:r>
            <a:r>
              <a:rPr lang="ru-RU" dirty="0" err="1"/>
              <a:t>дронов</a:t>
            </a:r>
            <a:r>
              <a:rPr lang="ru-RU" dirty="0"/>
              <a:t> и безопасность полетов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3. Исследования в области управления операциями: оптимизация процессов доставки через автоматизацию и управление данными, анализ эффективности работы </a:t>
            </a:r>
            <a:r>
              <a:rPr lang="ru-RU" dirty="0" err="1"/>
              <a:t>дронов</a:t>
            </a:r>
            <a:r>
              <a:rPr lang="ru-RU" dirty="0"/>
              <a:t> и сравнение с традиционными методами доставки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4. </a:t>
            </a:r>
            <a:r>
              <a:rPr lang="ru-RU" dirty="0" smtClean="0"/>
              <a:t>Психологические </a:t>
            </a:r>
            <a:r>
              <a:rPr lang="ru-RU" dirty="0"/>
              <a:t>и социологические исследования: изучение восприятия гостями новых технологий в гостиничном сервисе, адаптация культуры потребления и оценка удовлетворенности клиентов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5. Экологические исследования: оценка влияния использования </a:t>
            </a:r>
            <a:r>
              <a:rPr lang="ru-RU" dirty="0" err="1"/>
              <a:t>дронов</a:t>
            </a:r>
            <a:r>
              <a:rPr lang="ru-RU" dirty="0"/>
              <a:t> на окружающую среду и разработка методов сокращения отрицательного воздействия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</a:t>
            </a:r>
            <a:r>
              <a:rPr lang="ru-RU" dirty="0" smtClean="0"/>
              <a:t>целом</a:t>
            </a:r>
            <a:r>
              <a:rPr lang="ru-RU" dirty="0"/>
              <a:t>, проект </a:t>
            </a:r>
            <a:r>
              <a:rPr lang="ru-RU" dirty="0" err="1"/>
              <a:t>дронов</a:t>
            </a:r>
            <a:r>
              <a:rPr lang="ru-RU" dirty="0"/>
              <a:t>-доставщиков в гостиницах может стать площадкой для множества интересных исследований по различным научным направлениям, от технических и инженерных до социальных и экологических.</a:t>
            </a:r>
          </a:p>
        </p:txBody>
      </p:sp>
    </p:spTree>
    <p:extLst>
      <p:ext uri="{BB962C8B-B14F-4D97-AF65-F5344CB8AC3E}">
        <p14:creationId xmlns="" xmlns:p14="http://schemas.microsoft.com/office/powerpoint/2010/main" val="282217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реализации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44" y="2029097"/>
            <a:ext cx="10964091" cy="403158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 Исследование и </a:t>
            </a:r>
            <a:r>
              <a:rPr lang="ru-RU" dirty="0" smtClean="0"/>
              <a:t>планирование ( провести </a:t>
            </a:r>
            <a:r>
              <a:rPr lang="ru-RU" dirty="0"/>
              <a:t>анализ рынка и конкурентов для определения целей и потребностей гостиничной индустрии</a:t>
            </a:r>
            <a:r>
              <a:rPr lang="ru-RU" dirty="0" smtClean="0"/>
              <a:t>; определить </a:t>
            </a:r>
            <a:r>
              <a:rPr lang="ru-RU" dirty="0"/>
              <a:t>бюджет проекта и инвестиции необходимые для внедрения </a:t>
            </a:r>
            <a:r>
              <a:rPr lang="ru-RU" dirty="0" err="1"/>
              <a:t>дронов</a:t>
            </a:r>
            <a:r>
              <a:rPr lang="ru-RU" dirty="0" smtClean="0"/>
              <a:t>; составить </a:t>
            </a:r>
            <a:r>
              <a:rPr lang="ru-RU" dirty="0"/>
              <a:t>план действий и утвердить его с руководством </a:t>
            </a:r>
            <a:r>
              <a:rPr lang="ru-RU" dirty="0" smtClean="0"/>
              <a:t>гостиницы).</a:t>
            </a:r>
            <a:endParaRPr lang="ru-RU" dirty="0"/>
          </a:p>
          <a:p>
            <a:r>
              <a:rPr lang="ru-RU" dirty="0" smtClean="0"/>
              <a:t>2</a:t>
            </a:r>
            <a:r>
              <a:rPr lang="ru-RU" dirty="0"/>
              <a:t>. Подготовка </a:t>
            </a:r>
            <a:r>
              <a:rPr lang="ru-RU" dirty="0" err="1"/>
              <a:t>дронов</a:t>
            </a:r>
            <a:r>
              <a:rPr lang="ru-RU" dirty="0"/>
              <a:t> и </a:t>
            </a:r>
            <a:r>
              <a:rPr lang="ru-RU" dirty="0" smtClean="0"/>
              <a:t>инфраструктуры (выбрать </a:t>
            </a:r>
            <a:r>
              <a:rPr lang="ru-RU" dirty="0"/>
              <a:t>и приобрести необходимые </a:t>
            </a:r>
            <a:r>
              <a:rPr lang="ru-RU" dirty="0" err="1"/>
              <a:t>дроны</a:t>
            </a:r>
            <a:r>
              <a:rPr lang="ru-RU" dirty="0"/>
              <a:t>, оборудование и программное обеспечение для автоматизации </a:t>
            </a:r>
            <a:r>
              <a:rPr lang="ru-RU" dirty="0" smtClean="0"/>
              <a:t>доставки; настроить </a:t>
            </a:r>
            <a:r>
              <a:rPr lang="ru-RU" dirty="0"/>
              <a:t>системы навигации, управления и </a:t>
            </a:r>
            <a:r>
              <a:rPr lang="ru-RU" dirty="0" smtClean="0"/>
              <a:t>безопасности; провести </a:t>
            </a:r>
            <a:r>
              <a:rPr lang="ru-RU" dirty="0"/>
              <a:t>обучение персонала для работы с </a:t>
            </a:r>
            <a:r>
              <a:rPr lang="ru-RU" dirty="0" err="1" smtClean="0"/>
              <a:t>дронами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smtClean="0"/>
              <a:t>3</a:t>
            </a:r>
            <a:r>
              <a:rPr lang="ru-RU" dirty="0"/>
              <a:t>. Тестирование и </a:t>
            </a:r>
            <a:r>
              <a:rPr lang="ru-RU" dirty="0" smtClean="0"/>
              <a:t>оптимизация (провести </a:t>
            </a:r>
            <a:r>
              <a:rPr lang="ru-RU" dirty="0"/>
              <a:t>испытания </a:t>
            </a:r>
            <a:r>
              <a:rPr lang="ru-RU" dirty="0" err="1"/>
              <a:t>дронов</a:t>
            </a:r>
            <a:r>
              <a:rPr lang="ru-RU" dirty="0"/>
              <a:t> в различных условиях и сценариях доставки</a:t>
            </a:r>
            <a:r>
              <a:rPr lang="ru-RU" dirty="0" smtClean="0"/>
              <a:t>; оптимизировать </a:t>
            </a:r>
            <a:r>
              <a:rPr lang="ru-RU" dirty="0"/>
              <a:t>маршруты и процессы доставки для повышения </a:t>
            </a:r>
            <a:r>
              <a:rPr lang="ru-RU" dirty="0" smtClean="0"/>
              <a:t>эффективности; внедрить </a:t>
            </a:r>
            <a:r>
              <a:rPr lang="ru-RU" dirty="0"/>
              <a:t>рекомендованные улучшения для оптимизации </a:t>
            </a:r>
            <a:r>
              <a:rPr lang="ru-RU" dirty="0" smtClean="0"/>
              <a:t>процесса).</a:t>
            </a:r>
            <a:endParaRPr lang="ru-RU" dirty="0"/>
          </a:p>
          <a:p>
            <a:r>
              <a:rPr lang="ru-RU" dirty="0" smtClean="0"/>
              <a:t>4</a:t>
            </a:r>
            <a:r>
              <a:rPr lang="ru-RU" dirty="0"/>
              <a:t>. Запуск и </a:t>
            </a:r>
            <a:r>
              <a:rPr lang="ru-RU" dirty="0" smtClean="0"/>
              <a:t>масштабирование (запустить </a:t>
            </a:r>
            <a:r>
              <a:rPr lang="ru-RU" dirty="0"/>
              <a:t>проект и провести пилотное тестирование на ограниченной территории или для ограниченного количества </a:t>
            </a:r>
            <a:r>
              <a:rPr lang="ru-RU" dirty="0" smtClean="0"/>
              <a:t>гостей; постепенно </a:t>
            </a:r>
            <a:r>
              <a:rPr lang="ru-RU" dirty="0"/>
              <a:t>масштабировать проект, расширяя область доставки и количество </a:t>
            </a:r>
            <a:r>
              <a:rPr lang="ru-RU" dirty="0" err="1" smtClean="0"/>
              <a:t>дронов</a:t>
            </a:r>
            <a:r>
              <a:rPr lang="ru-RU" dirty="0" smtClean="0"/>
              <a:t>; развивать </a:t>
            </a:r>
            <a:r>
              <a:rPr lang="ru-RU" dirty="0"/>
              <a:t>и совершенствовать системы управления и отслеживания процесса </a:t>
            </a:r>
            <a:r>
              <a:rPr lang="ru-RU" dirty="0" smtClean="0"/>
              <a:t>доставки).</a:t>
            </a:r>
            <a:endParaRPr lang="ru-RU" dirty="0"/>
          </a:p>
          <a:p>
            <a:r>
              <a:rPr lang="ru-RU" dirty="0" smtClean="0"/>
              <a:t>5</a:t>
            </a:r>
            <a:r>
              <a:rPr lang="ru-RU" dirty="0"/>
              <a:t>. Оценка результатов и </a:t>
            </a:r>
            <a:r>
              <a:rPr lang="ru-RU" dirty="0" smtClean="0"/>
              <a:t>доработка (собирать </a:t>
            </a:r>
            <a:r>
              <a:rPr lang="ru-RU" dirty="0"/>
              <a:t>данные и анализировать эффективность использования </a:t>
            </a:r>
            <a:r>
              <a:rPr lang="ru-RU" dirty="0" err="1" smtClean="0"/>
              <a:t>дронов</a:t>
            </a:r>
            <a:r>
              <a:rPr lang="ru-RU" dirty="0" smtClean="0"/>
              <a:t>; оценить </a:t>
            </a:r>
            <a:r>
              <a:rPr lang="ru-RU" dirty="0"/>
              <a:t>уровень удовлетворенности гостей и сотрудников </a:t>
            </a:r>
            <a:r>
              <a:rPr lang="ru-RU" dirty="0" smtClean="0"/>
              <a:t>гостиницы; внедрить </a:t>
            </a:r>
            <a:r>
              <a:rPr lang="ru-RU" dirty="0"/>
              <a:t>необходимые улучшения и доработки на основе результатов </a:t>
            </a:r>
            <a:r>
              <a:rPr lang="ru-RU" dirty="0" smtClean="0"/>
              <a:t>оценки).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489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412" y="2142309"/>
            <a:ext cx="3518748" cy="1898468"/>
          </a:xfrm>
        </p:spPr>
        <p:txBody>
          <a:bodyPr/>
          <a:lstStyle/>
          <a:p>
            <a:r>
              <a:rPr lang="ru-RU" dirty="0" smtClean="0"/>
              <a:t>Суть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2595" y="812799"/>
            <a:ext cx="6540136" cy="5744755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Дроны</a:t>
            </a:r>
            <a:r>
              <a:rPr lang="ru-RU" dirty="0"/>
              <a:t>-доставщики - это уникальный сервис, который позволяет гостям отеля заказывать блюда из ресторана отеля и получать их прямо в своих номерах с помощью специальных </a:t>
            </a:r>
            <a:r>
              <a:rPr lang="ru-RU" dirty="0" err="1"/>
              <a:t>дронов</a:t>
            </a:r>
            <a:r>
              <a:rPr lang="ru-RU" dirty="0"/>
              <a:t>-доставщиков. Этот инновационный подход к обслуживанию гостей обеспечивает удобство, скорость и высокий уровень сервиса, делая пребывание в отеле еще более приятным и комфортным.</a:t>
            </a:r>
          </a:p>
          <a:p>
            <a:r>
              <a:rPr lang="ru-RU" dirty="0"/>
              <a:t>Процесс заказа и доставки:</a:t>
            </a:r>
          </a:p>
          <a:p>
            <a:pPr marL="342900" indent="-342900">
              <a:buAutoNum type="arabicPeriod"/>
            </a:pPr>
            <a:r>
              <a:rPr lang="ru-RU" dirty="0"/>
              <a:t>Заказ еды: Гости могут выбрать блюда из меню ресторана отеля с помощью мобильного приложения или через телевизор в номере. Они также могут указать желаемое время доставки.</a:t>
            </a:r>
          </a:p>
          <a:p>
            <a:pPr marL="342900" indent="-342900">
              <a:buAutoNum type="arabicPeriod"/>
            </a:pPr>
            <a:r>
              <a:rPr lang="ru-RU" dirty="0"/>
              <a:t>2. Подготовка заказа: После получения заказа блюда готовятся в кухне ресторана отеля согласно указанному времени доставки.</a:t>
            </a:r>
          </a:p>
          <a:p>
            <a:pPr marL="342900" indent="-342900">
              <a:buAutoNum type="arabicPeriod"/>
            </a:pPr>
            <a:r>
              <a:rPr lang="ru-RU" dirty="0"/>
              <a:t>3. Доставка </a:t>
            </a:r>
            <a:r>
              <a:rPr lang="ru-RU" dirty="0" err="1"/>
              <a:t>дроном</a:t>
            </a:r>
            <a:r>
              <a:rPr lang="ru-RU" dirty="0"/>
              <a:t>: Как только заказ готов, специально обученные </a:t>
            </a:r>
            <a:r>
              <a:rPr lang="ru-RU" dirty="0" err="1"/>
              <a:t>дроны</a:t>
            </a:r>
            <a:r>
              <a:rPr lang="ru-RU" dirty="0"/>
              <a:t> берут его на борт и направляются к номеру гостя. </a:t>
            </a:r>
            <a:r>
              <a:rPr lang="ru-RU" dirty="0" err="1"/>
              <a:t>Дроны</a:t>
            </a:r>
            <a:r>
              <a:rPr lang="ru-RU" dirty="0"/>
              <a:t> оборудованы технологией безопасной и точной доставки, чтобы гарантировать, что еда доставляется в целости и сохранности.</a:t>
            </a:r>
          </a:p>
          <a:p>
            <a:pPr marL="342900" indent="-342900">
              <a:buAutoNum type="arabicPeriod"/>
            </a:pPr>
            <a:r>
              <a:rPr lang="ru-RU" dirty="0"/>
              <a:t>4. Получение заказа: </a:t>
            </a:r>
            <a:r>
              <a:rPr lang="ru-RU" dirty="0" err="1"/>
              <a:t>Дрон</a:t>
            </a:r>
            <a:r>
              <a:rPr lang="ru-RU" dirty="0"/>
              <a:t> доставляет заказ прямо к окну или балкону номера гостя, где клиент может принять его с помощью специального механизма без необходимости выходить из номера.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80338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1A212F"/>
      </a:dk2>
      <a:lt2>
        <a:srgbClr val="F3F3F0"/>
      </a:lt2>
      <a:accent1>
        <a:srgbClr val="3B2CE7"/>
      </a:accent1>
      <a:accent2>
        <a:srgbClr val="1757D5"/>
      </a:accent2>
      <a:accent3>
        <a:srgbClr val="29B8E7"/>
      </a:accent3>
      <a:accent4>
        <a:srgbClr val="15C2A5"/>
      </a:accent4>
      <a:accent5>
        <a:srgbClr val="23C466"/>
      </a:accent5>
      <a:accent6>
        <a:srgbClr val="16C916"/>
      </a:accent6>
      <a:hlink>
        <a:srgbClr val="349E71"/>
      </a:hlink>
      <a:folHlink>
        <a:srgbClr val="7F7F7F"/>
      </a:folHlink>
    </a:clrScheme>
    <a:fontScheme name="Retrospect">
      <a:majorFont>
        <a:latin typeface="Garamond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1199</Words>
  <Application>Microsoft Office PowerPoint</Application>
  <PresentationFormat>Произвольный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RetrospectVTI</vt:lpstr>
      <vt:lpstr>БИЗНЕС-ПЛАН   Внедрение дронов – доставщиков в гостиничное предприятие</vt:lpstr>
      <vt:lpstr>Команда проекта</vt:lpstr>
      <vt:lpstr>Проблема</vt:lpstr>
      <vt:lpstr>Основная идея, цели и задачи проекта</vt:lpstr>
      <vt:lpstr>Результаты анализа рынка</vt:lpstr>
      <vt:lpstr>Актуальность проекта, его конкурентные преимущества</vt:lpstr>
      <vt:lpstr>Научный потенциал</vt:lpstr>
      <vt:lpstr>Этапы реализации проекта </vt:lpstr>
      <vt:lpstr>Суть проекта</vt:lpstr>
      <vt:lpstr>Смета расходов по проекту</vt:lpstr>
      <vt:lpstr>Бюджет проекта</vt:lpstr>
      <vt:lpstr>Оценка эффективности проекта</vt:lpstr>
      <vt:lpstr>Необходимые навыки для персонала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Katerina</dc:creator>
  <cp:lastModifiedBy>Пользователь2</cp:lastModifiedBy>
  <cp:revision>163</cp:revision>
  <dcterms:created xsi:type="dcterms:W3CDTF">2024-01-10T16:05:33Z</dcterms:created>
  <dcterms:modified xsi:type="dcterms:W3CDTF">2024-04-25T16:11:33Z</dcterms:modified>
</cp:coreProperties>
</file>