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567"/>
    <a:srgbClr val="E4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9B36E-6E89-45D5-9E9A-18C8C7BBC62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B089-6637-4E0F-B9B4-E5AB71E5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6B089-6637-4E0F-B9B4-E5AB71E582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CC4F-4F89-493A-9C72-00DFC3665F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349401" y="6319700"/>
            <a:ext cx="2938780" cy="3967479"/>
          </a:xfrm>
          <a:custGeom>
            <a:avLst/>
            <a:gdLst/>
            <a:ahLst/>
            <a:cxnLst/>
            <a:rect l="l" t="t" r="r" b="b"/>
            <a:pathLst>
              <a:path w="2938780" h="3967479">
                <a:moveTo>
                  <a:pt x="2938599" y="3967299"/>
                </a:moveTo>
                <a:lnTo>
                  <a:pt x="185225" y="3967299"/>
                </a:lnTo>
                <a:lnTo>
                  <a:pt x="176853" y="3944876"/>
                </a:lnTo>
                <a:lnTo>
                  <a:pt x="161572" y="3901915"/>
                </a:lnTo>
                <a:lnTo>
                  <a:pt x="146943" y="3858649"/>
                </a:lnTo>
                <a:lnTo>
                  <a:pt x="132969" y="3815086"/>
                </a:lnTo>
                <a:lnTo>
                  <a:pt x="119658" y="3771230"/>
                </a:lnTo>
                <a:lnTo>
                  <a:pt x="107015" y="3727088"/>
                </a:lnTo>
                <a:lnTo>
                  <a:pt x="95045" y="3682665"/>
                </a:lnTo>
                <a:lnTo>
                  <a:pt x="83756" y="3637968"/>
                </a:lnTo>
                <a:lnTo>
                  <a:pt x="73153" y="3593002"/>
                </a:lnTo>
                <a:lnTo>
                  <a:pt x="63241" y="3547773"/>
                </a:lnTo>
                <a:lnTo>
                  <a:pt x="54027" y="3502287"/>
                </a:lnTo>
                <a:lnTo>
                  <a:pt x="45516" y="3456550"/>
                </a:lnTo>
                <a:lnTo>
                  <a:pt x="37714" y="3410568"/>
                </a:lnTo>
                <a:lnTo>
                  <a:pt x="30628" y="3364346"/>
                </a:lnTo>
                <a:lnTo>
                  <a:pt x="24262" y="3317891"/>
                </a:lnTo>
                <a:lnTo>
                  <a:pt x="18624" y="3271208"/>
                </a:lnTo>
                <a:lnTo>
                  <a:pt x="13718" y="3224303"/>
                </a:lnTo>
                <a:lnTo>
                  <a:pt x="9551" y="3177183"/>
                </a:lnTo>
                <a:lnTo>
                  <a:pt x="6128" y="3129852"/>
                </a:lnTo>
                <a:lnTo>
                  <a:pt x="3455" y="3082318"/>
                </a:lnTo>
                <a:lnTo>
                  <a:pt x="1539" y="3034585"/>
                </a:lnTo>
                <a:lnTo>
                  <a:pt x="385" y="2986660"/>
                </a:lnTo>
                <a:lnTo>
                  <a:pt x="0" y="2938548"/>
                </a:lnTo>
                <a:lnTo>
                  <a:pt x="385" y="2890436"/>
                </a:lnTo>
                <a:lnTo>
                  <a:pt x="1539" y="2842511"/>
                </a:lnTo>
                <a:lnTo>
                  <a:pt x="3455" y="2794778"/>
                </a:lnTo>
                <a:lnTo>
                  <a:pt x="6128" y="2747243"/>
                </a:lnTo>
                <a:lnTo>
                  <a:pt x="9551" y="2699913"/>
                </a:lnTo>
                <a:lnTo>
                  <a:pt x="13718" y="2652792"/>
                </a:lnTo>
                <a:lnTo>
                  <a:pt x="18624" y="2605888"/>
                </a:lnTo>
                <a:lnTo>
                  <a:pt x="24262" y="2559205"/>
                </a:lnTo>
                <a:lnTo>
                  <a:pt x="30628" y="2512750"/>
                </a:lnTo>
                <a:lnTo>
                  <a:pt x="37714" y="2466528"/>
                </a:lnTo>
                <a:lnTo>
                  <a:pt x="45516" y="2420546"/>
                </a:lnTo>
                <a:lnTo>
                  <a:pt x="54027" y="2374809"/>
                </a:lnTo>
                <a:lnTo>
                  <a:pt x="63241" y="2329323"/>
                </a:lnTo>
                <a:lnTo>
                  <a:pt x="73153" y="2284094"/>
                </a:lnTo>
                <a:lnTo>
                  <a:pt x="83756" y="2239128"/>
                </a:lnTo>
                <a:lnTo>
                  <a:pt x="95045" y="2194431"/>
                </a:lnTo>
                <a:lnTo>
                  <a:pt x="107015" y="2150008"/>
                </a:lnTo>
                <a:lnTo>
                  <a:pt x="119658" y="2105866"/>
                </a:lnTo>
                <a:lnTo>
                  <a:pt x="132969" y="2062010"/>
                </a:lnTo>
                <a:lnTo>
                  <a:pt x="146943" y="2018447"/>
                </a:lnTo>
                <a:lnTo>
                  <a:pt x="161572" y="1975181"/>
                </a:lnTo>
                <a:lnTo>
                  <a:pt x="176853" y="1932220"/>
                </a:lnTo>
                <a:lnTo>
                  <a:pt x="192778" y="1889568"/>
                </a:lnTo>
                <a:lnTo>
                  <a:pt x="209342" y="1847232"/>
                </a:lnTo>
                <a:lnTo>
                  <a:pt x="226539" y="1805218"/>
                </a:lnTo>
                <a:lnTo>
                  <a:pt x="244363" y="1763531"/>
                </a:lnTo>
                <a:lnTo>
                  <a:pt x="262808" y="1722178"/>
                </a:lnTo>
                <a:lnTo>
                  <a:pt x="281868" y="1681164"/>
                </a:lnTo>
                <a:lnTo>
                  <a:pt x="301538" y="1640495"/>
                </a:lnTo>
                <a:lnTo>
                  <a:pt x="321811" y="1600176"/>
                </a:lnTo>
                <a:lnTo>
                  <a:pt x="342682" y="1560215"/>
                </a:lnTo>
                <a:lnTo>
                  <a:pt x="364145" y="1520617"/>
                </a:lnTo>
                <a:lnTo>
                  <a:pt x="386193" y="1481387"/>
                </a:lnTo>
                <a:lnTo>
                  <a:pt x="408822" y="1442531"/>
                </a:lnTo>
                <a:lnTo>
                  <a:pt x="432025" y="1404056"/>
                </a:lnTo>
                <a:lnTo>
                  <a:pt x="455796" y="1365967"/>
                </a:lnTo>
                <a:lnTo>
                  <a:pt x="480129" y="1328271"/>
                </a:lnTo>
                <a:lnTo>
                  <a:pt x="505020" y="1290972"/>
                </a:lnTo>
                <a:lnTo>
                  <a:pt x="530460" y="1254077"/>
                </a:lnTo>
                <a:lnTo>
                  <a:pt x="556446" y="1217591"/>
                </a:lnTo>
                <a:lnTo>
                  <a:pt x="582971" y="1181522"/>
                </a:lnTo>
                <a:lnTo>
                  <a:pt x="610028" y="1145873"/>
                </a:lnTo>
                <a:lnTo>
                  <a:pt x="637613" y="1110653"/>
                </a:lnTo>
                <a:lnTo>
                  <a:pt x="665719" y="1075865"/>
                </a:lnTo>
                <a:lnTo>
                  <a:pt x="694341" y="1041516"/>
                </a:lnTo>
                <a:lnTo>
                  <a:pt x="723472" y="1007613"/>
                </a:lnTo>
                <a:lnTo>
                  <a:pt x="753106" y="974160"/>
                </a:lnTo>
                <a:lnTo>
                  <a:pt x="783239" y="941164"/>
                </a:lnTo>
                <a:lnTo>
                  <a:pt x="813863" y="908630"/>
                </a:lnTo>
                <a:lnTo>
                  <a:pt x="844974" y="876565"/>
                </a:lnTo>
                <a:lnTo>
                  <a:pt x="876565" y="844974"/>
                </a:lnTo>
                <a:lnTo>
                  <a:pt x="908630" y="813864"/>
                </a:lnTo>
                <a:lnTo>
                  <a:pt x="941164" y="783239"/>
                </a:lnTo>
                <a:lnTo>
                  <a:pt x="974160" y="753106"/>
                </a:lnTo>
                <a:lnTo>
                  <a:pt x="1007613" y="723472"/>
                </a:lnTo>
                <a:lnTo>
                  <a:pt x="1041516" y="694341"/>
                </a:lnTo>
                <a:lnTo>
                  <a:pt x="1075865" y="665719"/>
                </a:lnTo>
                <a:lnTo>
                  <a:pt x="1110653" y="637613"/>
                </a:lnTo>
                <a:lnTo>
                  <a:pt x="1145873" y="610028"/>
                </a:lnTo>
                <a:lnTo>
                  <a:pt x="1181522" y="582971"/>
                </a:lnTo>
                <a:lnTo>
                  <a:pt x="1217591" y="556446"/>
                </a:lnTo>
                <a:lnTo>
                  <a:pt x="1254077" y="530460"/>
                </a:lnTo>
                <a:lnTo>
                  <a:pt x="1290972" y="505020"/>
                </a:lnTo>
                <a:lnTo>
                  <a:pt x="1328270" y="480129"/>
                </a:lnTo>
                <a:lnTo>
                  <a:pt x="1365967" y="455796"/>
                </a:lnTo>
                <a:lnTo>
                  <a:pt x="1404056" y="432025"/>
                </a:lnTo>
                <a:lnTo>
                  <a:pt x="1442531" y="408822"/>
                </a:lnTo>
                <a:lnTo>
                  <a:pt x="1481387" y="386193"/>
                </a:lnTo>
                <a:lnTo>
                  <a:pt x="1520617" y="364145"/>
                </a:lnTo>
                <a:lnTo>
                  <a:pt x="1560215" y="342682"/>
                </a:lnTo>
                <a:lnTo>
                  <a:pt x="1600176" y="321811"/>
                </a:lnTo>
                <a:lnTo>
                  <a:pt x="1640495" y="301538"/>
                </a:lnTo>
                <a:lnTo>
                  <a:pt x="1681164" y="281868"/>
                </a:lnTo>
                <a:lnTo>
                  <a:pt x="1722178" y="262808"/>
                </a:lnTo>
                <a:lnTo>
                  <a:pt x="1763531" y="244363"/>
                </a:lnTo>
                <a:lnTo>
                  <a:pt x="1805218" y="226539"/>
                </a:lnTo>
                <a:lnTo>
                  <a:pt x="1847232" y="209342"/>
                </a:lnTo>
                <a:lnTo>
                  <a:pt x="1889568" y="192778"/>
                </a:lnTo>
                <a:lnTo>
                  <a:pt x="1932220" y="176853"/>
                </a:lnTo>
                <a:lnTo>
                  <a:pt x="1975181" y="161572"/>
                </a:lnTo>
                <a:lnTo>
                  <a:pt x="2018447" y="146943"/>
                </a:lnTo>
                <a:lnTo>
                  <a:pt x="2062010" y="132969"/>
                </a:lnTo>
                <a:lnTo>
                  <a:pt x="2105866" y="119658"/>
                </a:lnTo>
                <a:lnTo>
                  <a:pt x="2150008" y="107015"/>
                </a:lnTo>
                <a:lnTo>
                  <a:pt x="2194431" y="95045"/>
                </a:lnTo>
                <a:lnTo>
                  <a:pt x="2239128" y="83756"/>
                </a:lnTo>
                <a:lnTo>
                  <a:pt x="2284094" y="73153"/>
                </a:lnTo>
                <a:lnTo>
                  <a:pt x="2329323" y="63241"/>
                </a:lnTo>
                <a:lnTo>
                  <a:pt x="2374809" y="54027"/>
                </a:lnTo>
                <a:lnTo>
                  <a:pt x="2420546" y="45516"/>
                </a:lnTo>
                <a:lnTo>
                  <a:pt x="2466528" y="37714"/>
                </a:lnTo>
                <a:lnTo>
                  <a:pt x="2512750" y="30628"/>
                </a:lnTo>
                <a:lnTo>
                  <a:pt x="2559205" y="24262"/>
                </a:lnTo>
                <a:lnTo>
                  <a:pt x="2605888" y="18624"/>
                </a:lnTo>
                <a:lnTo>
                  <a:pt x="2652792" y="13718"/>
                </a:lnTo>
                <a:lnTo>
                  <a:pt x="2699913" y="9551"/>
                </a:lnTo>
                <a:lnTo>
                  <a:pt x="2747243" y="6128"/>
                </a:lnTo>
                <a:lnTo>
                  <a:pt x="2794778" y="3455"/>
                </a:lnTo>
                <a:lnTo>
                  <a:pt x="2842511" y="1539"/>
                </a:lnTo>
                <a:lnTo>
                  <a:pt x="2890436" y="385"/>
                </a:lnTo>
                <a:lnTo>
                  <a:pt x="2938599" y="0"/>
                </a:lnTo>
                <a:lnTo>
                  <a:pt x="2938599" y="3967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54609" y="6224908"/>
            <a:ext cx="3033395" cy="4051300"/>
          </a:xfrm>
          <a:custGeom>
            <a:avLst/>
            <a:gdLst/>
            <a:ahLst/>
            <a:cxnLst/>
            <a:rect l="l" t="t" r="r" b="b"/>
            <a:pathLst>
              <a:path w="3033394" h="4051300">
                <a:moveTo>
                  <a:pt x="382227" y="4051299"/>
                </a:moveTo>
                <a:lnTo>
                  <a:pt x="179784" y="4051299"/>
                </a:lnTo>
                <a:lnTo>
                  <a:pt x="172794" y="4038599"/>
                </a:lnTo>
                <a:lnTo>
                  <a:pt x="157854" y="3987799"/>
                </a:lnTo>
                <a:lnTo>
                  <a:pt x="143552" y="3949699"/>
                </a:lnTo>
                <a:lnTo>
                  <a:pt x="129892" y="3911599"/>
                </a:lnTo>
                <a:lnTo>
                  <a:pt x="116882" y="3860799"/>
                </a:lnTo>
                <a:lnTo>
                  <a:pt x="104525" y="3822699"/>
                </a:lnTo>
                <a:lnTo>
                  <a:pt x="92829" y="3771899"/>
                </a:lnTo>
                <a:lnTo>
                  <a:pt x="81798" y="3733799"/>
                </a:lnTo>
                <a:lnTo>
                  <a:pt x="71438" y="3682999"/>
                </a:lnTo>
                <a:lnTo>
                  <a:pt x="61755" y="3632199"/>
                </a:lnTo>
                <a:lnTo>
                  <a:pt x="52754" y="3594099"/>
                </a:lnTo>
                <a:lnTo>
                  <a:pt x="44441" y="3543299"/>
                </a:lnTo>
                <a:lnTo>
                  <a:pt x="36821" y="3505199"/>
                </a:lnTo>
                <a:lnTo>
                  <a:pt x="29900" y="3454399"/>
                </a:lnTo>
                <a:lnTo>
                  <a:pt x="23685" y="3403599"/>
                </a:lnTo>
                <a:lnTo>
                  <a:pt x="18179" y="3365499"/>
                </a:lnTo>
                <a:lnTo>
                  <a:pt x="13390" y="3314699"/>
                </a:lnTo>
                <a:lnTo>
                  <a:pt x="9321" y="3263899"/>
                </a:lnTo>
                <a:lnTo>
                  <a:pt x="5980" y="3213099"/>
                </a:lnTo>
                <a:lnTo>
                  <a:pt x="3372" y="3174999"/>
                </a:lnTo>
                <a:lnTo>
                  <a:pt x="1502" y="3124199"/>
                </a:lnTo>
                <a:lnTo>
                  <a:pt x="376" y="3073399"/>
                </a:lnTo>
                <a:lnTo>
                  <a:pt x="0" y="3022599"/>
                </a:lnTo>
                <a:lnTo>
                  <a:pt x="376" y="2984499"/>
                </a:lnTo>
                <a:lnTo>
                  <a:pt x="1502" y="2933699"/>
                </a:lnTo>
                <a:lnTo>
                  <a:pt x="3372" y="2882899"/>
                </a:lnTo>
                <a:lnTo>
                  <a:pt x="5980" y="2832099"/>
                </a:lnTo>
                <a:lnTo>
                  <a:pt x="9321" y="2793999"/>
                </a:lnTo>
                <a:lnTo>
                  <a:pt x="13390" y="2743199"/>
                </a:lnTo>
                <a:lnTo>
                  <a:pt x="18179" y="2692399"/>
                </a:lnTo>
                <a:lnTo>
                  <a:pt x="23685" y="2641599"/>
                </a:lnTo>
                <a:lnTo>
                  <a:pt x="29900" y="2603499"/>
                </a:lnTo>
                <a:lnTo>
                  <a:pt x="36821" y="2552699"/>
                </a:lnTo>
                <a:lnTo>
                  <a:pt x="44441" y="2501899"/>
                </a:lnTo>
                <a:lnTo>
                  <a:pt x="52754" y="2463799"/>
                </a:lnTo>
                <a:lnTo>
                  <a:pt x="61755" y="2412999"/>
                </a:lnTo>
                <a:lnTo>
                  <a:pt x="71438" y="2374899"/>
                </a:lnTo>
                <a:lnTo>
                  <a:pt x="81798" y="2324099"/>
                </a:lnTo>
                <a:lnTo>
                  <a:pt x="92829" y="2285999"/>
                </a:lnTo>
                <a:lnTo>
                  <a:pt x="104525" y="2235199"/>
                </a:lnTo>
                <a:lnTo>
                  <a:pt x="116882" y="2197099"/>
                </a:lnTo>
                <a:lnTo>
                  <a:pt x="129892" y="2146299"/>
                </a:lnTo>
                <a:lnTo>
                  <a:pt x="143552" y="2108199"/>
                </a:lnTo>
                <a:lnTo>
                  <a:pt x="157854" y="2057399"/>
                </a:lnTo>
                <a:lnTo>
                  <a:pt x="172794" y="2019299"/>
                </a:lnTo>
                <a:lnTo>
                  <a:pt x="188365" y="1968499"/>
                </a:lnTo>
                <a:lnTo>
                  <a:pt x="204563" y="1930399"/>
                </a:lnTo>
                <a:lnTo>
                  <a:pt x="221382" y="1892299"/>
                </a:lnTo>
                <a:lnTo>
                  <a:pt x="238816" y="1841499"/>
                </a:lnTo>
                <a:lnTo>
                  <a:pt x="256859" y="1803399"/>
                </a:lnTo>
                <a:lnTo>
                  <a:pt x="275506" y="1765299"/>
                </a:lnTo>
                <a:lnTo>
                  <a:pt x="294751" y="1727199"/>
                </a:lnTo>
                <a:lnTo>
                  <a:pt x="314589" y="1689099"/>
                </a:lnTo>
                <a:lnTo>
                  <a:pt x="335013" y="1638299"/>
                </a:lnTo>
                <a:lnTo>
                  <a:pt x="356020" y="1600199"/>
                </a:lnTo>
                <a:lnTo>
                  <a:pt x="377602" y="1562099"/>
                </a:lnTo>
                <a:lnTo>
                  <a:pt x="399754" y="1523999"/>
                </a:lnTo>
                <a:lnTo>
                  <a:pt x="422471" y="1485899"/>
                </a:lnTo>
                <a:lnTo>
                  <a:pt x="445747" y="1447799"/>
                </a:lnTo>
                <a:lnTo>
                  <a:pt x="469577" y="1409699"/>
                </a:lnTo>
                <a:lnTo>
                  <a:pt x="493954" y="1371599"/>
                </a:lnTo>
                <a:lnTo>
                  <a:pt x="518874" y="1333499"/>
                </a:lnTo>
                <a:lnTo>
                  <a:pt x="544330" y="1295399"/>
                </a:lnTo>
                <a:lnTo>
                  <a:pt x="570317" y="1257299"/>
                </a:lnTo>
                <a:lnTo>
                  <a:pt x="596830" y="1219199"/>
                </a:lnTo>
                <a:lnTo>
                  <a:pt x="623862" y="1181099"/>
                </a:lnTo>
                <a:lnTo>
                  <a:pt x="651409" y="1155699"/>
                </a:lnTo>
                <a:lnTo>
                  <a:pt x="679464" y="1117599"/>
                </a:lnTo>
                <a:lnTo>
                  <a:pt x="708022" y="1079499"/>
                </a:lnTo>
                <a:lnTo>
                  <a:pt x="737078" y="1041399"/>
                </a:lnTo>
                <a:lnTo>
                  <a:pt x="766625" y="1015999"/>
                </a:lnTo>
                <a:lnTo>
                  <a:pt x="796659" y="977899"/>
                </a:lnTo>
                <a:lnTo>
                  <a:pt x="827173" y="952499"/>
                </a:lnTo>
                <a:lnTo>
                  <a:pt x="858162" y="914399"/>
                </a:lnTo>
                <a:lnTo>
                  <a:pt x="889621" y="888999"/>
                </a:lnTo>
                <a:lnTo>
                  <a:pt x="921543" y="850899"/>
                </a:lnTo>
                <a:lnTo>
                  <a:pt x="953924" y="825499"/>
                </a:lnTo>
                <a:lnTo>
                  <a:pt x="986757" y="787399"/>
                </a:lnTo>
                <a:lnTo>
                  <a:pt x="1053759" y="736599"/>
                </a:lnTo>
                <a:lnTo>
                  <a:pt x="1087916" y="698499"/>
                </a:lnTo>
                <a:lnTo>
                  <a:pt x="1122504" y="673099"/>
                </a:lnTo>
                <a:lnTo>
                  <a:pt x="1192947" y="622299"/>
                </a:lnTo>
                <a:lnTo>
                  <a:pt x="1228792" y="584199"/>
                </a:lnTo>
                <a:lnTo>
                  <a:pt x="1265044" y="558799"/>
                </a:lnTo>
                <a:lnTo>
                  <a:pt x="1338749" y="507999"/>
                </a:lnTo>
                <a:lnTo>
                  <a:pt x="1414019" y="457199"/>
                </a:lnTo>
                <a:lnTo>
                  <a:pt x="1452226" y="444499"/>
                </a:lnTo>
                <a:lnTo>
                  <a:pt x="1569069" y="368299"/>
                </a:lnTo>
                <a:lnTo>
                  <a:pt x="1608740" y="355599"/>
                </a:lnTo>
                <a:lnTo>
                  <a:pt x="1689129" y="304799"/>
                </a:lnTo>
                <a:lnTo>
                  <a:pt x="1729838" y="292099"/>
                </a:lnTo>
                <a:lnTo>
                  <a:pt x="1770881" y="266699"/>
                </a:lnTo>
                <a:lnTo>
                  <a:pt x="1812254" y="253999"/>
                </a:lnTo>
                <a:lnTo>
                  <a:pt x="1853951" y="228599"/>
                </a:lnTo>
                <a:lnTo>
                  <a:pt x="1938293" y="203199"/>
                </a:lnTo>
                <a:lnTo>
                  <a:pt x="1980927" y="177799"/>
                </a:lnTo>
                <a:lnTo>
                  <a:pt x="2422917" y="50799"/>
                </a:lnTo>
                <a:lnTo>
                  <a:pt x="2468557" y="50799"/>
                </a:lnTo>
                <a:lnTo>
                  <a:pt x="2560552" y="25399"/>
                </a:lnTo>
                <a:lnTo>
                  <a:pt x="2606895" y="25399"/>
                </a:lnTo>
                <a:lnTo>
                  <a:pt x="2653461" y="12699"/>
                </a:lnTo>
                <a:lnTo>
                  <a:pt x="2747239" y="12699"/>
                </a:lnTo>
                <a:lnTo>
                  <a:pt x="2794440" y="0"/>
                </a:lnTo>
                <a:lnTo>
                  <a:pt x="3033391" y="0"/>
                </a:lnTo>
                <a:lnTo>
                  <a:pt x="3033391" y="177799"/>
                </a:lnTo>
                <a:lnTo>
                  <a:pt x="2984943" y="177799"/>
                </a:lnTo>
                <a:lnTo>
                  <a:pt x="2936740" y="190499"/>
                </a:lnTo>
                <a:lnTo>
                  <a:pt x="2793349" y="190499"/>
                </a:lnTo>
                <a:lnTo>
                  <a:pt x="2745981" y="203199"/>
                </a:lnTo>
                <a:lnTo>
                  <a:pt x="2651926" y="203199"/>
                </a:lnTo>
                <a:lnTo>
                  <a:pt x="2558822" y="228599"/>
                </a:lnTo>
                <a:lnTo>
                  <a:pt x="2512643" y="228599"/>
                </a:lnTo>
                <a:lnTo>
                  <a:pt x="2421064" y="253999"/>
                </a:lnTo>
                <a:lnTo>
                  <a:pt x="2375677" y="253999"/>
                </a:lnTo>
                <a:lnTo>
                  <a:pt x="2153021" y="317499"/>
                </a:lnTo>
                <a:lnTo>
                  <a:pt x="2109391" y="342899"/>
                </a:lnTo>
                <a:lnTo>
                  <a:pt x="1980421" y="380999"/>
                </a:lnTo>
                <a:lnTo>
                  <a:pt x="1938092" y="406399"/>
                </a:lnTo>
                <a:lnTo>
                  <a:pt x="1896104" y="419099"/>
                </a:lnTo>
                <a:lnTo>
                  <a:pt x="1854465" y="444499"/>
                </a:lnTo>
                <a:lnTo>
                  <a:pt x="1813180" y="457199"/>
                </a:lnTo>
                <a:lnTo>
                  <a:pt x="1772255" y="482599"/>
                </a:lnTo>
                <a:lnTo>
                  <a:pt x="1731698" y="495299"/>
                </a:lnTo>
                <a:lnTo>
                  <a:pt x="1651712" y="546099"/>
                </a:lnTo>
                <a:lnTo>
                  <a:pt x="1612295" y="558799"/>
                </a:lnTo>
                <a:lnTo>
                  <a:pt x="1534649" y="609599"/>
                </a:lnTo>
                <a:lnTo>
                  <a:pt x="1458626" y="660399"/>
                </a:lnTo>
                <a:lnTo>
                  <a:pt x="1384280" y="711199"/>
                </a:lnTo>
                <a:lnTo>
                  <a:pt x="1311662" y="761999"/>
                </a:lnTo>
                <a:lnTo>
                  <a:pt x="1276017" y="787399"/>
                </a:lnTo>
                <a:lnTo>
                  <a:pt x="1240823" y="825499"/>
                </a:lnTo>
                <a:lnTo>
                  <a:pt x="1171816" y="876299"/>
                </a:lnTo>
                <a:lnTo>
                  <a:pt x="1138016" y="914399"/>
                </a:lnTo>
                <a:lnTo>
                  <a:pt x="1104692" y="939799"/>
                </a:lnTo>
                <a:lnTo>
                  <a:pt x="1071853" y="965199"/>
                </a:lnTo>
                <a:lnTo>
                  <a:pt x="1039503" y="1003299"/>
                </a:lnTo>
                <a:lnTo>
                  <a:pt x="1007651" y="1028699"/>
                </a:lnTo>
                <a:lnTo>
                  <a:pt x="976301" y="1066799"/>
                </a:lnTo>
                <a:lnTo>
                  <a:pt x="945461" y="1092199"/>
                </a:lnTo>
                <a:lnTo>
                  <a:pt x="915137" y="1130299"/>
                </a:lnTo>
                <a:lnTo>
                  <a:pt x="885336" y="1168399"/>
                </a:lnTo>
                <a:lnTo>
                  <a:pt x="856063" y="1193799"/>
                </a:lnTo>
                <a:lnTo>
                  <a:pt x="827327" y="1231899"/>
                </a:lnTo>
                <a:lnTo>
                  <a:pt x="799132" y="1269999"/>
                </a:lnTo>
                <a:lnTo>
                  <a:pt x="771485" y="1308099"/>
                </a:lnTo>
                <a:lnTo>
                  <a:pt x="744393" y="1346199"/>
                </a:lnTo>
                <a:lnTo>
                  <a:pt x="717863" y="1371599"/>
                </a:lnTo>
                <a:lnTo>
                  <a:pt x="691901" y="1409699"/>
                </a:lnTo>
                <a:lnTo>
                  <a:pt x="666512" y="1447799"/>
                </a:lnTo>
                <a:lnTo>
                  <a:pt x="641705" y="1485899"/>
                </a:lnTo>
                <a:lnTo>
                  <a:pt x="617485" y="1523999"/>
                </a:lnTo>
                <a:lnTo>
                  <a:pt x="593858" y="1562099"/>
                </a:lnTo>
                <a:lnTo>
                  <a:pt x="570832" y="1600199"/>
                </a:lnTo>
                <a:lnTo>
                  <a:pt x="548412" y="1650999"/>
                </a:lnTo>
                <a:lnTo>
                  <a:pt x="526606" y="1689099"/>
                </a:lnTo>
                <a:lnTo>
                  <a:pt x="505419" y="1727199"/>
                </a:lnTo>
                <a:lnTo>
                  <a:pt x="484858" y="1765299"/>
                </a:lnTo>
                <a:lnTo>
                  <a:pt x="464929" y="1803399"/>
                </a:lnTo>
                <a:lnTo>
                  <a:pt x="445640" y="1854199"/>
                </a:lnTo>
                <a:lnTo>
                  <a:pt x="426996" y="1892299"/>
                </a:lnTo>
                <a:lnTo>
                  <a:pt x="409003" y="1930399"/>
                </a:lnTo>
                <a:lnTo>
                  <a:pt x="391670" y="1968499"/>
                </a:lnTo>
                <a:lnTo>
                  <a:pt x="375001" y="2019299"/>
                </a:lnTo>
                <a:lnTo>
                  <a:pt x="359003" y="2057399"/>
                </a:lnTo>
                <a:lnTo>
                  <a:pt x="343683" y="2108199"/>
                </a:lnTo>
                <a:lnTo>
                  <a:pt x="329048" y="2146299"/>
                </a:lnTo>
                <a:lnTo>
                  <a:pt x="315103" y="2184399"/>
                </a:lnTo>
                <a:lnTo>
                  <a:pt x="301855" y="2235199"/>
                </a:lnTo>
                <a:lnTo>
                  <a:pt x="289311" y="2273299"/>
                </a:lnTo>
                <a:lnTo>
                  <a:pt x="277477" y="2324099"/>
                </a:lnTo>
                <a:lnTo>
                  <a:pt x="266360" y="2374899"/>
                </a:lnTo>
                <a:lnTo>
                  <a:pt x="255966" y="2412999"/>
                </a:lnTo>
                <a:lnTo>
                  <a:pt x="246301" y="2463799"/>
                </a:lnTo>
                <a:lnTo>
                  <a:pt x="237372" y="2501899"/>
                </a:lnTo>
                <a:lnTo>
                  <a:pt x="229186" y="2552699"/>
                </a:lnTo>
                <a:lnTo>
                  <a:pt x="221749" y="2603499"/>
                </a:lnTo>
                <a:lnTo>
                  <a:pt x="215067" y="2641599"/>
                </a:lnTo>
                <a:lnTo>
                  <a:pt x="209147" y="2692399"/>
                </a:lnTo>
                <a:lnTo>
                  <a:pt x="203995" y="2743199"/>
                </a:lnTo>
                <a:lnTo>
                  <a:pt x="199619" y="2781299"/>
                </a:lnTo>
                <a:lnTo>
                  <a:pt x="196023" y="2832099"/>
                </a:lnTo>
                <a:lnTo>
                  <a:pt x="193215" y="2882899"/>
                </a:lnTo>
                <a:lnTo>
                  <a:pt x="191202" y="2933699"/>
                </a:lnTo>
                <a:lnTo>
                  <a:pt x="189989" y="2984499"/>
                </a:lnTo>
                <a:lnTo>
                  <a:pt x="189583" y="3022599"/>
                </a:lnTo>
                <a:lnTo>
                  <a:pt x="189989" y="3073399"/>
                </a:lnTo>
                <a:lnTo>
                  <a:pt x="191202" y="3124199"/>
                </a:lnTo>
                <a:lnTo>
                  <a:pt x="193215" y="3174999"/>
                </a:lnTo>
                <a:lnTo>
                  <a:pt x="196023" y="3213099"/>
                </a:lnTo>
                <a:lnTo>
                  <a:pt x="199619" y="3263899"/>
                </a:lnTo>
                <a:lnTo>
                  <a:pt x="203995" y="3314699"/>
                </a:lnTo>
                <a:lnTo>
                  <a:pt x="209147" y="3365499"/>
                </a:lnTo>
                <a:lnTo>
                  <a:pt x="215067" y="3403599"/>
                </a:lnTo>
                <a:lnTo>
                  <a:pt x="221749" y="3454399"/>
                </a:lnTo>
                <a:lnTo>
                  <a:pt x="229186" y="3505199"/>
                </a:lnTo>
                <a:lnTo>
                  <a:pt x="237372" y="3543299"/>
                </a:lnTo>
                <a:lnTo>
                  <a:pt x="246301" y="3594099"/>
                </a:lnTo>
                <a:lnTo>
                  <a:pt x="255966" y="3644899"/>
                </a:lnTo>
                <a:lnTo>
                  <a:pt x="266360" y="3682999"/>
                </a:lnTo>
                <a:lnTo>
                  <a:pt x="277477" y="3733799"/>
                </a:lnTo>
                <a:lnTo>
                  <a:pt x="289311" y="3771899"/>
                </a:lnTo>
                <a:lnTo>
                  <a:pt x="301855" y="3822699"/>
                </a:lnTo>
                <a:lnTo>
                  <a:pt x="315103" y="3860799"/>
                </a:lnTo>
                <a:lnTo>
                  <a:pt x="329048" y="3911599"/>
                </a:lnTo>
                <a:lnTo>
                  <a:pt x="343683" y="3949699"/>
                </a:lnTo>
                <a:lnTo>
                  <a:pt x="359003" y="4000499"/>
                </a:lnTo>
                <a:lnTo>
                  <a:pt x="375001" y="4038599"/>
                </a:lnTo>
                <a:lnTo>
                  <a:pt x="382227" y="4051299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9" y="4239028"/>
            <a:ext cx="7737117" cy="33628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9" y="7914830"/>
            <a:ext cx="7738584" cy="10180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9" y="1354138"/>
            <a:ext cx="7738584" cy="1018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1451"/>
            <a:ext cx="6694169" cy="590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8148" y="2886171"/>
            <a:ext cx="7397750" cy="4407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.sfu-kras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D1F9C-6DD4-9C6E-9C69-DDB4AC769919}"/>
              </a:ext>
            </a:extLst>
          </p:cNvPr>
          <p:cNvSpPr txBox="1"/>
          <p:nvPr/>
        </p:nvSpPr>
        <p:spPr>
          <a:xfrm>
            <a:off x="381000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524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1365" y="2352343"/>
            <a:ext cx="12677611" cy="69059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024" y="2352343"/>
            <a:ext cx="6905956" cy="69059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41951" y="3746135"/>
            <a:ext cx="9710054" cy="4118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подготовки:</a:t>
            </a:r>
            <a:endParaRPr lang="ru-RU" sz="40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19.03.03 Продукты питания животного происхождения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Профиль подготовки:</a:t>
            </a:r>
            <a:endParaRPr lang="ru-RU" sz="40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19.03.03.31 Экспертиза, контроль качества и безопасность пищевых продуктов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11195" y="1028700"/>
            <a:ext cx="3348104" cy="84094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1463" y="1028700"/>
            <a:ext cx="3348104" cy="8409495"/>
          </a:xfrm>
          <a:prstGeom prst="rect">
            <a:avLst/>
          </a:prstGeom>
        </p:spPr>
      </p:pic>
      <p:pic>
        <p:nvPicPr>
          <p:cNvPr id="18" name="object 5">
            <a:extLst>
              <a:ext uri="{FF2B5EF4-FFF2-40B4-BE49-F238E27FC236}">
                <a16:creationId xmlns:a16="http://schemas.microsoft.com/office/drawing/2014/main" id="{93291EA4-37ED-A025-226C-2B8DBA32D5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37259"/>
            <a:ext cx="8095401" cy="4209639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C4B9C503-746B-9944-CE3B-91969D8F6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934496"/>
            <a:ext cx="7714401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878BDB0F-AF97-FFD5-BF46-F068CBF5B036}"/>
              </a:ext>
            </a:extLst>
          </p:cNvPr>
          <p:cNvSpPr txBox="1"/>
          <p:nvPr/>
        </p:nvSpPr>
        <p:spPr>
          <a:xfrm>
            <a:off x="2743200" y="3855720"/>
            <a:ext cx="4267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155" dirty="0">
                <a:solidFill>
                  <a:srgbClr val="FFFFFF"/>
                </a:solidFill>
                <a:latin typeface="Verdana"/>
                <a:cs typeface="Verdana"/>
              </a:rPr>
              <a:t>БАКАЛАВРИАТ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B4AF479C-E1D6-8943-CE48-28FFA220E0B5}"/>
              </a:ext>
            </a:extLst>
          </p:cNvPr>
          <p:cNvSpPr txBox="1"/>
          <p:nvPr/>
        </p:nvSpPr>
        <p:spPr>
          <a:xfrm>
            <a:off x="1016000" y="6556987"/>
            <a:ext cx="7365999" cy="15074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4000" b="1" spc="39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Срок</a:t>
            </a:r>
            <a:r>
              <a:rPr sz="4000" b="1" spc="-1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000" b="1" spc="2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подготовки: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2795"/>
              </a:spcBef>
            </a:pPr>
            <a:r>
              <a:rPr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Очная</a:t>
            </a:r>
            <a:r>
              <a:rPr sz="3200" spc="-2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320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форма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32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обучения: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3200" spc="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4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320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года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B4D93F-83FB-6742-3FB9-CB5A6DB8C9B1}"/>
              </a:ext>
            </a:extLst>
          </p:cNvPr>
          <p:cNvSpPr txBox="1"/>
          <p:nvPr/>
        </p:nvSpPr>
        <p:spPr>
          <a:xfrm>
            <a:off x="4886982" y="5321538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8A644B7-AC32-6A5D-2D17-83E136D6946F}"/>
              </a:ext>
            </a:extLst>
          </p:cNvPr>
          <p:cNvSpPr txBox="1"/>
          <p:nvPr/>
        </p:nvSpPr>
        <p:spPr>
          <a:xfrm>
            <a:off x="573671" y="7995189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1" y="-495300"/>
            <a:ext cx="13717545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6826" y="8019341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19" name="object 19"/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416B5A3-0B06-5793-5DF3-D3D59EC0DA91}"/>
              </a:ext>
            </a:extLst>
          </p:cNvPr>
          <p:cNvGrpSpPr/>
          <p:nvPr/>
        </p:nvGrpSpPr>
        <p:grpSpPr>
          <a:xfrm>
            <a:off x="3083138" y="2636830"/>
            <a:ext cx="11670159" cy="5122041"/>
            <a:chOff x="4419600" y="2925501"/>
            <a:chExt cx="11396666" cy="488499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3DB8B9E-557D-2793-5044-C68F931B08AC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4" name="object 4"/>
              <p:cNvSpPr txBox="1"/>
              <p:nvPr/>
            </p:nvSpPr>
            <p:spPr>
              <a:xfrm>
                <a:off x="4813998" y="4073388"/>
                <a:ext cx="4449068" cy="2995872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25</a:t>
                </a:r>
                <a:endParaRPr sz="12000" dirty="0">
                  <a:latin typeface="Tahoma"/>
                  <a:cs typeface="Tahoma"/>
                </a:endParaRPr>
              </a:p>
            </p:txBody>
          </p:sp>
          <p:grpSp>
            <p:nvGrpSpPr>
              <p:cNvPr id="11" name="object 11"/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B10CFF8-7396-2B65-EFEA-333C95D7C164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7" name="object 7"/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8" name="object 8"/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4"/>
              <p:cNvSpPr txBox="1"/>
              <p:nvPr/>
            </p:nvSpPr>
            <p:spPr>
              <a:xfrm>
                <a:off x="11658283" y="4075044"/>
                <a:ext cx="3730251" cy="2995871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1</a:t>
                </a:r>
                <a:endParaRPr sz="12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384770" y="2925501"/>
              <a:ext cx="9468384" cy="675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ЗАОЧНА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C4F0F018-0D85-7A89-F806-1CD95F2D82CA}"/>
              </a:ext>
            </a:extLst>
          </p:cNvPr>
          <p:cNvSpPr/>
          <p:nvPr/>
        </p:nvSpPr>
        <p:spPr>
          <a:xfrm>
            <a:off x="0" y="7449996"/>
            <a:ext cx="3712856" cy="28830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19662" y="-284916"/>
            <a:ext cx="6787293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2552700"/>
            <a:ext cx="8534400" cy="7734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744200" y="8518022"/>
            <a:ext cx="8174355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F8C4A7E1-440A-DBD5-4916-742946AA8DD6}"/>
              </a:ext>
            </a:extLst>
          </p:cNvPr>
          <p:cNvSpPr txBox="1"/>
          <p:nvPr/>
        </p:nvSpPr>
        <p:spPr>
          <a:xfrm>
            <a:off x="9182143" y="1181100"/>
            <a:ext cx="7884750" cy="45826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527175">
              <a:lnSpc>
                <a:spcPts val="5630"/>
              </a:lnSpc>
              <a:spcBef>
                <a:spcPts val="295"/>
              </a:spcBef>
            </a:pPr>
            <a:r>
              <a:rPr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ЕГЭ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Химия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физика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биология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Математика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471D99B7-6CBC-6090-143D-B17DB34614D0}"/>
              </a:ext>
            </a:extLst>
          </p:cNvPr>
          <p:cNvSpPr txBox="1"/>
          <p:nvPr/>
        </p:nvSpPr>
        <p:spPr>
          <a:xfrm>
            <a:off x="9182143" y="5892027"/>
            <a:ext cx="8875350" cy="3531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СПО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Технология производства пищевой продукции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Сервис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– тестирование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endParaRPr lang="ru-RU" sz="2500" dirty="0">
              <a:latin typeface="Verdana"/>
              <a:cs typeface="Verdana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F20212A-6E59-DBB1-59D3-1ADA94C0A18E}"/>
              </a:ext>
            </a:extLst>
          </p:cNvPr>
          <p:cNvGrpSpPr/>
          <p:nvPr/>
        </p:nvGrpSpPr>
        <p:grpSpPr>
          <a:xfrm>
            <a:off x="3589960" y="8343900"/>
            <a:ext cx="4944441" cy="1793417"/>
            <a:chOff x="4033914" y="8340213"/>
            <a:chExt cx="4944441" cy="1793417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B2AE90E5-B06F-58B6-06F2-936846F2113C}"/>
                </a:ext>
              </a:extLst>
            </p:cNvPr>
            <p:cNvSpPr/>
            <p:nvPr/>
          </p:nvSpPr>
          <p:spPr>
            <a:xfrm>
              <a:off x="4033914" y="8346741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9F4931BA-8640-84A5-AFD4-5781DB9AD5F9}"/>
                </a:ext>
              </a:extLst>
            </p:cNvPr>
            <p:cNvSpPr/>
            <p:nvPr/>
          </p:nvSpPr>
          <p:spPr>
            <a:xfrm>
              <a:off x="4033914" y="8340213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4950" h="1786890">
                  <a:moveTo>
                    <a:pt x="5314866" y="1548793"/>
                  </a:moveTo>
                  <a:lnTo>
                    <a:pt x="5305173" y="1589393"/>
                  </a:lnTo>
                  <a:lnTo>
                    <a:pt x="5288108" y="1630581"/>
                  </a:lnTo>
                  <a:lnTo>
                    <a:pt x="5264767" y="1668720"/>
                  </a:lnTo>
                  <a:lnTo>
                    <a:pt x="5235472" y="1703039"/>
                  </a:lnTo>
                  <a:lnTo>
                    <a:pt x="5201142" y="1732320"/>
                  </a:lnTo>
                  <a:lnTo>
                    <a:pt x="5162998" y="1755643"/>
                  </a:lnTo>
                  <a:lnTo>
                    <a:pt x="5121809" y="1772691"/>
                  </a:lnTo>
                  <a:lnTo>
                    <a:pt x="5078343" y="1783147"/>
                  </a:lnTo>
                  <a:lnTo>
                    <a:pt x="5033371" y="1786700"/>
                  </a:lnTo>
                  <a:lnTo>
                    <a:pt x="285743" y="1786699"/>
                  </a:lnTo>
                  <a:lnTo>
                    <a:pt x="240769" y="1783138"/>
                  </a:lnTo>
                  <a:lnTo>
                    <a:pt x="197309" y="1772668"/>
                  </a:lnTo>
                  <a:lnTo>
                    <a:pt x="156129" y="1755608"/>
                  </a:lnTo>
                  <a:lnTo>
                    <a:pt x="117998" y="1732276"/>
                  </a:lnTo>
                  <a:lnTo>
                    <a:pt x="83682" y="1702991"/>
                  </a:lnTo>
                  <a:lnTo>
                    <a:pt x="54402" y="1668672"/>
                  </a:lnTo>
                  <a:lnTo>
                    <a:pt x="31076" y="1630539"/>
                  </a:lnTo>
                  <a:lnTo>
                    <a:pt x="14022" y="1589359"/>
                  </a:lnTo>
                  <a:lnTo>
                    <a:pt x="3558" y="1545900"/>
                  </a:lnTo>
                  <a:lnTo>
                    <a:pt x="0" y="1500930"/>
                  </a:lnTo>
                  <a:lnTo>
                    <a:pt x="0" y="285751"/>
                  </a:lnTo>
                  <a:lnTo>
                    <a:pt x="3559" y="240780"/>
                  </a:lnTo>
                  <a:lnTo>
                    <a:pt x="14026" y="197322"/>
                  </a:lnTo>
                  <a:lnTo>
                    <a:pt x="31082" y="156144"/>
                  </a:lnTo>
                  <a:lnTo>
                    <a:pt x="54409" y="118013"/>
                  </a:lnTo>
                  <a:lnTo>
                    <a:pt x="83691" y="83696"/>
                  </a:lnTo>
                  <a:lnTo>
                    <a:pt x="118006" y="54414"/>
                  </a:lnTo>
                  <a:lnTo>
                    <a:pt x="156137" y="31085"/>
                  </a:lnTo>
                  <a:lnTo>
                    <a:pt x="197316" y="14027"/>
                  </a:lnTo>
                  <a:lnTo>
                    <a:pt x="240774" y="3560"/>
                  </a:lnTo>
                  <a:lnTo>
                    <a:pt x="285745" y="0"/>
                  </a:lnTo>
                  <a:lnTo>
                    <a:pt x="5033371" y="0"/>
                  </a:lnTo>
                  <a:lnTo>
                    <a:pt x="5078347" y="3540"/>
                  </a:lnTo>
                  <a:lnTo>
                    <a:pt x="5121813" y="13996"/>
                  </a:lnTo>
                  <a:lnTo>
                    <a:pt x="5163003" y="31045"/>
                  </a:lnTo>
                  <a:lnTo>
                    <a:pt x="5201147" y="54370"/>
                  </a:lnTo>
                  <a:lnTo>
                    <a:pt x="5235477" y="83652"/>
                  </a:lnTo>
                  <a:lnTo>
                    <a:pt x="5264772" y="117973"/>
                  </a:lnTo>
                  <a:lnTo>
                    <a:pt x="5288111" y="156112"/>
                  </a:lnTo>
                  <a:lnTo>
                    <a:pt x="5305175" y="197302"/>
                  </a:lnTo>
                  <a:lnTo>
                    <a:pt x="5314864" y="23790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29BAB2D0-99A5-835C-1725-C45B32039CDA}"/>
                </a:ext>
              </a:extLst>
            </p:cNvPr>
            <p:cNvSpPr txBox="1"/>
            <p:nvPr/>
          </p:nvSpPr>
          <p:spPr>
            <a:xfrm>
              <a:off x="4139516" y="8522801"/>
              <a:ext cx="4697049" cy="13589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67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Вступительные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испытания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—</a:t>
              </a:r>
              <a:r>
                <a:rPr sz="1500" spc="-1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это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внутренние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экзамены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5" dirty="0">
                  <a:solidFill>
                    <a:srgbClr val="00003B"/>
                  </a:solidFill>
                  <a:latin typeface="Verdana"/>
                  <a:cs typeface="Verdana"/>
                </a:rPr>
                <a:t>вузе.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70" dirty="0">
                  <a:solidFill>
                    <a:srgbClr val="00003B"/>
                  </a:solidFill>
                  <a:latin typeface="Verdana"/>
                  <a:cs typeface="Verdana"/>
                </a:rPr>
                <a:t>Они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могут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быть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дополнением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к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ЕГЭ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или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основными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экзаменами,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25" dirty="0">
                  <a:solidFill>
                    <a:srgbClr val="00003B"/>
                  </a:solidFill>
                  <a:latin typeface="Verdana"/>
                  <a:cs typeface="Verdana"/>
                </a:rPr>
                <a:t>по</a:t>
              </a:r>
              <a:r>
                <a:rPr sz="1500" spc="50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результатам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которых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учебное</a:t>
              </a:r>
              <a:r>
                <a:rPr sz="1500" spc="-4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заведение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принимает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5" dirty="0">
                  <a:solidFill>
                    <a:srgbClr val="00003B"/>
                  </a:solidFill>
                  <a:latin typeface="Verdana"/>
                  <a:cs typeface="Verdana"/>
                </a:rPr>
                <a:t>решение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о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зачислении.</a:t>
              </a:r>
              <a:endParaRPr sz="1500" dirty="0"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110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061167-4D21-5788-A970-99BBCB4996A0}"/>
              </a:ext>
            </a:extLst>
          </p:cNvPr>
          <p:cNvGrpSpPr/>
          <p:nvPr/>
        </p:nvGrpSpPr>
        <p:grpSpPr>
          <a:xfrm>
            <a:off x="10820400" y="-30408"/>
            <a:ext cx="7467603" cy="10341538"/>
            <a:chOff x="10334568" y="-30408"/>
            <a:chExt cx="7953433" cy="10341538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23E7D81E-EE39-2778-A211-282AC0B0AD2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4568" y="-30408"/>
              <a:ext cx="7953433" cy="103415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809763-72ED-E4F7-9574-9E8B7747B691}"/>
                </a:ext>
              </a:extLst>
            </p:cNvPr>
            <p:cNvSpPr txBox="1"/>
            <p:nvPr/>
          </p:nvSpPr>
          <p:spPr>
            <a:xfrm>
              <a:off x="10821514" y="419100"/>
              <a:ext cx="7398166" cy="969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ГДЕ ВЫ СМОЖЕТЕ </a:t>
              </a:r>
            </a:p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РАБОТАТЬ?</a:t>
              </a:r>
            </a:p>
            <a:p>
              <a:endPara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Технолог на предприятии пищевой промышленности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Специалист по качеству на предприятиях пищевой промышленности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 пищевых и торговых предприятиях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 складских хозяйствах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таможенных структурах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отделах ВЭД / контроля качества / управления качеством (Роспотребнадзор / Россельхознадзор)</a:t>
              </a:r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649" y="2171700"/>
            <a:ext cx="6603164" cy="7972770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E98FFEEC-182B-44A2-85E5-3E7DBA042D58}"/>
              </a:ext>
            </a:extLst>
          </p:cNvPr>
          <p:cNvSpPr txBox="1">
            <a:spLocks/>
          </p:cNvSpPr>
          <p:nvPr/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ru-RU" sz="15000" spc="75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lang="ru-RU" sz="15000" spc="75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6381386-C89C-640C-E35F-C1803C046916}"/>
              </a:ext>
            </a:extLst>
          </p:cNvPr>
          <p:cNvSpPr/>
          <p:nvPr/>
        </p:nvSpPr>
        <p:spPr>
          <a:xfrm>
            <a:off x="0" y="7303740"/>
            <a:ext cx="4175448" cy="2982563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2A3BAF-A5D8-6199-894C-A9FE7E5685E0}"/>
              </a:ext>
            </a:extLst>
          </p:cNvPr>
          <p:cNvGrpSpPr/>
          <p:nvPr/>
        </p:nvGrpSpPr>
        <p:grpSpPr>
          <a:xfrm>
            <a:off x="2" y="-38100"/>
            <a:ext cx="18391715" cy="10380534"/>
            <a:chOff x="-5537" y="-135812"/>
            <a:chExt cx="18549398" cy="10380534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20513D12-5A1F-39FC-F646-9E429B8D770A}"/>
                </a:ext>
              </a:extLst>
            </p:cNvPr>
            <p:cNvGrpSpPr/>
            <p:nvPr/>
          </p:nvGrpSpPr>
          <p:grpSpPr>
            <a:xfrm>
              <a:off x="7679791" y="-61547"/>
              <a:ext cx="10864070" cy="10306269"/>
              <a:chOff x="7679791" y="-61547"/>
              <a:chExt cx="10864070" cy="1030626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7679791" y="-61547"/>
                <a:ext cx="10864070" cy="10306269"/>
              </a:xfrm>
              <a:custGeom>
                <a:avLst/>
                <a:gdLst/>
                <a:ahLst/>
                <a:cxnLst/>
                <a:rect l="l" t="t" r="r" b="b"/>
                <a:pathLst>
                  <a:path w="10518140" h="10287000">
                    <a:moveTo>
                      <a:pt x="0" y="10286999"/>
                    </a:moveTo>
                    <a:lnTo>
                      <a:pt x="10517625" y="10286999"/>
                    </a:lnTo>
                    <a:lnTo>
                      <a:pt x="10517625" y="0"/>
                    </a:lnTo>
                    <a:lnTo>
                      <a:pt x="0" y="0"/>
                    </a:lnTo>
                    <a:lnTo>
                      <a:pt x="0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7987205" y="3902788"/>
                <a:ext cx="7620000" cy="562564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248920">
                  <a:lnSpc>
                    <a:spcPct val="117300"/>
                  </a:lnSpc>
                  <a:spcBef>
                    <a:spcPts val="90"/>
                  </a:spcBef>
                </a:pPr>
                <a:r>
                  <a:rPr sz="4000" b="1" spc="21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КЕМ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22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ВЫ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18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СМОЖЕТЕ </a:t>
                </a:r>
                <a:r>
                  <a:rPr sz="4000" b="1" spc="19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РАБОТАТЬ?</a:t>
                </a:r>
                <a:endParaRPr sz="4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 marR="5080" algn="just">
                  <a:lnSpc>
                    <a:spcPct val="116599"/>
                  </a:lnSpc>
                  <a:spcBef>
                    <a:spcPts val="1455"/>
                  </a:spcBef>
                </a:pPr>
                <a:r>
                  <a:rPr lang="ru-RU" sz="2800" spc="4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Учебная программа </a:t>
                </a:r>
                <a:r>
                  <a:rPr lang="ru-RU" sz="2800" b="1" spc="15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направленна </a:t>
                </a:r>
                <a:r>
                  <a:rPr lang="ru-RU" sz="2800" b="1" spc="12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 изучение </a:t>
                </a:r>
                <a:r>
                  <a:rPr lang="ru-RU" sz="2800" spc="5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общих технологий пищевых производств и информационного сопровождения сырья и готовой продукции, также вы изучите научные подходы к разработке и исследованию функциональных продуктов питания</a:t>
                </a:r>
                <a:endParaRPr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FE50B6B-DFF9-B5A5-796A-0A995CFC6313}"/>
                </a:ext>
              </a:extLst>
            </p:cNvPr>
            <p:cNvGrpSpPr/>
            <p:nvPr/>
          </p:nvGrpSpPr>
          <p:grpSpPr>
            <a:xfrm>
              <a:off x="-5537" y="-135812"/>
              <a:ext cx="7685328" cy="10375920"/>
              <a:chOff x="9605614" y="-127020"/>
              <a:chExt cx="6732254" cy="10375920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605614" y="-127020"/>
                <a:ext cx="6732254" cy="10375920"/>
              </a:xfrm>
              <a:prstGeom prst="rect">
                <a:avLst/>
              </a:prstGeom>
            </p:spPr>
          </p:pic>
          <p:sp>
            <p:nvSpPr>
              <p:cNvPr id="10" name="object 10"/>
              <p:cNvSpPr txBox="1"/>
              <p:nvPr/>
            </p:nvSpPr>
            <p:spPr>
              <a:xfrm>
                <a:off x="9784110" y="1010798"/>
                <a:ext cx="6375263" cy="817916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spc="229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Инженером пищевой промышленности</a:t>
                </a: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spc="2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Технологом на предприятии пищевой промышленности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57200" indent="-457200" algn="l">
                  <a:spcBef>
                    <a:spcPts val="969"/>
                  </a:spcBef>
                  <a:buFont typeface="Arial" panose="020B0604020202020204" pitchFamily="34" charset="0"/>
                  <a:buChar char="•"/>
                </a:pP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indent="-457200" algn="l">
                  <a:buFont typeface="Arial" panose="020B0604020202020204" pitchFamily="34" charset="0"/>
                  <a:buChar char="•"/>
                </a:pPr>
                <a:r>
                  <a:rPr lang="ru-RU" sz="2800" spc="31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Руководителем производства пищевой промышленности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57200" indent="-457200" algn="l">
                  <a:spcBef>
                    <a:spcPts val="475"/>
                  </a:spcBef>
                  <a:buFont typeface="Arial" panose="020B0604020202020204" pitchFamily="34" charset="0"/>
                  <a:buChar char="•"/>
                </a:pP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84835" indent="-457200" algn="l">
                  <a:buFont typeface="Arial" panose="020B0604020202020204" pitchFamily="34" charset="0"/>
                  <a:buChar char="•"/>
                </a:pPr>
                <a:r>
                  <a:rPr lang="ru-RU" sz="2800" spc="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Разработчиком алгоритмов пищевого производства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57200" indent="-457200" algn="l">
                  <a:spcBef>
                    <a:spcPts val="969"/>
                  </a:spcBef>
                  <a:buFont typeface="Arial" panose="020B0604020202020204" pitchFamily="34" charset="0"/>
                  <a:buChar char="•"/>
                </a:pP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indent="-457200" algn="l">
                  <a:buFont typeface="Arial" panose="020B0604020202020204" pitchFamily="34" charset="0"/>
                  <a:buChar char="•"/>
                </a:pPr>
                <a:r>
                  <a:rPr lang="ru-RU" sz="2800" spc="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Экспертом по качеству и безопасности пищевой продукции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57200" indent="-457200" algn="l">
                  <a:spcBef>
                    <a:spcPts val="475"/>
                  </a:spcBef>
                  <a:buFont typeface="Arial" panose="020B0604020202020204" pitchFamily="34" charset="0"/>
                  <a:buChar char="•"/>
                </a:pP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71755" indent="-457200" algn="l">
                  <a:buFont typeface="Arial" panose="020B0604020202020204" pitchFamily="34" charset="0"/>
                  <a:buChar char="•"/>
                </a:pPr>
                <a:r>
                  <a:rPr lang="ru-RU" sz="2800" spc="28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Специалистом по логистике пищевой продукции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92482" y="-399731"/>
            <a:ext cx="10771718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5000" spc="570" dirty="0">
                <a:solidFill>
                  <a:srgbClr val="B52567">
                    <a:alpha val="10000"/>
                  </a:srgbClr>
                </a:solidFill>
              </a:rPr>
              <a:t>ПЕРСПЕК</a:t>
            </a:r>
            <a:r>
              <a:rPr lang="ru-RU" sz="15000" spc="360" dirty="0">
                <a:solidFill>
                  <a:srgbClr val="B52567">
                    <a:alpha val="10000"/>
                  </a:srgbClr>
                </a:solidFill>
              </a:rPr>
              <a:t>ТИВА</a:t>
            </a:r>
            <a:endParaRPr sz="15000" dirty="0">
              <a:solidFill>
                <a:srgbClr val="B52567">
                  <a:alpha val="10000"/>
                </a:srgbClr>
              </a:solidFill>
            </a:endParaRPr>
          </a:p>
        </p:txBody>
      </p:sp>
      <p:grpSp>
        <p:nvGrpSpPr>
          <p:cNvPr id="6" name="object 18">
            <a:extLst>
              <a:ext uri="{FF2B5EF4-FFF2-40B4-BE49-F238E27FC236}">
                <a16:creationId xmlns:a16="http://schemas.microsoft.com/office/drawing/2014/main" id="{A9463800-E4C2-A81D-FA2F-278CBA2ED422}"/>
              </a:ext>
            </a:extLst>
          </p:cNvPr>
          <p:cNvGrpSpPr/>
          <p:nvPr/>
        </p:nvGrpSpPr>
        <p:grpSpPr>
          <a:xfrm rot="5400000">
            <a:off x="15152074" y="7142142"/>
            <a:ext cx="3327422" cy="3140140"/>
            <a:chOff x="14763937" y="0"/>
            <a:chExt cx="3524250" cy="342328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C790009-EE22-B24B-04E8-CF21EE129021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538D33F2-3B68-E54B-7559-06F523EBCB6A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54E1B6-5929-E5DC-5F9B-C5C0C5DDD942}"/>
              </a:ext>
            </a:extLst>
          </p:cNvPr>
          <p:cNvGrpSpPr/>
          <p:nvPr/>
        </p:nvGrpSpPr>
        <p:grpSpPr>
          <a:xfrm>
            <a:off x="0" y="0"/>
            <a:ext cx="18288000" cy="10333084"/>
            <a:chOff x="0" y="0"/>
            <a:chExt cx="18288000" cy="1033308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56C84A4-F971-953C-9018-92BC6BEAA58D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182880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18287998" y="10286999"/>
                    </a:moveTo>
                    <a:lnTo>
                      <a:pt x="0" y="10286999"/>
                    </a:ln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D2F11BB2-D78B-6B75-F58E-26DC23BF9038}"/>
                  </a:ext>
                </a:extLst>
              </p:cNvPr>
              <p:cNvGrpSpPr/>
              <p:nvPr/>
            </p:nvGrpSpPr>
            <p:grpSpPr>
              <a:xfrm>
                <a:off x="9752214" y="1724063"/>
                <a:ext cx="7366623" cy="6679343"/>
                <a:chOff x="9498209" y="1623123"/>
                <a:chExt cx="7366623" cy="6679343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501037" y="4539936"/>
                  <a:ext cx="7363795" cy="2547982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98209" y="7240317"/>
                  <a:ext cx="7363796" cy="1062149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99595" y="1623123"/>
                  <a:ext cx="7362410" cy="1062149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500518" y="2846520"/>
                  <a:ext cx="7304893" cy="14664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CFD83-0F36-9DF8-AE8B-AC5575A6F041}"/>
                    </a:ext>
                  </a:extLst>
                </p:cNvPr>
                <p:cNvSpPr txBox="1"/>
                <p:nvPr/>
              </p:nvSpPr>
              <p:spPr>
                <a:xfrm>
                  <a:off x="9907256" y="3093990"/>
                  <a:ext cx="695474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859280"/>
                  <a:r>
                    <a:rPr lang="ru-RU" sz="2800" spc="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Документ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</a:t>
                  </a:r>
                  <a:r>
                    <a:rPr lang="ru-RU" sz="2800" spc="-2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6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предыдущем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образовании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1CBF603-5B56-3954-26FF-0A0595FD2549}"/>
                    </a:ext>
                  </a:extLst>
                </p:cNvPr>
                <p:cNvSpPr txBox="1"/>
                <p:nvPr/>
              </p:nvSpPr>
              <p:spPr>
                <a:xfrm>
                  <a:off x="9796027" y="1916497"/>
                  <a:ext cx="66513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Копия паспорта, ИНН и СНИЛС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E9F9BA-E12B-9F51-E357-82CB921E8CAC}"/>
                    </a:ext>
                  </a:extLst>
                </p:cNvPr>
                <p:cNvSpPr txBox="1"/>
                <p:nvPr/>
              </p:nvSpPr>
              <p:spPr>
                <a:xfrm>
                  <a:off x="9907078" y="4723083"/>
                  <a:ext cx="6805354" cy="2246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5080"/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Дипломы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9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олимпиад</a:t>
                  </a:r>
                  <a:r>
                    <a:rPr lang="ru-RU" sz="2800" spc="-24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школьников, документы,</a:t>
                  </a:r>
                  <a:r>
                    <a:rPr lang="ru-RU" sz="2800" spc="-2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подтверждающие </a:t>
                  </a:r>
                  <a:r>
                    <a:rPr lang="ru-RU" sz="2800" spc="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индивидуальные</a:t>
                  </a:r>
                  <a:r>
                    <a:rPr lang="ru-RU" sz="2800" spc="-2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достижения,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которые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учитываются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в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соответствии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7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правилами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приема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D8794B-32F0-65B0-26C4-32F467ECCABC}"/>
                    </a:ext>
                  </a:extLst>
                </p:cNvPr>
                <p:cNvSpPr txBox="1"/>
                <p:nvPr/>
              </p:nvSpPr>
              <p:spPr>
                <a:xfrm>
                  <a:off x="9906449" y="7468917"/>
                  <a:ext cx="3672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Иные документы</a:t>
                  </a:r>
                </a:p>
              </p:txBody>
            </p:sp>
          </p:grpSp>
        </p:grpSp>
        <p:grpSp>
          <p:nvGrpSpPr>
            <p:cNvPr id="29" name="object 11">
              <a:extLst>
                <a:ext uri="{FF2B5EF4-FFF2-40B4-BE49-F238E27FC236}">
                  <a16:creationId xmlns:a16="http://schemas.microsoft.com/office/drawing/2014/main" id="{BE7A86FB-91C0-E7F8-6669-ABC64DF5BB88}"/>
                </a:ext>
              </a:extLst>
            </p:cNvPr>
            <p:cNvGrpSpPr/>
            <p:nvPr/>
          </p:nvGrpSpPr>
          <p:grpSpPr>
            <a:xfrm>
              <a:off x="0" y="7759040"/>
              <a:ext cx="3365095" cy="2574044"/>
              <a:chOff x="381041" y="7533998"/>
              <a:chExt cx="3365459" cy="246881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4BF474CF-2442-5A01-40A4-41D4A25966EA}"/>
                  </a:ext>
                </a:extLst>
              </p:cNvPr>
              <p:cNvSpPr/>
              <p:nvPr/>
            </p:nvSpPr>
            <p:spPr>
              <a:xfrm>
                <a:off x="381041" y="7797323"/>
                <a:ext cx="3365459" cy="2161284"/>
              </a:xfrm>
              <a:custGeom>
                <a:avLst/>
                <a:gdLst/>
                <a:ahLst/>
                <a:cxnLst/>
                <a:rect l="l" t="t" r="r" b="b"/>
                <a:pathLst>
                  <a:path w="3614420" h="2489834">
                    <a:moveTo>
                      <a:pt x="3613827" y="2489730"/>
                    </a:moveTo>
                    <a:lnTo>
                      <a:pt x="0" y="2489730"/>
                    </a:lnTo>
                    <a:lnTo>
                      <a:pt x="0" y="0"/>
                    </a:lnTo>
                    <a:lnTo>
                      <a:pt x="48438" y="297"/>
                    </a:lnTo>
                    <a:lnTo>
                      <a:pt x="96749" y="1187"/>
                    </a:lnTo>
                    <a:lnTo>
                      <a:pt x="144914" y="2666"/>
                    </a:lnTo>
                    <a:lnTo>
                      <a:pt x="192930" y="4731"/>
                    </a:lnTo>
                    <a:lnTo>
                      <a:pt x="240793" y="7378"/>
                    </a:lnTo>
                    <a:lnTo>
                      <a:pt x="288499" y="10604"/>
                    </a:lnTo>
                    <a:lnTo>
                      <a:pt x="336045" y="14405"/>
                    </a:lnTo>
                    <a:lnTo>
                      <a:pt x="383428" y="18778"/>
                    </a:lnTo>
                    <a:lnTo>
                      <a:pt x="430644" y="23720"/>
                    </a:lnTo>
                    <a:lnTo>
                      <a:pt x="477690" y="29226"/>
                    </a:lnTo>
                    <a:lnTo>
                      <a:pt x="524562" y="35294"/>
                    </a:lnTo>
                    <a:lnTo>
                      <a:pt x="571256" y="41920"/>
                    </a:lnTo>
                    <a:lnTo>
                      <a:pt x="617770" y="49100"/>
                    </a:lnTo>
                    <a:lnTo>
                      <a:pt x="664100" y="56831"/>
                    </a:lnTo>
                    <a:lnTo>
                      <a:pt x="710243" y="65110"/>
                    </a:lnTo>
                    <a:lnTo>
                      <a:pt x="756194" y="73933"/>
                    </a:lnTo>
                    <a:lnTo>
                      <a:pt x="801951" y="83297"/>
                    </a:lnTo>
                    <a:lnTo>
                      <a:pt x="847509" y="93198"/>
                    </a:lnTo>
                    <a:lnTo>
                      <a:pt x="892867" y="103633"/>
                    </a:lnTo>
                    <a:lnTo>
                      <a:pt x="938019" y="114598"/>
                    </a:lnTo>
                    <a:lnTo>
                      <a:pt x="982963" y="126090"/>
                    </a:lnTo>
                    <a:lnTo>
                      <a:pt x="1027695" y="138105"/>
                    </a:lnTo>
                    <a:lnTo>
                      <a:pt x="1072212" y="150641"/>
                    </a:lnTo>
                    <a:lnTo>
                      <a:pt x="1116510" y="163692"/>
                    </a:lnTo>
                    <a:lnTo>
                      <a:pt x="1160586" y="177257"/>
                    </a:lnTo>
                    <a:lnTo>
                      <a:pt x="1204437" y="191331"/>
                    </a:lnTo>
                    <a:lnTo>
                      <a:pt x="1248058" y="205911"/>
                    </a:lnTo>
                    <a:lnTo>
                      <a:pt x="1291446" y="220994"/>
                    </a:lnTo>
                    <a:lnTo>
                      <a:pt x="1334599" y="236576"/>
                    </a:lnTo>
                    <a:lnTo>
                      <a:pt x="1377511" y="252654"/>
                    </a:lnTo>
                    <a:lnTo>
                      <a:pt x="1420181" y="269224"/>
                    </a:lnTo>
                    <a:lnTo>
                      <a:pt x="1462605" y="286283"/>
                    </a:lnTo>
                    <a:lnTo>
                      <a:pt x="1504778" y="303827"/>
                    </a:lnTo>
                    <a:lnTo>
                      <a:pt x="1546699" y="321853"/>
                    </a:lnTo>
                    <a:lnTo>
                      <a:pt x="1588362" y="340357"/>
                    </a:lnTo>
                    <a:lnTo>
                      <a:pt x="1629765" y="359336"/>
                    </a:lnTo>
                    <a:lnTo>
                      <a:pt x="1670904" y="378786"/>
                    </a:lnTo>
                    <a:lnTo>
                      <a:pt x="1711776" y="398705"/>
                    </a:lnTo>
                    <a:lnTo>
                      <a:pt x="1752378" y="419088"/>
                    </a:lnTo>
                    <a:lnTo>
                      <a:pt x="1792705" y="439932"/>
                    </a:lnTo>
                    <a:lnTo>
                      <a:pt x="1832755" y="461234"/>
                    </a:lnTo>
                    <a:lnTo>
                      <a:pt x="1872523" y="482990"/>
                    </a:lnTo>
                    <a:lnTo>
                      <a:pt x="1912007" y="505197"/>
                    </a:lnTo>
                    <a:lnTo>
                      <a:pt x="1951203" y="527850"/>
                    </a:lnTo>
                    <a:lnTo>
                      <a:pt x="1990108" y="550948"/>
                    </a:lnTo>
                    <a:lnTo>
                      <a:pt x="2028718" y="574486"/>
                    </a:lnTo>
                    <a:lnTo>
                      <a:pt x="2067029" y="598461"/>
                    </a:lnTo>
                    <a:lnTo>
                      <a:pt x="2105038" y="622869"/>
                    </a:lnTo>
                    <a:lnTo>
                      <a:pt x="2142743" y="647707"/>
                    </a:lnTo>
                    <a:lnTo>
                      <a:pt x="2180138" y="672971"/>
                    </a:lnTo>
                    <a:lnTo>
                      <a:pt x="2217221" y="698659"/>
                    </a:lnTo>
                    <a:lnTo>
                      <a:pt x="2253989" y="724766"/>
                    </a:lnTo>
                    <a:lnTo>
                      <a:pt x="2290437" y="751289"/>
                    </a:lnTo>
                    <a:lnTo>
                      <a:pt x="2326563" y="778224"/>
                    </a:lnTo>
                    <a:lnTo>
                      <a:pt x="2362363" y="805569"/>
                    </a:lnTo>
                    <a:lnTo>
                      <a:pt x="2397833" y="833320"/>
                    </a:lnTo>
                    <a:lnTo>
                      <a:pt x="2432970" y="861472"/>
                    </a:lnTo>
                    <a:lnTo>
                      <a:pt x="2467771" y="890024"/>
                    </a:lnTo>
                    <a:lnTo>
                      <a:pt x="2502232" y="918970"/>
                    </a:lnTo>
                    <a:lnTo>
                      <a:pt x="2536349" y="948309"/>
                    </a:lnTo>
                    <a:lnTo>
                      <a:pt x="2570120" y="978036"/>
                    </a:lnTo>
                    <a:lnTo>
                      <a:pt x="2603540" y="1008148"/>
                    </a:lnTo>
                    <a:lnTo>
                      <a:pt x="2636607" y="1038641"/>
                    </a:lnTo>
                    <a:lnTo>
                      <a:pt x="2669316" y="1069513"/>
                    </a:lnTo>
                    <a:lnTo>
                      <a:pt x="2701665" y="1100758"/>
                    </a:lnTo>
                    <a:lnTo>
                      <a:pt x="2733649" y="1132375"/>
                    </a:lnTo>
                    <a:lnTo>
                      <a:pt x="2765266" y="1164360"/>
                    </a:lnTo>
                    <a:lnTo>
                      <a:pt x="2796512" y="1196709"/>
                    </a:lnTo>
                    <a:lnTo>
                      <a:pt x="2827384" y="1229418"/>
                    </a:lnTo>
                    <a:lnTo>
                      <a:pt x="2857877" y="1262485"/>
                    </a:lnTo>
                    <a:lnTo>
                      <a:pt x="2887989" y="1295905"/>
                    </a:lnTo>
                    <a:lnTo>
                      <a:pt x="2917716" y="1329675"/>
                    </a:lnTo>
                    <a:lnTo>
                      <a:pt x="2947054" y="1363793"/>
                    </a:lnTo>
                    <a:lnTo>
                      <a:pt x="2976001" y="1398254"/>
                    </a:lnTo>
                    <a:lnTo>
                      <a:pt x="3004553" y="1433055"/>
                    </a:lnTo>
                    <a:lnTo>
                      <a:pt x="3032705" y="1468192"/>
                    </a:lnTo>
                    <a:lnTo>
                      <a:pt x="3060456" y="1503662"/>
                    </a:lnTo>
                    <a:lnTo>
                      <a:pt x="3087801" y="1539462"/>
                    </a:lnTo>
                    <a:lnTo>
                      <a:pt x="3114736" y="1575587"/>
                    </a:lnTo>
                    <a:lnTo>
                      <a:pt x="3141259" y="1612036"/>
                    </a:lnTo>
                    <a:lnTo>
                      <a:pt x="3167366" y="1648803"/>
                    </a:lnTo>
                    <a:lnTo>
                      <a:pt x="3193054" y="1685887"/>
                    </a:lnTo>
                    <a:lnTo>
                      <a:pt x="3218318" y="1723282"/>
                    </a:lnTo>
                    <a:lnTo>
                      <a:pt x="3243156" y="1760986"/>
                    </a:lnTo>
                    <a:lnTo>
                      <a:pt x="3267564" y="1798996"/>
                    </a:lnTo>
                    <a:lnTo>
                      <a:pt x="3291539" y="1837307"/>
                    </a:lnTo>
                    <a:lnTo>
                      <a:pt x="3315077" y="1875917"/>
                    </a:lnTo>
                    <a:lnTo>
                      <a:pt x="3338174" y="1914821"/>
                    </a:lnTo>
                    <a:lnTo>
                      <a:pt x="3360828" y="1954017"/>
                    </a:lnTo>
                    <a:lnTo>
                      <a:pt x="3383035" y="1993502"/>
                    </a:lnTo>
                    <a:lnTo>
                      <a:pt x="3404791" y="2033270"/>
                    </a:lnTo>
                    <a:lnTo>
                      <a:pt x="3426093" y="2073320"/>
                    </a:lnTo>
                    <a:lnTo>
                      <a:pt x="3446937" y="2113647"/>
                    </a:lnTo>
                    <a:lnTo>
                      <a:pt x="3467320" y="2154248"/>
                    </a:lnTo>
                    <a:lnTo>
                      <a:pt x="3487238" y="2195120"/>
                    </a:lnTo>
                    <a:lnTo>
                      <a:pt x="3506689" y="2236260"/>
                    </a:lnTo>
                    <a:lnTo>
                      <a:pt x="3525668" y="2277663"/>
                    </a:lnTo>
                    <a:lnTo>
                      <a:pt x="3544172" y="2319326"/>
                    </a:lnTo>
                    <a:lnTo>
                      <a:pt x="3562198" y="2361246"/>
                    </a:lnTo>
                    <a:lnTo>
                      <a:pt x="3579742" y="2403420"/>
                    </a:lnTo>
                    <a:lnTo>
                      <a:pt x="3596801" y="2445843"/>
                    </a:lnTo>
                    <a:lnTo>
                      <a:pt x="3613371" y="2488513"/>
                    </a:lnTo>
                    <a:lnTo>
                      <a:pt x="3613827" y="248973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46CD6696-53C6-DE35-5040-896C98F3B28D}"/>
                  </a:ext>
                </a:extLst>
              </p:cNvPr>
              <p:cNvSpPr/>
              <p:nvPr/>
            </p:nvSpPr>
            <p:spPr>
              <a:xfrm>
                <a:off x="381041" y="7533998"/>
                <a:ext cx="3365459" cy="2468811"/>
              </a:xfrm>
              <a:custGeom>
                <a:avLst/>
                <a:gdLst/>
                <a:ahLst/>
                <a:cxnLst/>
                <a:rect l="l" t="t" r="r" b="b"/>
                <a:pathLst>
                  <a:path w="3746500" h="2614929">
                    <a:moveTo>
                      <a:pt x="3745949" y="2614441"/>
                    </a:moveTo>
                    <a:lnTo>
                      <a:pt x="3478971" y="2614441"/>
                    </a:lnTo>
                    <a:lnTo>
                      <a:pt x="3464328" y="2578035"/>
                    </a:lnTo>
                    <a:lnTo>
                      <a:pt x="3446802" y="2535959"/>
                    </a:lnTo>
                    <a:lnTo>
                      <a:pt x="3428779" y="2494141"/>
                    </a:lnTo>
                    <a:lnTo>
                      <a:pt x="3410264" y="2452587"/>
                    </a:lnTo>
                    <a:lnTo>
                      <a:pt x="3391260" y="2411299"/>
                    </a:lnTo>
                    <a:lnTo>
                      <a:pt x="3371771" y="2370282"/>
                    </a:lnTo>
                    <a:lnTo>
                      <a:pt x="3351801" y="2329538"/>
                    </a:lnTo>
                    <a:lnTo>
                      <a:pt x="3331353" y="2289072"/>
                    </a:lnTo>
                    <a:lnTo>
                      <a:pt x="3310431" y="2248888"/>
                    </a:lnTo>
                    <a:lnTo>
                      <a:pt x="3289039" y="2208989"/>
                    </a:lnTo>
                    <a:lnTo>
                      <a:pt x="3267180" y="2169378"/>
                    </a:lnTo>
                    <a:lnTo>
                      <a:pt x="3244859" y="2130060"/>
                    </a:lnTo>
                    <a:lnTo>
                      <a:pt x="3222078" y="2091038"/>
                    </a:lnTo>
                    <a:lnTo>
                      <a:pt x="3198841" y="2052317"/>
                    </a:lnTo>
                    <a:lnTo>
                      <a:pt x="3175153" y="2013898"/>
                    </a:lnTo>
                    <a:lnTo>
                      <a:pt x="3151017" y="1975787"/>
                    </a:lnTo>
                    <a:lnTo>
                      <a:pt x="3126437" y="1937988"/>
                    </a:lnTo>
                    <a:lnTo>
                      <a:pt x="3101415" y="1900502"/>
                    </a:lnTo>
                    <a:lnTo>
                      <a:pt x="3075957" y="1863336"/>
                    </a:lnTo>
                    <a:lnTo>
                      <a:pt x="3050066" y="1826491"/>
                    </a:lnTo>
                    <a:lnTo>
                      <a:pt x="3023745" y="1789973"/>
                    </a:lnTo>
                    <a:lnTo>
                      <a:pt x="2996998" y="1753783"/>
                    </a:lnTo>
                    <a:lnTo>
                      <a:pt x="2969829" y="1717927"/>
                    </a:lnTo>
                    <a:lnTo>
                      <a:pt x="2942242" y="1682409"/>
                    </a:lnTo>
                    <a:lnTo>
                      <a:pt x="2914240" y="1647230"/>
                    </a:lnTo>
                    <a:lnTo>
                      <a:pt x="2885827" y="1612396"/>
                    </a:lnTo>
                    <a:lnTo>
                      <a:pt x="2857006" y="1577910"/>
                    </a:lnTo>
                    <a:lnTo>
                      <a:pt x="2827782" y="1543776"/>
                    </a:lnTo>
                    <a:lnTo>
                      <a:pt x="2798158" y="1509998"/>
                    </a:lnTo>
                    <a:lnTo>
                      <a:pt x="2768138" y="1476578"/>
                    </a:lnTo>
                    <a:lnTo>
                      <a:pt x="2737725" y="1443522"/>
                    </a:lnTo>
                    <a:lnTo>
                      <a:pt x="2706924" y="1410832"/>
                    </a:lnTo>
                    <a:lnTo>
                      <a:pt x="2675737" y="1378512"/>
                    </a:lnTo>
                    <a:lnTo>
                      <a:pt x="2644169" y="1346566"/>
                    </a:lnTo>
                    <a:lnTo>
                      <a:pt x="2612224" y="1314998"/>
                    </a:lnTo>
                    <a:lnTo>
                      <a:pt x="2579904" y="1283812"/>
                    </a:lnTo>
                    <a:lnTo>
                      <a:pt x="2547214" y="1253010"/>
                    </a:lnTo>
                    <a:lnTo>
                      <a:pt x="2514157" y="1222598"/>
                    </a:lnTo>
                    <a:lnTo>
                      <a:pt x="2480738" y="1192577"/>
                    </a:lnTo>
                    <a:lnTo>
                      <a:pt x="2446959" y="1162953"/>
                    </a:lnTo>
                    <a:lnTo>
                      <a:pt x="2412825" y="1133729"/>
                    </a:lnTo>
                    <a:lnTo>
                      <a:pt x="2378339" y="1104909"/>
                    </a:lnTo>
                    <a:lnTo>
                      <a:pt x="2343361" y="1076381"/>
                    </a:lnTo>
                    <a:lnTo>
                      <a:pt x="2308327" y="1048494"/>
                    </a:lnTo>
                    <a:lnTo>
                      <a:pt x="2272808" y="1020906"/>
                    </a:lnTo>
                    <a:lnTo>
                      <a:pt x="2236952" y="993738"/>
                    </a:lnTo>
                    <a:lnTo>
                      <a:pt x="2200763" y="966991"/>
                    </a:lnTo>
                    <a:lnTo>
                      <a:pt x="2164245" y="940670"/>
                    </a:lnTo>
                    <a:lnTo>
                      <a:pt x="2127400" y="914778"/>
                    </a:lnTo>
                    <a:lnTo>
                      <a:pt x="2090233" y="889320"/>
                    </a:lnTo>
                    <a:lnTo>
                      <a:pt x="2052748" y="864299"/>
                    </a:lnTo>
                    <a:lnTo>
                      <a:pt x="2014948" y="839719"/>
                    </a:lnTo>
                    <a:lnTo>
                      <a:pt x="1976837" y="815582"/>
                    </a:lnTo>
                    <a:lnTo>
                      <a:pt x="1938419" y="791894"/>
                    </a:lnTo>
                    <a:lnTo>
                      <a:pt x="1899697" y="768658"/>
                    </a:lnTo>
                    <a:lnTo>
                      <a:pt x="1860676" y="745877"/>
                    </a:lnTo>
                    <a:lnTo>
                      <a:pt x="1821358" y="723555"/>
                    </a:lnTo>
                    <a:lnTo>
                      <a:pt x="1781747" y="701697"/>
                    </a:lnTo>
                    <a:lnTo>
                      <a:pt x="1741848" y="680304"/>
                    </a:lnTo>
                    <a:lnTo>
                      <a:pt x="1701663" y="659383"/>
                    </a:lnTo>
                    <a:lnTo>
                      <a:pt x="1661198" y="638935"/>
                    </a:lnTo>
                    <a:lnTo>
                      <a:pt x="1620454" y="618964"/>
                    </a:lnTo>
                    <a:lnTo>
                      <a:pt x="1579437" y="599475"/>
                    </a:lnTo>
                    <a:lnTo>
                      <a:pt x="1538149" y="580472"/>
                    </a:lnTo>
                    <a:lnTo>
                      <a:pt x="1496594" y="561957"/>
                    </a:lnTo>
                    <a:lnTo>
                      <a:pt x="1454777" y="543934"/>
                    </a:lnTo>
                    <a:lnTo>
                      <a:pt x="1412701" y="526408"/>
                    </a:lnTo>
                    <a:lnTo>
                      <a:pt x="1370369" y="509382"/>
                    </a:lnTo>
                    <a:lnTo>
                      <a:pt x="1327785" y="492859"/>
                    </a:lnTo>
                    <a:lnTo>
                      <a:pt x="1284953" y="476844"/>
                    </a:lnTo>
                    <a:lnTo>
                      <a:pt x="1241877" y="461339"/>
                    </a:lnTo>
                    <a:lnTo>
                      <a:pt x="1198560" y="446350"/>
                    </a:lnTo>
                    <a:lnTo>
                      <a:pt x="1155007" y="431878"/>
                    </a:lnTo>
                    <a:lnTo>
                      <a:pt x="1111220" y="417929"/>
                    </a:lnTo>
                    <a:lnTo>
                      <a:pt x="1067203" y="404506"/>
                    </a:lnTo>
                    <a:lnTo>
                      <a:pt x="1022961" y="391612"/>
                    </a:lnTo>
                    <a:lnTo>
                      <a:pt x="978496" y="379252"/>
                    </a:lnTo>
                    <a:lnTo>
                      <a:pt x="933813" y="367428"/>
                    </a:lnTo>
                    <a:lnTo>
                      <a:pt x="888915" y="356146"/>
                    </a:lnTo>
                    <a:lnTo>
                      <a:pt x="843807" y="345407"/>
                    </a:lnTo>
                    <a:lnTo>
                      <a:pt x="798491" y="335217"/>
                    </a:lnTo>
                    <a:lnTo>
                      <a:pt x="752971" y="325578"/>
                    </a:lnTo>
                    <a:lnTo>
                      <a:pt x="707251" y="316495"/>
                    </a:lnTo>
                    <a:lnTo>
                      <a:pt x="661335" y="307971"/>
                    </a:lnTo>
                    <a:lnTo>
                      <a:pt x="615227" y="300010"/>
                    </a:lnTo>
                    <a:lnTo>
                      <a:pt x="568930" y="292615"/>
                    </a:lnTo>
                    <a:lnTo>
                      <a:pt x="522448" y="285791"/>
                    </a:lnTo>
                    <a:lnTo>
                      <a:pt x="474966" y="279441"/>
                    </a:lnTo>
                    <a:lnTo>
                      <a:pt x="428942" y="273868"/>
                    </a:lnTo>
                    <a:lnTo>
                      <a:pt x="381927" y="268777"/>
                    </a:lnTo>
                    <a:lnTo>
                      <a:pt x="334741" y="264270"/>
                    </a:lnTo>
                    <a:lnTo>
                      <a:pt x="287389" y="260353"/>
                    </a:lnTo>
                    <a:lnTo>
                      <a:pt x="239874" y="257028"/>
                    </a:lnTo>
                    <a:lnTo>
                      <a:pt x="192200" y="254300"/>
                    </a:lnTo>
                    <a:lnTo>
                      <a:pt x="144370" y="252171"/>
                    </a:lnTo>
                    <a:lnTo>
                      <a:pt x="96388" y="250646"/>
                    </a:lnTo>
                    <a:lnTo>
                      <a:pt x="48258" y="249728"/>
                    </a:lnTo>
                    <a:lnTo>
                      <a:pt x="0" y="249421"/>
                    </a:lnTo>
                    <a:lnTo>
                      <a:pt x="0" y="0"/>
                    </a:lnTo>
                    <a:lnTo>
                      <a:pt x="48445" y="289"/>
                    </a:lnTo>
                    <a:lnTo>
                      <a:pt x="96769" y="1157"/>
                    </a:lnTo>
                    <a:lnTo>
                      <a:pt x="144954" y="2599"/>
                    </a:lnTo>
                    <a:lnTo>
                      <a:pt x="192997" y="4612"/>
                    </a:lnTo>
                    <a:lnTo>
                      <a:pt x="240893" y="7193"/>
                    </a:lnTo>
                    <a:lnTo>
                      <a:pt x="288641" y="10338"/>
                    </a:lnTo>
                    <a:lnTo>
                      <a:pt x="336236" y="14044"/>
                    </a:lnTo>
                    <a:lnTo>
                      <a:pt x="383675" y="18308"/>
                    </a:lnTo>
                    <a:lnTo>
                      <a:pt x="430955" y="23127"/>
                    </a:lnTo>
                    <a:lnTo>
                      <a:pt x="478073" y="28497"/>
                    </a:lnTo>
                    <a:lnTo>
                      <a:pt x="525025" y="34415"/>
                    </a:lnTo>
                    <a:lnTo>
                      <a:pt x="571808" y="40878"/>
                    </a:lnTo>
                    <a:lnTo>
                      <a:pt x="618419" y="47882"/>
                    </a:lnTo>
                    <a:lnTo>
                      <a:pt x="664855" y="55424"/>
                    </a:lnTo>
                    <a:lnTo>
                      <a:pt x="711111" y="63501"/>
                    </a:lnTo>
                    <a:lnTo>
                      <a:pt x="757186" y="72110"/>
                    </a:lnTo>
                    <a:lnTo>
                      <a:pt x="803075" y="81247"/>
                    </a:lnTo>
                    <a:lnTo>
                      <a:pt x="848775" y="90908"/>
                    </a:lnTo>
                    <a:lnTo>
                      <a:pt x="894283" y="101092"/>
                    </a:lnTo>
                    <a:lnTo>
                      <a:pt x="939596" y="111793"/>
                    </a:lnTo>
                    <a:lnTo>
                      <a:pt x="984710" y="123010"/>
                    </a:lnTo>
                    <a:lnTo>
                      <a:pt x="1029623" y="134738"/>
                    </a:lnTo>
                    <a:lnTo>
                      <a:pt x="1074330" y="146975"/>
                    </a:lnTo>
                    <a:lnTo>
                      <a:pt x="1118829" y="159717"/>
                    </a:lnTo>
                    <a:lnTo>
                      <a:pt x="1163116" y="172961"/>
                    </a:lnTo>
                    <a:lnTo>
                      <a:pt x="1207187" y="186703"/>
                    </a:lnTo>
                    <a:lnTo>
                      <a:pt x="1251041" y="200940"/>
                    </a:lnTo>
                    <a:lnTo>
                      <a:pt x="1294673" y="215670"/>
                    </a:lnTo>
                    <a:lnTo>
                      <a:pt x="1338079" y="230888"/>
                    </a:lnTo>
                    <a:lnTo>
                      <a:pt x="1381258" y="246591"/>
                    </a:lnTo>
                    <a:lnTo>
                      <a:pt x="1424205" y="262777"/>
                    </a:lnTo>
                    <a:lnTo>
                      <a:pt x="1466917" y="279441"/>
                    </a:lnTo>
                    <a:lnTo>
                      <a:pt x="1509391" y="296581"/>
                    </a:lnTo>
                    <a:lnTo>
                      <a:pt x="1551623" y="314193"/>
                    </a:lnTo>
                    <a:lnTo>
                      <a:pt x="1593611" y="332274"/>
                    </a:lnTo>
                    <a:lnTo>
                      <a:pt x="1635350" y="350820"/>
                    </a:lnTo>
                    <a:lnTo>
                      <a:pt x="1676839" y="369829"/>
                    </a:lnTo>
                    <a:lnTo>
                      <a:pt x="1718072" y="389297"/>
                    </a:lnTo>
                    <a:lnTo>
                      <a:pt x="1759048" y="409220"/>
                    </a:lnTo>
                    <a:lnTo>
                      <a:pt x="1799762" y="429596"/>
                    </a:lnTo>
                    <a:lnTo>
                      <a:pt x="1840212" y="450421"/>
                    </a:lnTo>
                    <a:lnTo>
                      <a:pt x="1880394" y="471692"/>
                    </a:lnTo>
                    <a:lnTo>
                      <a:pt x="1920305" y="493405"/>
                    </a:lnTo>
                    <a:lnTo>
                      <a:pt x="1959942" y="515558"/>
                    </a:lnTo>
                    <a:lnTo>
                      <a:pt x="1999301" y="538146"/>
                    </a:lnTo>
                    <a:lnTo>
                      <a:pt x="2038379" y="561167"/>
                    </a:lnTo>
                    <a:lnTo>
                      <a:pt x="2077172" y="584617"/>
                    </a:lnTo>
                    <a:lnTo>
                      <a:pt x="2115678" y="608494"/>
                    </a:lnTo>
                    <a:lnTo>
                      <a:pt x="2153893" y="632793"/>
                    </a:lnTo>
                    <a:lnTo>
                      <a:pt x="2191814" y="657511"/>
                    </a:lnTo>
                    <a:lnTo>
                      <a:pt x="2229437" y="682646"/>
                    </a:lnTo>
                    <a:lnTo>
                      <a:pt x="2266760" y="708194"/>
                    </a:lnTo>
                    <a:lnTo>
                      <a:pt x="2303778" y="734151"/>
                    </a:lnTo>
                    <a:lnTo>
                      <a:pt x="2340489" y="760514"/>
                    </a:lnTo>
                    <a:lnTo>
                      <a:pt x="2376890" y="787280"/>
                    </a:lnTo>
                    <a:lnTo>
                      <a:pt x="2412976" y="814446"/>
                    </a:lnTo>
                    <a:lnTo>
                      <a:pt x="2448745" y="842009"/>
                    </a:lnTo>
                    <a:lnTo>
                      <a:pt x="2484194" y="869964"/>
                    </a:lnTo>
                    <a:lnTo>
                      <a:pt x="2519318" y="898309"/>
                    </a:lnTo>
                    <a:lnTo>
                      <a:pt x="2554116" y="927041"/>
                    </a:lnTo>
                    <a:lnTo>
                      <a:pt x="2588583" y="956156"/>
                    </a:lnTo>
                    <a:lnTo>
                      <a:pt x="2622717" y="985650"/>
                    </a:lnTo>
                    <a:lnTo>
                      <a:pt x="2656513" y="1015522"/>
                    </a:lnTo>
                    <a:lnTo>
                      <a:pt x="2689969" y="1045766"/>
                    </a:lnTo>
                    <a:lnTo>
                      <a:pt x="2723081" y="1076381"/>
                    </a:lnTo>
                    <a:lnTo>
                      <a:pt x="2755847" y="1107362"/>
                    </a:lnTo>
                    <a:lnTo>
                      <a:pt x="2788262" y="1138707"/>
                    </a:lnTo>
                    <a:lnTo>
                      <a:pt x="2820324" y="1170412"/>
                    </a:lnTo>
                    <a:lnTo>
                      <a:pt x="2852029" y="1202474"/>
                    </a:lnTo>
                    <a:lnTo>
                      <a:pt x="2883373" y="1234889"/>
                    </a:lnTo>
                    <a:lnTo>
                      <a:pt x="2914355" y="1267654"/>
                    </a:lnTo>
                    <a:lnTo>
                      <a:pt x="2944969" y="1300767"/>
                    </a:lnTo>
                    <a:lnTo>
                      <a:pt x="2975214" y="1334223"/>
                    </a:lnTo>
                    <a:lnTo>
                      <a:pt x="3005085" y="1368019"/>
                    </a:lnTo>
                    <a:lnTo>
                      <a:pt x="3034580" y="1402153"/>
                    </a:lnTo>
                    <a:lnTo>
                      <a:pt x="3063695" y="1436620"/>
                    </a:lnTo>
                    <a:lnTo>
                      <a:pt x="3092427" y="1471417"/>
                    </a:lnTo>
                    <a:lnTo>
                      <a:pt x="3120772" y="1506542"/>
                    </a:lnTo>
                    <a:lnTo>
                      <a:pt x="3148727" y="1541991"/>
                    </a:lnTo>
                    <a:lnTo>
                      <a:pt x="3176290" y="1577760"/>
                    </a:lnTo>
                    <a:lnTo>
                      <a:pt x="3203455" y="1613846"/>
                    </a:lnTo>
                    <a:lnTo>
                      <a:pt x="3230222" y="1650247"/>
                    </a:lnTo>
                    <a:lnTo>
                      <a:pt x="3256585" y="1686958"/>
                    </a:lnTo>
                    <a:lnTo>
                      <a:pt x="3282542" y="1723976"/>
                    </a:lnTo>
                    <a:lnTo>
                      <a:pt x="3308090" y="1761299"/>
                    </a:lnTo>
                    <a:lnTo>
                      <a:pt x="3333224" y="1798922"/>
                    </a:lnTo>
                    <a:lnTo>
                      <a:pt x="3357943" y="1836843"/>
                    </a:lnTo>
                    <a:lnTo>
                      <a:pt x="3382242" y="1875058"/>
                    </a:lnTo>
                    <a:lnTo>
                      <a:pt x="3406118" y="1913564"/>
                    </a:lnTo>
                    <a:lnTo>
                      <a:pt x="3429569" y="1952357"/>
                    </a:lnTo>
                    <a:lnTo>
                      <a:pt x="3452590" y="1991435"/>
                    </a:lnTo>
                    <a:lnTo>
                      <a:pt x="3475178" y="2030794"/>
                    </a:lnTo>
                    <a:lnTo>
                      <a:pt x="3497331" y="2070430"/>
                    </a:lnTo>
                    <a:lnTo>
                      <a:pt x="3519044" y="2110341"/>
                    </a:lnTo>
                    <a:lnTo>
                      <a:pt x="3540315" y="2150523"/>
                    </a:lnTo>
                    <a:lnTo>
                      <a:pt x="3561140" y="2190973"/>
                    </a:lnTo>
                    <a:lnTo>
                      <a:pt x="3581515" y="2231688"/>
                    </a:lnTo>
                    <a:lnTo>
                      <a:pt x="3601439" y="2272664"/>
                    </a:lnTo>
                    <a:lnTo>
                      <a:pt x="3620907" y="2313897"/>
                    </a:lnTo>
                    <a:lnTo>
                      <a:pt x="3639915" y="2355385"/>
                    </a:lnTo>
                    <a:lnTo>
                      <a:pt x="3658462" y="2397125"/>
                    </a:lnTo>
                    <a:lnTo>
                      <a:pt x="3676543" y="2439113"/>
                    </a:lnTo>
                    <a:lnTo>
                      <a:pt x="3694155" y="2481345"/>
                    </a:lnTo>
                    <a:lnTo>
                      <a:pt x="3711294" y="2523819"/>
                    </a:lnTo>
                    <a:lnTo>
                      <a:pt x="3727959" y="2566531"/>
                    </a:lnTo>
                    <a:lnTo>
                      <a:pt x="3744144" y="2609478"/>
                    </a:lnTo>
                    <a:lnTo>
                      <a:pt x="3745949" y="2614441"/>
                    </a:lnTo>
                    <a:close/>
                  </a:path>
                </a:pathLst>
              </a:custGeom>
              <a:solidFill>
                <a:srgbClr val="B525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9E4B653-1FB0-45E7-B028-4BC0AC624EE1}"/>
              </a:ext>
            </a:extLst>
          </p:cNvPr>
          <p:cNvSpPr txBox="1">
            <a:spLocks/>
          </p:cNvSpPr>
          <p:nvPr/>
        </p:nvSpPr>
        <p:spPr>
          <a:xfrm>
            <a:off x="8685635" y="8704082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04E0225-064F-B25B-A1A8-2CB3FBE35ACF}"/>
              </a:ext>
            </a:extLst>
          </p:cNvPr>
          <p:cNvGrpSpPr/>
          <p:nvPr/>
        </p:nvGrpSpPr>
        <p:grpSpPr>
          <a:xfrm>
            <a:off x="533400" y="952500"/>
            <a:ext cx="22341877" cy="9638271"/>
            <a:chOff x="533400" y="927121"/>
            <a:chExt cx="22341877" cy="9638271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B28657F-DFDE-A6A1-9F83-C2485FD2B264}"/>
                </a:ext>
              </a:extLst>
            </p:cNvPr>
            <p:cNvGrpSpPr/>
            <p:nvPr/>
          </p:nvGrpSpPr>
          <p:grpSpPr>
            <a:xfrm>
              <a:off x="533400" y="927121"/>
              <a:ext cx="22341877" cy="9638271"/>
              <a:chOff x="533400" y="927121"/>
              <a:chExt cx="22341877" cy="9638271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CC1B5AA8-B811-5D71-91DE-3A5F8E916FDF}"/>
                  </a:ext>
                </a:extLst>
              </p:cNvPr>
              <p:cNvGrpSpPr/>
              <p:nvPr/>
            </p:nvGrpSpPr>
            <p:grpSpPr>
              <a:xfrm>
                <a:off x="533400" y="927121"/>
                <a:ext cx="17449800" cy="8331178"/>
                <a:chOff x="533400" y="927121"/>
                <a:chExt cx="17449800" cy="8331178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373ED420-053C-5406-5D37-EACA63E376BD}"/>
                    </a:ext>
                  </a:extLst>
                </p:cNvPr>
                <p:cNvGrpSpPr/>
                <p:nvPr/>
              </p:nvGrpSpPr>
              <p:grpSpPr>
                <a:xfrm>
                  <a:off x="10128704" y="3139916"/>
                  <a:ext cx="7168695" cy="3986193"/>
                  <a:chOff x="10128704" y="3139916"/>
                  <a:chExt cx="7168695" cy="3986193"/>
                </a:xfrm>
              </p:grpSpPr>
              <p:pic>
                <p:nvPicPr>
                  <p:cNvPr id="4" name="object 4"/>
                  <p:cNvPicPr/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3717067" y="3139916"/>
                    <a:ext cx="3046934" cy="3077699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object 5"/>
                  <p:cNvGrpSpPr/>
                  <p:nvPr/>
                </p:nvGrpSpPr>
                <p:grpSpPr>
                  <a:xfrm>
                    <a:off x="10141406" y="3302966"/>
                    <a:ext cx="2914649" cy="2914649"/>
                    <a:chOff x="10159572" y="3302966"/>
                    <a:chExt cx="2914649" cy="2914649"/>
                  </a:xfrm>
                </p:grpSpPr>
                <p:pic>
                  <p:nvPicPr>
                    <p:cNvPr id="6" name="object 6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10159572" y="3302966"/>
                      <a:ext cx="2914649" cy="291464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object 7"/>
                    <p:cNvSpPr/>
                    <p:nvPr/>
                  </p:nvSpPr>
                  <p:spPr>
                    <a:xfrm>
                      <a:off x="11352124" y="4495518"/>
                      <a:ext cx="525780" cy="5257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5779" h="525779">
                          <a:moveTo>
                            <a:pt x="525512" y="525512"/>
                          </a:moveTo>
                          <a:lnTo>
                            <a:pt x="0" y="525512"/>
                          </a:lnTo>
                          <a:lnTo>
                            <a:pt x="0" y="0"/>
                          </a:lnTo>
                          <a:lnTo>
                            <a:pt x="525512" y="0"/>
                          </a:lnTo>
                          <a:lnTo>
                            <a:pt x="525512" y="5255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pic>
                  <p:nvPicPr>
                    <p:cNvPr id="8" name="object 8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11382567" y="4572710"/>
                      <a:ext cx="466724" cy="37147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9" name="object 9"/>
                  <p:cNvSpPr txBox="1"/>
                  <p:nvPr/>
                </p:nvSpPr>
                <p:spPr>
                  <a:xfrm>
                    <a:off x="10128704" y="6584935"/>
                    <a:ext cx="7168695" cy="541174"/>
                  </a:xfrm>
                  <a:prstGeom prst="rect">
                    <a:avLst/>
                  </a:prstGeom>
                </p:spPr>
                <p:txBody>
                  <a:bodyPr vert="horz" wrap="square" lIns="0" tIns="1778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40"/>
                      </a:spcBef>
                      <a:tabLst>
                        <a:tab pos="3790315" algn="l"/>
                      </a:tabLst>
                    </a:pPr>
                    <a:r>
                      <a:rPr sz="3400" spc="26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#Вконтакте</a:t>
                    </a:r>
                    <a:r>
                      <a:rPr sz="340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	</a:t>
                    </a:r>
                    <a:r>
                      <a:rPr sz="3400" spc="305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#Telegramm</a:t>
                    </a:r>
                    <a:endParaRPr sz="3400" dirty="0"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endParaRPr>
                  </a:p>
                </p:txBody>
              </p:sp>
            </p:grpSp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3400" y="2616222"/>
                  <a:ext cx="8114896" cy="6642077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 txBox="1"/>
                <p:nvPr/>
              </p:nvSpPr>
              <p:spPr>
                <a:xfrm>
                  <a:off x="8333137" y="927121"/>
                  <a:ext cx="9650063" cy="78226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sz="5000" b="1" spc="25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ОСТАЛИСЬ</a:t>
                  </a:r>
                  <a:r>
                    <a:rPr lang="ru-RU" sz="5000" b="1" spc="-8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 </a:t>
                  </a:r>
                  <a:r>
                    <a:rPr lang="ru-RU" sz="5000" b="1" spc="265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ВОПРОСЫ?</a:t>
                  </a:r>
                  <a:endParaRPr sz="500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endParaRPr>
                </a:p>
              </p:txBody>
            </p:sp>
          </p:grpSp>
          <p:sp>
            <p:nvSpPr>
              <p:cNvPr id="3" name="object 3"/>
              <p:cNvSpPr txBox="1"/>
              <p:nvPr/>
            </p:nvSpPr>
            <p:spPr>
              <a:xfrm>
                <a:off x="10652725" y="8242321"/>
                <a:ext cx="12222552" cy="2323071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5000" b="1" spc="1335" dirty="0">
                    <a:solidFill>
                      <a:srgbClr val="B52567">
                        <a:alpha val="10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sz="15000" dirty="0">
                  <a:solidFill>
                    <a:srgbClr val="B52567">
                      <a:alpha val="10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1332436" y="5414410"/>
                <a:ext cx="7430564" cy="641842"/>
              </a:xfrm>
              <a:prstGeom prst="rect">
                <a:avLst/>
              </a:prstGeom>
            </p:spPr>
            <p:txBody>
              <a:bodyPr vert="horz" wrap="square" lIns="0" tIns="23939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1332434" y="7008943"/>
                <a:ext cx="7430563" cy="634148"/>
              </a:xfrm>
              <a:prstGeom prst="rect">
                <a:avLst/>
              </a:prstGeom>
            </p:spPr>
            <p:txBody>
              <a:bodyPr vert="horz" wrap="square" lIns="0" tIns="2317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685800" y="2863391"/>
                <a:ext cx="7772397" cy="5241819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5000" b="1" spc="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Контакты</a:t>
                </a:r>
                <a:endParaRPr sz="5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10"/>
                  </a:spcBef>
                </a:pPr>
                <a:r>
                  <a:rPr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#Адрес</a:t>
                </a:r>
                <a:endParaRPr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0"/>
                  </a:spcBef>
                </a:pPr>
                <a:r>
                  <a:rPr lang="ru-RU"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sz="2800" spc="-2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г.Красноярск</a:t>
                </a:r>
                <a:r>
                  <a:rPr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1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ул.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Лиды</a:t>
                </a:r>
                <a:r>
                  <a:rPr sz="2800" spc="-1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4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Прушинской,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5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</a:t>
                </a:r>
                <a:endParaRPr lang="ru-RU" sz="2800" spc="-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r>
                  <a:rPr lang="ru-RU" sz="3400" spc="3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#Приемная</a:t>
                </a:r>
                <a:r>
                  <a:rPr lang="ru-RU" sz="3400" spc="-1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9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комиссия</a:t>
                </a:r>
                <a:r>
                  <a:rPr lang="ru-RU" sz="3400" spc="-11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7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spcBef>
                    <a:spcPts val="1614"/>
                  </a:spcBef>
                </a:pP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(391) 206-</a:t>
                </a:r>
                <a:r>
                  <a:rPr lang="ru-RU" sz="2800" spc="-1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29, </a:t>
                </a: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(391) 206-</a:t>
                </a:r>
                <a:r>
                  <a:rPr lang="ru-RU" sz="2800" spc="-1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69</a:t>
                </a:r>
              </a:p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r>
                  <a:rPr lang="ru-RU"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#Официальный</a:t>
                </a:r>
                <a:r>
                  <a:rPr lang="ru-RU" sz="3400" spc="-11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сайт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lnSpc>
                    <a:spcPct val="100000"/>
                  </a:lnSpc>
                  <a:spcBef>
                    <a:spcPts val="1575"/>
                  </a:spcBef>
                </a:pP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http://economics.sfu-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kras.ru/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endParaRPr lang="ru-RU"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11598911" y="1715516"/>
              <a:ext cx="6689089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spc="29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СПРОСИ</a:t>
              </a:r>
              <a:r>
                <a:rPr sz="5000" b="1" spc="-85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1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У</a:t>
              </a:r>
              <a:r>
                <a:rPr sz="5000" b="1" spc="-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5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НАС</a:t>
              </a:r>
              <a:r>
                <a:rPr lang="ru-RU" sz="5000" b="1" spc="50" dirty="0">
                  <a:solidFill>
                    <a:srgbClr val="B52567"/>
                  </a:solidFill>
                  <a:latin typeface="Tahoma"/>
                  <a:cs typeface="Tahoma"/>
                </a:rPr>
                <a:t>…</a:t>
              </a:r>
              <a:endParaRPr sz="5000" dirty="0">
                <a:latin typeface="Tahoma"/>
                <a:cs typeface="Tahoma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13095706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367</Words>
  <Application>Microsoft Office PowerPoint</Application>
  <PresentationFormat>Произвольный</PresentationFormat>
  <Paragraphs>90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Образовательно- квалификационный уровень:</vt:lpstr>
      <vt:lpstr>КОЛИЧЕСТВО</vt:lpstr>
      <vt:lpstr>Презентация PowerPoint</vt:lpstr>
      <vt:lpstr>Презентация PowerPoint</vt:lpstr>
      <vt:lpstr>ПЕРСПЕКТИВА</vt:lpstr>
      <vt:lpstr>ДОКУМЕНТЫ </vt:lpstr>
      <vt:lpstr>ИТИСУ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ПИТАНИЯ ЖИВ. БАКАЛАВР</dc:title>
  <dc:creator>Анастасия Тройнова</dc:creator>
  <cp:keywords>DAF-ACK1aIE,BAE8OW2F7JQ</cp:keywords>
  <cp:lastModifiedBy>Виктория Иванова</cp:lastModifiedBy>
  <cp:revision>14</cp:revision>
  <dcterms:created xsi:type="dcterms:W3CDTF">2025-02-03T04:55:07Z</dcterms:created>
  <dcterms:modified xsi:type="dcterms:W3CDTF">2025-02-06T09:18:35Z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