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7" r:id="rId9"/>
    <p:sldId id="268" r:id="rId1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487E"/>
    <a:srgbClr val="83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33" autoAdjust="0"/>
  </p:normalViewPr>
  <p:slideViewPr>
    <p:cSldViewPr>
      <p:cViewPr varScale="1">
        <p:scale>
          <a:sx n="52" d="100"/>
          <a:sy n="52" d="100"/>
        </p:scale>
        <p:origin x="85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9FCF6-0FD5-4CA8-8FEB-14F553B3CD71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0F2D-CC28-456F-AFD9-B3045501A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31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D0F2D-CC28-456F-AFD9-B3045501AA5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D0F2D-CC28-456F-AFD9-B3045501AA5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3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4211" y="5805279"/>
            <a:ext cx="1702008" cy="141142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8561" y="5781491"/>
            <a:ext cx="5548826" cy="14252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0087" y="-683480"/>
            <a:ext cx="12957810" cy="409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41942" y="2768708"/>
            <a:ext cx="6914515" cy="5346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768367" y="2739740"/>
            <a:ext cx="5932805" cy="621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352298" y="286955"/>
            <a:ext cx="6237605" cy="1980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04476" y="3678999"/>
            <a:ext cx="7633969" cy="4939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conomics.sfu-kras.ru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069628B4-A831-E21A-9256-A5A6F5043503}"/>
              </a:ext>
            </a:extLst>
          </p:cNvPr>
          <p:cNvSpPr txBox="1"/>
          <p:nvPr/>
        </p:nvSpPr>
        <p:spPr>
          <a:xfrm>
            <a:off x="5334000" y="-937569"/>
            <a:ext cx="14478000" cy="4168449"/>
          </a:xfrm>
          <a:prstGeom prst="rect">
            <a:avLst/>
          </a:prstGeom>
          <a:effectLst>
            <a:outerShdw blurRad="50800" sx="1000" sy="1000" algn="ctr" rotWithShape="0">
              <a:srgbClr val="000000"/>
            </a:outerShdw>
          </a:effectLst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0" b="1" spc="1585" dirty="0">
                <a:solidFill>
                  <a:schemeClr val="accent4">
                    <a:lumMod val="20000"/>
                    <a:lumOff val="8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27000" dirty="0">
              <a:solidFill>
                <a:schemeClr val="accent4">
                  <a:lumMod val="20000"/>
                  <a:lumOff val="8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1F671FF1-486A-47DC-6758-81F2189452F9}"/>
              </a:ext>
            </a:extLst>
          </p:cNvPr>
          <p:cNvSpPr txBox="1"/>
          <p:nvPr/>
        </p:nvSpPr>
        <p:spPr>
          <a:xfrm>
            <a:off x="-381000" y="6438900"/>
            <a:ext cx="12503045" cy="4919937"/>
          </a:xfrm>
          <a:prstGeom prst="rect">
            <a:avLst/>
          </a:prstGeom>
        </p:spPr>
        <p:txBody>
          <a:bodyPr vert="horz" wrap="square" lIns="0" tIns="300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0"/>
              </a:spcBef>
            </a:pPr>
            <a:r>
              <a:rPr lang="ru-RU" sz="30000" b="1" spc="3670" dirty="0">
                <a:solidFill>
                  <a:schemeClr val="accent2">
                    <a:lumMod val="40000"/>
                    <a:lumOff val="6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СФУ</a:t>
            </a:r>
            <a:endParaRPr sz="30000" dirty="0">
              <a:solidFill>
                <a:schemeClr val="accent2">
                  <a:lumMod val="40000"/>
                  <a:lumOff val="6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2351F-B063-04B8-2EDD-9683B5F96EC4}"/>
              </a:ext>
            </a:extLst>
          </p:cNvPr>
          <p:cNvSpPr txBox="1"/>
          <p:nvPr/>
        </p:nvSpPr>
        <p:spPr>
          <a:xfrm>
            <a:off x="352672" y="3086100"/>
            <a:ext cx="184404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7445" marR="5080" indent="-1743075">
              <a:lnSpc>
                <a:spcPct val="79100"/>
              </a:lnSpc>
              <a:spcBef>
                <a:spcPts val="2365"/>
              </a:spcBef>
            </a:pPr>
            <a:r>
              <a:rPr lang="ru-RU" sz="10000" spc="8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ИНСТИТУТ</a:t>
            </a:r>
            <a:r>
              <a:rPr lang="ru-RU" sz="10000" spc="-3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0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ТОРГОВЛИ </a:t>
            </a:r>
            <a:r>
              <a:rPr lang="ru-RU" sz="10000" spc="1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34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СФЕРЫ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9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УСЛУГ</a:t>
            </a:r>
            <a:endParaRPr lang="ru-RU" sz="10000" dirty="0">
              <a:solidFill>
                <a:schemeClr val="accent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7" cy="65246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0150" y="2352343"/>
            <a:ext cx="13160650" cy="65246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" y="2352343"/>
            <a:ext cx="6905955" cy="65246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7675438" y="3262312"/>
            <a:ext cx="9843079" cy="4198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Направление подготовки:</a:t>
            </a:r>
            <a:endParaRPr lang="ru-RU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19.04.02 Продукты питания из растительного сырья</a:t>
            </a:r>
          </a:p>
          <a:p>
            <a:endParaRPr lang="ru-RU" sz="32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Магистерская программа:</a:t>
            </a:r>
            <a:endParaRPr lang="ru-RU" sz="40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19.04.02.01 Современные технологии и безопасность хлеба, хлебобулочных и кондитерских изделий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11195" y="1028700"/>
            <a:ext cx="3329761" cy="83758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61463" y="1028700"/>
            <a:ext cx="3348104" cy="838880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043386"/>
            <a:ext cx="8095615" cy="4210050"/>
            <a:chOff x="0" y="1237259"/>
            <a:chExt cx="8095615" cy="4210050"/>
          </a:xfrm>
          <a:solidFill>
            <a:srgbClr val="833C7A"/>
          </a:solidFill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37259"/>
              <a:ext cx="8095401" cy="4209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bject 6"/>
            <p:cNvSpPr/>
            <p:nvPr/>
          </p:nvSpPr>
          <p:spPr>
            <a:xfrm>
              <a:off x="944190" y="1562875"/>
              <a:ext cx="561975" cy="134620"/>
            </a:xfrm>
            <a:custGeom>
              <a:avLst/>
              <a:gdLst/>
              <a:ahLst/>
              <a:cxnLst/>
              <a:rect l="l" t="t" r="r" b="b"/>
              <a:pathLst>
                <a:path w="561975" h="134619">
                  <a:moveTo>
                    <a:pt x="67238" y="134540"/>
                  </a:moveTo>
                  <a:lnTo>
                    <a:pt x="41049" y="129252"/>
                  </a:lnTo>
                  <a:lnTo>
                    <a:pt x="19678" y="114833"/>
                  </a:lnTo>
                  <a:lnTo>
                    <a:pt x="5278" y="93450"/>
                  </a:lnTo>
                  <a:lnTo>
                    <a:pt x="0" y="67270"/>
                  </a:lnTo>
                  <a:lnTo>
                    <a:pt x="5292" y="41076"/>
                  </a:lnTo>
                  <a:lnTo>
                    <a:pt x="19712" y="19694"/>
                  </a:lnTo>
                  <a:lnTo>
                    <a:pt x="41098" y="5283"/>
                  </a:lnTo>
                  <a:lnTo>
                    <a:pt x="67270" y="0"/>
                  </a:lnTo>
                  <a:lnTo>
                    <a:pt x="93459" y="5283"/>
                  </a:lnTo>
                  <a:lnTo>
                    <a:pt x="114829" y="19694"/>
                  </a:lnTo>
                  <a:lnTo>
                    <a:pt x="129230" y="41076"/>
                  </a:lnTo>
                  <a:lnTo>
                    <a:pt x="134508" y="67270"/>
                  </a:lnTo>
                  <a:lnTo>
                    <a:pt x="129225" y="93450"/>
                  </a:lnTo>
                  <a:lnTo>
                    <a:pt x="114813" y="114833"/>
                  </a:lnTo>
                  <a:lnTo>
                    <a:pt x="93432" y="129252"/>
                  </a:lnTo>
                  <a:lnTo>
                    <a:pt x="67238" y="134540"/>
                  </a:lnTo>
                  <a:close/>
                </a:path>
                <a:path w="561975" h="134619">
                  <a:moveTo>
                    <a:pt x="280718" y="134540"/>
                  </a:moveTo>
                  <a:lnTo>
                    <a:pt x="254524" y="129257"/>
                  </a:lnTo>
                  <a:lnTo>
                    <a:pt x="233142" y="114845"/>
                  </a:lnTo>
                  <a:lnTo>
                    <a:pt x="218731" y="93464"/>
                  </a:lnTo>
                  <a:lnTo>
                    <a:pt x="213447" y="67270"/>
                  </a:lnTo>
                  <a:lnTo>
                    <a:pt x="218735" y="41076"/>
                  </a:lnTo>
                  <a:lnTo>
                    <a:pt x="233154" y="19694"/>
                  </a:lnTo>
                  <a:lnTo>
                    <a:pt x="254537" y="5283"/>
                  </a:lnTo>
                  <a:lnTo>
                    <a:pt x="280718" y="0"/>
                  </a:lnTo>
                  <a:lnTo>
                    <a:pt x="306898" y="5283"/>
                  </a:lnTo>
                  <a:lnTo>
                    <a:pt x="328281" y="19694"/>
                  </a:lnTo>
                  <a:lnTo>
                    <a:pt x="342700" y="41076"/>
                  </a:lnTo>
                  <a:lnTo>
                    <a:pt x="347988" y="67270"/>
                  </a:lnTo>
                  <a:lnTo>
                    <a:pt x="342704" y="93464"/>
                  </a:lnTo>
                  <a:lnTo>
                    <a:pt x="328293" y="114845"/>
                  </a:lnTo>
                  <a:lnTo>
                    <a:pt x="306911" y="129257"/>
                  </a:lnTo>
                  <a:lnTo>
                    <a:pt x="280718" y="134540"/>
                  </a:lnTo>
                  <a:close/>
                </a:path>
                <a:path w="561975" h="134619">
                  <a:moveTo>
                    <a:pt x="494197" y="134540"/>
                  </a:moveTo>
                  <a:lnTo>
                    <a:pt x="468003" y="129257"/>
                  </a:lnTo>
                  <a:lnTo>
                    <a:pt x="446622" y="114845"/>
                  </a:lnTo>
                  <a:lnTo>
                    <a:pt x="432210" y="93464"/>
                  </a:lnTo>
                  <a:lnTo>
                    <a:pt x="426927" y="67270"/>
                  </a:lnTo>
                  <a:lnTo>
                    <a:pt x="432215" y="41076"/>
                  </a:lnTo>
                  <a:lnTo>
                    <a:pt x="446634" y="19694"/>
                  </a:lnTo>
                  <a:lnTo>
                    <a:pt x="468017" y="5283"/>
                  </a:lnTo>
                  <a:lnTo>
                    <a:pt x="494197" y="0"/>
                  </a:lnTo>
                  <a:lnTo>
                    <a:pt x="520378" y="5283"/>
                  </a:lnTo>
                  <a:lnTo>
                    <a:pt x="541761" y="19694"/>
                  </a:lnTo>
                  <a:lnTo>
                    <a:pt x="556180" y="41076"/>
                  </a:lnTo>
                  <a:lnTo>
                    <a:pt x="561467" y="67270"/>
                  </a:lnTo>
                  <a:lnTo>
                    <a:pt x="556180" y="93464"/>
                  </a:lnTo>
                  <a:lnTo>
                    <a:pt x="541761" y="114845"/>
                  </a:lnTo>
                  <a:lnTo>
                    <a:pt x="520377" y="129257"/>
                  </a:lnTo>
                  <a:lnTo>
                    <a:pt x="494197" y="13454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:a16="http://schemas.microsoft.com/office/drawing/2014/main" id="{8221383A-C0D6-C217-CFB1-771FBFE858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815" y="1999509"/>
            <a:ext cx="5792786" cy="16945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sz="3200" spc="2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Образовательно- </a:t>
            </a:r>
            <a:r>
              <a:rPr sz="3200" spc="34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квалификационный </a:t>
            </a:r>
            <a:r>
              <a:rPr sz="3200" spc="2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уровень: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7D716431-F9FC-9F15-A00A-88D4F097AF44}"/>
              </a:ext>
            </a:extLst>
          </p:cNvPr>
          <p:cNvSpPr txBox="1"/>
          <p:nvPr/>
        </p:nvSpPr>
        <p:spPr>
          <a:xfrm>
            <a:off x="3048000" y="3694075"/>
            <a:ext cx="449580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4000" spc="155" dirty="0">
                <a:solidFill>
                  <a:srgbClr val="FFFFFF"/>
                </a:solidFill>
                <a:latin typeface="Verdana"/>
                <a:cs typeface="Verdana"/>
              </a:rPr>
              <a:t>МАГИСТРАТУРА</a:t>
            </a:r>
            <a:endParaRPr sz="4000" dirty="0">
              <a:latin typeface="Verdana"/>
              <a:cs typeface="Verdana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FC21E4B2-2430-8780-088E-80A66F2ACEEC}"/>
              </a:ext>
            </a:extLst>
          </p:cNvPr>
          <p:cNvSpPr txBox="1"/>
          <p:nvPr/>
        </p:nvSpPr>
        <p:spPr>
          <a:xfrm>
            <a:off x="381000" y="6839745"/>
            <a:ext cx="9092281" cy="1427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ru-RU" sz="4000" b="1" spc="39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Срок подготовки</a:t>
            </a:r>
            <a:r>
              <a:rPr sz="4000" b="1" spc="24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:</a:t>
            </a:r>
            <a:endParaRPr lang="ru-RU" sz="4000" b="1" spc="24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lang="ru-RU" b="1" spc="24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ru-RU" sz="320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Заочная </a:t>
            </a:r>
            <a:r>
              <a:rPr lang="ru-RU" sz="3200" spc="8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форма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320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обучения: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3200" spc="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3200" spc="-2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года 4 месяца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DD610020-DFA3-F9BE-8CBE-C205CA0FA532}"/>
              </a:ext>
            </a:extLst>
          </p:cNvPr>
          <p:cNvSpPr txBox="1"/>
          <p:nvPr/>
        </p:nvSpPr>
        <p:spPr>
          <a:xfrm>
            <a:off x="4913297" y="5253436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2190F8ED-37B4-A4DE-1693-746DE39F0E87}"/>
              </a:ext>
            </a:extLst>
          </p:cNvPr>
          <p:cNvSpPr txBox="1"/>
          <p:nvPr/>
        </p:nvSpPr>
        <p:spPr>
          <a:xfrm>
            <a:off x="599986" y="7927087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ИТИС</a:t>
            </a:r>
            <a:r>
              <a:rPr lang="ru-RU"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ject 18">
            <a:extLst>
              <a:ext uri="{FF2B5EF4-FFF2-40B4-BE49-F238E27FC236}">
                <a16:creationId xmlns:a16="http://schemas.microsoft.com/office/drawing/2014/main" id="{4879231B-EE77-81EF-B6E4-8F90823CDB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0" y="3346053"/>
            <a:ext cx="4662100" cy="4312047"/>
          </a:xfrm>
          <a:prstGeom prst="rect">
            <a:avLst/>
          </a:prstGeom>
        </p:spPr>
      </p:pic>
      <p:pic>
        <p:nvPicPr>
          <p:cNvPr id="25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4143" y="3346053"/>
            <a:ext cx="4662100" cy="431204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0" y="-495300"/>
            <a:ext cx="12877800" cy="4630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spc="61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</a:t>
            </a:r>
            <a:r>
              <a:rPr lang="ru-RU" sz="15000" spc="61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ТВО</a:t>
            </a:r>
            <a:endParaRPr sz="15000" spc="61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30000" y="7962900"/>
            <a:ext cx="8351374" cy="2305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5310">
              <a:lnSpc>
                <a:spcPts val="19690"/>
              </a:lnSpc>
            </a:pPr>
            <a:r>
              <a:rPr sz="15000" b="1" spc="103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МЕСТ</a:t>
            </a:r>
            <a:endParaRPr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3DB8B9E-557D-2793-5044-C68F931B08AC}"/>
              </a:ext>
            </a:extLst>
          </p:cNvPr>
          <p:cNvGrpSpPr/>
          <p:nvPr/>
        </p:nvGrpSpPr>
        <p:grpSpPr>
          <a:xfrm>
            <a:off x="3124200" y="3735578"/>
            <a:ext cx="4959697" cy="3613941"/>
            <a:chOff x="4419600" y="4039082"/>
            <a:chExt cx="4843466" cy="3446692"/>
          </a:xfrm>
        </p:grpSpPr>
        <p:sp>
          <p:nvSpPr>
            <p:cNvPr id="4" name="object 4"/>
            <p:cNvSpPr txBox="1"/>
            <p:nvPr/>
          </p:nvSpPr>
          <p:spPr>
            <a:xfrm>
              <a:off x="4813998" y="4073388"/>
              <a:ext cx="4449068" cy="3010547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sz="3200" spc="27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Количество</a:t>
              </a:r>
              <a:endParaRPr sz="32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640"/>
                </a:spcBef>
              </a:pPr>
              <a:r>
                <a:rPr sz="3200" b="1" spc="204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algun Gothic"/>
                </a:rPr>
                <a:t>бюджетных</a:t>
              </a:r>
              <a:r>
                <a:rPr sz="3200" b="1" spc="-235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algun Gothic"/>
                </a:rPr>
                <a:t> </a:t>
              </a:r>
              <a:r>
                <a:rPr sz="3200" spc="285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мест</a:t>
              </a:r>
              <a:endParaRPr sz="32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1175"/>
                </a:spcBef>
              </a:pPr>
              <a:r>
                <a:rPr lang="ru-RU" sz="12000" b="1" spc="-33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10</a:t>
              </a:r>
              <a:endParaRPr sz="120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4419600" y="4039082"/>
              <a:ext cx="436568" cy="3446692"/>
              <a:chOff x="3462707" y="4042105"/>
              <a:chExt cx="436615" cy="3446779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3752002" y="4042105"/>
                <a:ext cx="147320" cy="3446779"/>
              </a:xfrm>
              <a:custGeom>
                <a:avLst/>
                <a:gdLst/>
                <a:ahLst/>
                <a:cxnLst/>
                <a:rect l="l" t="t" r="r" b="b"/>
                <a:pathLst>
                  <a:path w="147320" h="3446779">
                    <a:moveTo>
                      <a:pt x="73361" y="167220"/>
                    </a:moveTo>
                    <a:lnTo>
                      <a:pt x="44672" y="160666"/>
                    </a:lnTo>
                    <a:lnTo>
                      <a:pt x="21368" y="142776"/>
                    </a:lnTo>
                    <a:lnTo>
                      <a:pt x="5720" y="116205"/>
                    </a:lnTo>
                    <a:lnTo>
                      <a:pt x="0" y="83610"/>
                    </a:lnTo>
                    <a:lnTo>
                      <a:pt x="5817" y="51014"/>
                    </a:lnTo>
                    <a:lnTo>
                      <a:pt x="21627" y="24443"/>
                    </a:lnTo>
                    <a:lnTo>
                      <a:pt x="44964" y="6553"/>
                    </a:lnTo>
                    <a:lnTo>
                      <a:pt x="73361" y="0"/>
                    </a:lnTo>
                    <a:lnTo>
                      <a:pt x="101759" y="6553"/>
                    </a:lnTo>
                    <a:lnTo>
                      <a:pt x="125095" y="24443"/>
                    </a:lnTo>
                    <a:lnTo>
                      <a:pt x="140905" y="51014"/>
                    </a:lnTo>
                    <a:lnTo>
                      <a:pt x="146723" y="83610"/>
                    </a:lnTo>
                    <a:lnTo>
                      <a:pt x="141003" y="116205"/>
                    </a:lnTo>
                    <a:lnTo>
                      <a:pt x="125355" y="142776"/>
                    </a:lnTo>
                    <a:lnTo>
                      <a:pt x="102051" y="160666"/>
                    </a:lnTo>
                    <a:lnTo>
                      <a:pt x="73361" y="167220"/>
                    </a:lnTo>
                    <a:close/>
                  </a:path>
                  <a:path w="147320" h="3446779">
                    <a:moveTo>
                      <a:pt x="73361" y="419432"/>
                    </a:moveTo>
                    <a:lnTo>
                      <a:pt x="44672" y="412879"/>
                    </a:lnTo>
                    <a:lnTo>
                      <a:pt x="21368" y="394988"/>
                    </a:lnTo>
                    <a:lnTo>
                      <a:pt x="5720" y="368417"/>
                    </a:lnTo>
                    <a:lnTo>
                      <a:pt x="0" y="335822"/>
                    </a:lnTo>
                    <a:lnTo>
                      <a:pt x="5720" y="303227"/>
                    </a:lnTo>
                    <a:lnTo>
                      <a:pt x="21368" y="276656"/>
                    </a:lnTo>
                    <a:lnTo>
                      <a:pt x="44672" y="258766"/>
                    </a:lnTo>
                    <a:lnTo>
                      <a:pt x="73361" y="252212"/>
                    </a:lnTo>
                    <a:lnTo>
                      <a:pt x="102051" y="258766"/>
                    </a:lnTo>
                    <a:lnTo>
                      <a:pt x="125355" y="276656"/>
                    </a:lnTo>
                    <a:lnTo>
                      <a:pt x="141003" y="303227"/>
                    </a:lnTo>
                    <a:lnTo>
                      <a:pt x="146723" y="335822"/>
                    </a:lnTo>
                    <a:lnTo>
                      <a:pt x="141003" y="368417"/>
                    </a:lnTo>
                    <a:lnTo>
                      <a:pt x="125355" y="394988"/>
                    </a:lnTo>
                    <a:lnTo>
                      <a:pt x="102051" y="412879"/>
                    </a:lnTo>
                    <a:lnTo>
                      <a:pt x="73361" y="419432"/>
                    </a:lnTo>
                    <a:close/>
                  </a:path>
                  <a:path w="147320" h="3446779">
                    <a:moveTo>
                      <a:pt x="73361" y="671645"/>
                    </a:moveTo>
                    <a:lnTo>
                      <a:pt x="44672" y="665091"/>
                    </a:lnTo>
                    <a:lnTo>
                      <a:pt x="21368" y="647201"/>
                    </a:lnTo>
                    <a:lnTo>
                      <a:pt x="5720" y="620630"/>
                    </a:lnTo>
                    <a:lnTo>
                      <a:pt x="0" y="588034"/>
                    </a:lnTo>
                    <a:lnTo>
                      <a:pt x="5817" y="555439"/>
                    </a:lnTo>
                    <a:lnTo>
                      <a:pt x="21627" y="528868"/>
                    </a:lnTo>
                    <a:lnTo>
                      <a:pt x="44964" y="510978"/>
                    </a:lnTo>
                    <a:lnTo>
                      <a:pt x="73361" y="504424"/>
                    </a:lnTo>
                    <a:lnTo>
                      <a:pt x="101759" y="510978"/>
                    </a:lnTo>
                    <a:lnTo>
                      <a:pt x="125095" y="528868"/>
                    </a:lnTo>
                    <a:lnTo>
                      <a:pt x="140905" y="555439"/>
                    </a:lnTo>
                    <a:lnTo>
                      <a:pt x="146723" y="588034"/>
                    </a:lnTo>
                    <a:lnTo>
                      <a:pt x="141003" y="620630"/>
                    </a:lnTo>
                    <a:lnTo>
                      <a:pt x="125355" y="647201"/>
                    </a:lnTo>
                    <a:lnTo>
                      <a:pt x="102051" y="665091"/>
                    </a:lnTo>
                    <a:lnTo>
                      <a:pt x="73361" y="671645"/>
                    </a:lnTo>
                    <a:close/>
                  </a:path>
                  <a:path w="147320" h="3446779">
                    <a:moveTo>
                      <a:pt x="73361" y="923857"/>
                    </a:moveTo>
                    <a:lnTo>
                      <a:pt x="44672" y="917303"/>
                    </a:lnTo>
                    <a:lnTo>
                      <a:pt x="21368" y="899413"/>
                    </a:lnTo>
                    <a:lnTo>
                      <a:pt x="5720" y="872842"/>
                    </a:lnTo>
                    <a:lnTo>
                      <a:pt x="0" y="840247"/>
                    </a:lnTo>
                    <a:lnTo>
                      <a:pt x="5720" y="807651"/>
                    </a:lnTo>
                    <a:lnTo>
                      <a:pt x="21368" y="781081"/>
                    </a:lnTo>
                    <a:lnTo>
                      <a:pt x="44672" y="763190"/>
                    </a:lnTo>
                    <a:lnTo>
                      <a:pt x="73361" y="756637"/>
                    </a:lnTo>
                    <a:lnTo>
                      <a:pt x="102051" y="763190"/>
                    </a:lnTo>
                    <a:lnTo>
                      <a:pt x="125355" y="781081"/>
                    </a:lnTo>
                    <a:lnTo>
                      <a:pt x="141003" y="807651"/>
                    </a:lnTo>
                    <a:lnTo>
                      <a:pt x="146723" y="840247"/>
                    </a:lnTo>
                    <a:lnTo>
                      <a:pt x="141003" y="872842"/>
                    </a:lnTo>
                    <a:lnTo>
                      <a:pt x="125355" y="899413"/>
                    </a:lnTo>
                    <a:lnTo>
                      <a:pt x="102051" y="917303"/>
                    </a:lnTo>
                    <a:lnTo>
                      <a:pt x="73361" y="923857"/>
                    </a:lnTo>
                    <a:close/>
                  </a:path>
                  <a:path w="147320" h="3446779">
                    <a:moveTo>
                      <a:pt x="73361" y="1176760"/>
                    </a:moveTo>
                    <a:lnTo>
                      <a:pt x="44672" y="1170207"/>
                    </a:lnTo>
                    <a:lnTo>
                      <a:pt x="21368" y="1152317"/>
                    </a:lnTo>
                    <a:lnTo>
                      <a:pt x="5720" y="1125746"/>
                    </a:lnTo>
                    <a:lnTo>
                      <a:pt x="0" y="1093150"/>
                    </a:lnTo>
                    <a:lnTo>
                      <a:pt x="5817" y="1060447"/>
                    </a:lnTo>
                    <a:lnTo>
                      <a:pt x="21627" y="1033638"/>
                    </a:lnTo>
                    <a:lnTo>
                      <a:pt x="45089" y="1015414"/>
                    </a:lnTo>
                    <a:lnTo>
                      <a:pt x="45378" y="1015414"/>
                    </a:lnTo>
                    <a:lnTo>
                      <a:pt x="73361" y="1008849"/>
                    </a:lnTo>
                    <a:lnTo>
                      <a:pt x="101759" y="1015414"/>
                    </a:lnTo>
                    <a:lnTo>
                      <a:pt x="125095" y="1033379"/>
                    </a:lnTo>
                    <a:lnTo>
                      <a:pt x="140905" y="1060155"/>
                    </a:lnTo>
                    <a:lnTo>
                      <a:pt x="146723" y="1093150"/>
                    </a:lnTo>
                    <a:lnTo>
                      <a:pt x="141003" y="1125746"/>
                    </a:lnTo>
                    <a:lnTo>
                      <a:pt x="125355" y="1152317"/>
                    </a:lnTo>
                    <a:lnTo>
                      <a:pt x="102051" y="1170207"/>
                    </a:lnTo>
                    <a:lnTo>
                      <a:pt x="73361" y="1176760"/>
                    </a:lnTo>
                    <a:close/>
                  </a:path>
                  <a:path w="147320" h="3446779">
                    <a:moveTo>
                      <a:pt x="73361" y="1428973"/>
                    </a:moveTo>
                    <a:lnTo>
                      <a:pt x="44672" y="1422419"/>
                    </a:lnTo>
                    <a:lnTo>
                      <a:pt x="21368" y="1404529"/>
                    </a:lnTo>
                    <a:lnTo>
                      <a:pt x="5720" y="1377958"/>
                    </a:lnTo>
                    <a:lnTo>
                      <a:pt x="0" y="1345363"/>
                    </a:lnTo>
                    <a:lnTo>
                      <a:pt x="5720" y="1312767"/>
                    </a:lnTo>
                    <a:lnTo>
                      <a:pt x="21368" y="1286196"/>
                    </a:lnTo>
                    <a:lnTo>
                      <a:pt x="44672" y="1268306"/>
                    </a:lnTo>
                    <a:lnTo>
                      <a:pt x="73361" y="1261752"/>
                    </a:lnTo>
                    <a:lnTo>
                      <a:pt x="102051" y="1268306"/>
                    </a:lnTo>
                    <a:lnTo>
                      <a:pt x="125355" y="1286196"/>
                    </a:lnTo>
                    <a:lnTo>
                      <a:pt x="141003" y="1312767"/>
                    </a:lnTo>
                    <a:lnTo>
                      <a:pt x="146723" y="1345363"/>
                    </a:lnTo>
                    <a:lnTo>
                      <a:pt x="141003" y="1377958"/>
                    </a:lnTo>
                    <a:lnTo>
                      <a:pt x="125355" y="1404529"/>
                    </a:lnTo>
                    <a:lnTo>
                      <a:pt x="102051" y="1422419"/>
                    </a:lnTo>
                    <a:lnTo>
                      <a:pt x="73361" y="1428973"/>
                    </a:lnTo>
                    <a:close/>
                  </a:path>
                  <a:path w="147320" h="3446779">
                    <a:moveTo>
                      <a:pt x="73361" y="1681185"/>
                    </a:moveTo>
                    <a:lnTo>
                      <a:pt x="44672" y="1674632"/>
                    </a:lnTo>
                    <a:lnTo>
                      <a:pt x="21368" y="1656741"/>
                    </a:lnTo>
                    <a:lnTo>
                      <a:pt x="5720" y="1630171"/>
                    </a:lnTo>
                    <a:lnTo>
                      <a:pt x="0" y="1597575"/>
                    </a:lnTo>
                    <a:lnTo>
                      <a:pt x="5720" y="1564980"/>
                    </a:lnTo>
                    <a:lnTo>
                      <a:pt x="21368" y="1538409"/>
                    </a:lnTo>
                    <a:lnTo>
                      <a:pt x="44672" y="1520519"/>
                    </a:lnTo>
                    <a:lnTo>
                      <a:pt x="73361" y="1513965"/>
                    </a:lnTo>
                    <a:lnTo>
                      <a:pt x="102051" y="1520519"/>
                    </a:lnTo>
                    <a:lnTo>
                      <a:pt x="125355" y="1538409"/>
                    </a:lnTo>
                    <a:lnTo>
                      <a:pt x="141003" y="1564980"/>
                    </a:lnTo>
                    <a:lnTo>
                      <a:pt x="146723" y="1597575"/>
                    </a:lnTo>
                    <a:lnTo>
                      <a:pt x="141003" y="1630171"/>
                    </a:lnTo>
                    <a:lnTo>
                      <a:pt x="125355" y="1656741"/>
                    </a:lnTo>
                    <a:lnTo>
                      <a:pt x="102051" y="1674632"/>
                    </a:lnTo>
                    <a:lnTo>
                      <a:pt x="73361" y="1681185"/>
                    </a:lnTo>
                    <a:close/>
                  </a:path>
                  <a:path w="147320" h="3446779">
                    <a:moveTo>
                      <a:pt x="73361" y="1933398"/>
                    </a:moveTo>
                    <a:lnTo>
                      <a:pt x="44672" y="1926844"/>
                    </a:lnTo>
                    <a:lnTo>
                      <a:pt x="21368" y="1908954"/>
                    </a:lnTo>
                    <a:lnTo>
                      <a:pt x="5720" y="1882383"/>
                    </a:lnTo>
                    <a:lnTo>
                      <a:pt x="0" y="1849788"/>
                    </a:lnTo>
                    <a:lnTo>
                      <a:pt x="5720" y="1817192"/>
                    </a:lnTo>
                    <a:lnTo>
                      <a:pt x="21368" y="1790621"/>
                    </a:lnTo>
                    <a:lnTo>
                      <a:pt x="44672" y="1772731"/>
                    </a:lnTo>
                    <a:lnTo>
                      <a:pt x="73361" y="1766177"/>
                    </a:lnTo>
                    <a:lnTo>
                      <a:pt x="102051" y="1772731"/>
                    </a:lnTo>
                    <a:lnTo>
                      <a:pt x="125355" y="1790621"/>
                    </a:lnTo>
                    <a:lnTo>
                      <a:pt x="141003" y="1817192"/>
                    </a:lnTo>
                    <a:lnTo>
                      <a:pt x="146723" y="1849788"/>
                    </a:lnTo>
                    <a:lnTo>
                      <a:pt x="141003" y="1882383"/>
                    </a:lnTo>
                    <a:lnTo>
                      <a:pt x="125355" y="1908954"/>
                    </a:lnTo>
                    <a:lnTo>
                      <a:pt x="102051" y="1926844"/>
                    </a:lnTo>
                    <a:lnTo>
                      <a:pt x="73361" y="1933398"/>
                    </a:lnTo>
                    <a:close/>
                  </a:path>
                  <a:path w="147320" h="3446779">
                    <a:moveTo>
                      <a:pt x="73361" y="2185610"/>
                    </a:moveTo>
                    <a:lnTo>
                      <a:pt x="44672" y="2179057"/>
                    </a:lnTo>
                    <a:lnTo>
                      <a:pt x="21368" y="2161166"/>
                    </a:lnTo>
                    <a:lnTo>
                      <a:pt x="5720" y="2134595"/>
                    </a:lnTo>
                    <a:lnTo>
                      <a:pt x="0" y="2102000"/>
                    </a:lnTo>
                    <a:lnTo>
                      <a:pt x="5817" y="2069297"/>
                    </a:lnTo>
                    <a:lnTo>
                      <a:pt x="21627" y="2042488"/>
                    </a:lnTo>
                    <a:lnTo>
                      <a:pt x="44964" y="2024360"/>
                    </a:lnTo>
                    <a:lnTo>
                      <a:pt x="73361" y="2017699"/>
                    </a:lnTo>
                    <a:lnTo>
                      <a:pt x="101759" y="2024360"/>
                    </a:lnTo>
                    <a:lnTo>
                      <a:pt x="125095" y="2042488"/>
                    </a:lnTo>
                    <a:lnTo>
                      <a:pt x="140905" y="2069297"/>
                    </a:lnTo>
                    <a:lnTo>
                      <a:pt x="146723" y="2102000"/>
                    </a:lnTo>
                    <a:lnTo>
                      <a:pt x="141003" y="2134595"/>
                    </a:lnTo>
                    <a:lnTo>
                      <a:pt x="125355" y="2161166"/>
                    </a:lnTo>
                    <a:lnTo>
                      <a:pt x="102051" y="2179057"/>
                    </a:lnTo>
                    <a:lnTo>
                      <a:pt x="73361" y="2185610"/>
                    </a:lnTo>
                    <a:close/>
                  </a:path>
                  <a:path w="147320" h="3446779">
                    <a:moveTo>
                      <a:pt x="73361" y="2437823"/>
                    </a:moveTo>
                    <a:lnTo>
                      <a:pt x="44672" y="2431269"/>
                    </a:lnTo>
                    <a:lnTo>
                      <a:pt x="21368" y="2413379"/>
                    </a:lnTo>
                    <a:lnTo>
                      <a:pt x="5720" y="2386808"/>
                    </a:lnTo>
                    <a:lnTo>
                      <a:pt x="0" y="2354212"/>
                    </a:lnTo>
                    <a:lnTo>
                      <a:pt x="5720" y="2321617"/>
                    </a:lnTo>
                    <a:lnTo>
                      <a:pt x="21368" y="2295046"/>
                    </a:lnTo>
                    <a:lnTo>
                      <a:pt x="44672" y="2277156"/>
                    </a:lnTo>
                    <a:lnTo>
                      <a:pt x="73361" y="2270602"/>
                    </a:lnTo>
                    <a:lnTo>
                      <a:pt x="102051" y="2277156"/>
                    </a:lnTo>
                    <a:lnTo>
                      <a:pt x="125355" y="2295046"/>
                    </a:lnTo>
                    <a:lnTo>
                      <a:pt x="141003" y="2321617"/>
                    </a:lnTo>
                    <a:lnTo>
                      <a:pt x="146723" y="2354212"/>
                    </a:lnTo>
                    <a:lnTo>
                      <a:pt x="141003" y="2386808"/>
                    </a:lnTo>
                    <a:lnTo>
                      <a:pt x="125355" y="2413379"/>
                    </a:lnTo>
                    <a:lnTo>
                      <a:pt x="102051" y="2431269"/>
                    </a:lnTo>
                    <a:lnTo>
                      <a:pt x="73361" y="2437823"/>
                    </a:lnTo>
                    <a:close/>
                  </a:path>
                  <a:path w="147320" h="3446779">
                    <a:moveTo>
                      <a:pt x="73361" y="2690035"/>
                    </a:moveTo>
                    <a:lnTo>
                      <a:pt x="44672" y="2683481"/>
                    </a:lnTo>
                    <a:lnTo>
                      <a:pt x="21368" y="2665591"/>
                    </a:lnTo>
                    <a:lnTo>
                      <a:pt x="5720" y="2639020"/>
                    </a:lnTo>
                    <a:lnTo>
                      <a:pt x="0" y="2606425"/>
                    </a:lnTo>
                    <a:lnTo>
                      <a:pt x="5720" y="2573829"/>
                    </a:lnTo>
                    <a:lnTo>
                      <a:pt x="21368" y="2547259"/>
                    </a:lnTo>
                    <a:lnTo>
                      <a:pt x="44672" y="2529368"/>
                    </a:lnTo>
                    <a:lnTo>
                      <a:pt x="73361" y="2522815"/>
                    </a:lnTo>
                    <a:lnTo>
                      <a:pt x="102051" y="2529368"/>
                    </a:lnTo>
                    <a:lnTo>
                      <a:pt x="125355" y="2547259"/>
                    </a:lnTo>
                    <a:lnTo>
                      <a:pt x="141003" y="2573829"/>
                    </a:lnTo>
                    <a:lnTo>
                      <a:pt x="146723" y="2606425"/>
                    </a:lnTo>
                    <a:lnTo>
                      <a:pt x="141003" y="2639020"/>
                    </a:lnTo>
                    <a:lnTo>
                      <a:pt x="125355" y="2665591"/>
                    </a:lnTo>
                    <a:lnTo>
                      <a:pt x="102051" y="2683481"/>
                    </a:lnTo>
                    <a:lnTo>
                      <a:pt x="73361" y="2690035"/>
                    </a:lnTo>
                    <a:close/>
                  </a:path>
                  <a:path w="147320" h="3446779">
                    <a:moveTo>
                      <a:pt x="73361" y="2942247"/>
                    </a:moveTo>
                    <a:lnTo>
                      <a:pt x="44672" y="2935694"/>
                    </a:lnTo>
                    <a:lnTo>
                      <a:pt x="21368" y="2917804"/>
                    </a:lnTo>
                    <a:lnTo>
                      <a:pt x="5720" y="2891233"/>
                    </a:lnTo>
                    <a:lnTo>
                      <a:pt x="0" y="2858637"/>
                    </a:lnTo>
                    <a:lnTo>
                      <a:pt x="5720" y="2826042"/>
                    </a:lnTo>
                    <a:lnTo>
                      <a:pt x="21368" y="2799471"/>
                    </a:lnTo>
                    <a:lnTo>
                      <a:pt x="44672" y="2781581"/>
                    </a:lnTo>
                    <a:lnTo>
                      <a:pt x="73361" y="2775027"/>
                    </a:lnTo>
                    <a:lnTo>
                      <a:pt x="102051" y="2781581"/>
                    </a:lnTo>
                    <a:lnTo>
                      <a:pt x="125355" y="2799471"/>
                    </a:lnTo>
                    <a:lnTo>
                      <a:pt x="141003" y="2826042"/>
                    </a:lnTo>
                    <a:lnTo>
                      <a:pt x="146723" y="2858637"/>
                    </a:lnTo>
                    <a:lnTo>
                      <a:pt x="141003" y="2891233"/>
                    </a:lnTo>
                    <a:lnTo>
                      <a:pt x="125355" y="2917804"/>
                    </a:lnTo>
                    <a:lnTo>
                      <a:pt x="102051" y="2935694"/>
                    </a:lnTo>
                    <a:lnTo>
                      <a:pt x="73361" y="2942247"/>
                    </a:lnTo>
                    <a:close/>
                  </a:path>
                  <a:path w="147320" h="3446779">
                    <a:moveTo>
                      <a:pt x="73361" y="3194460"/>
                    </a:moveTo>
                    <a:lnTo>
                      <a:pt x="44672" y="3187906"/>
                    </a:lnTo>
                    <a:lnTo>
                      <a:pt x="21368" y="3170016"/>
                    </a:lnTo>
                    <a:lnTo>
                      <a:pt x="5720" y="3143445"/>
                    </a:lnTo>
                    <a:lnTo>
                      <a:pt x="0" y="3110850"/>
                    </a:lnTo>
                    <a:lnTo>
                      <a:pt x="5720" y="3078254"/>
                    </a:lnTo>
                    <a:lnTo>
                      <a:pt x="21368" y="3051683"/>
                    </a:lnTo>
                    <a:lnTo>
                      <a:pt x="44672" y="3033793"/>
                    </a:lnTo>
                    <a:lnTo>
                      <a:pt x="73361" y="3027240"/>
                    </a:lnTo>
                    <a:lnTo>
                      <a:pt x="102051" y="3033793"/>
                    </a:lnTo>
                    <a:lnTo>
                      <a:pt x="125355" y="3051683"/>
                    </a:lnTo>
                    <a:lnTo>
                      <a:pt x="141003" y="3078254"/>
                    </a:lnTo>
                    <a:lnTo>
                      <a:pt x="146723" y="3110850"/>
                    </a:lnTo>
                    <a:lnTo>
                      <a:pt x="141003" y="3143445"/>
                    </a:lnTo>
                    <a:lnTo>
                      <a:pt x="125355" y="3170016"/>
                    </a:lnTo>
                    <a:lnTo>
                      <a:pt x="102051" y="3187906"/>
                    </a:lnTo>
                    <a:lnTo>
                      <a:pt x="73361" y="3194460"/>
                    </a:lnTo>
                    <a:close/>
                  </a:path>
                  <a:path w="147320" h="3446779">
                    <a:moveTo>
                      <a:pt x="73361" y="3446672"/>
                    </a:moveTo>
                    <a:lnTo>
                      <a:pt x="44672" y="3440119"/>
                    </a:lnTo>
                    <a:lnTo>
                      <a:pt x="21368" y="3422228"/>
                    </a:lnTo>
                    <a:lnTo>
                      <a:pt x="5720" y="3395658"/>
                    </a:lnTo>
                    <a:lnTo>
                      <a:pt x="0" y="3363062"/>
                    </a:lnTo>
                    <a:lnTo>
                      <a:pt x="5720" y="3330467"/>
                    </a:lnTo>
                    <a:lnTo>
                      <a:pt x="21368" y="3303896"/>
                    </a:lnTo>
                    <a:lnTo>
                      <a:pt x="44672" y="3286006"/>
                    </a:lnTo>
                    <a:lnTo>
                      <a:pt x="73361" y="3279452"/>
                    </a:lnTo>
                    <a:lnTo>
                      <a:pt x="102051" y="3286006"/>
                    </a:lnTo>
                    <a:lnTo>
                      <a:pt x="125355" y="3303896"/>
                    </a:lnTo>
                    <a:lnTo>
                      <a:pt x="141003" y="3330467"/>
                    </a:lnTo>
                    <a:lnTo>
                      <a:pt x="146723" y="3363062"/>
                    </a:lnTo>
                    <a:lnTo>
                      <a:pt x="141003" y="3395658"/>
                    </a:lnTo>
                    <a:lnTo>
                      <a:pt x="125355" y="3422228"/>
                    </a:lnTo>
                    <a:lnTo>
                      <a:pt x="102051" y="3440119"/>
                    </a:lnTo>
                    <a:lnTo>
                      <a:pt x="73361" y="34466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" name="object 1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462707" y="4081492"/>
                <a:ext cx="399338" cy="3368590"/>
              </a:xfrm>
              <a:prstGeom prst="rect">
                <a:avLst/>
              </a:prstGeom>
            </p:spPr>
          </p:pic>
          <p:sp>
            <p:nvSpPr>
              <p:cNvPr id="14" name="object 14"/>
              <p:cNvSpPr/>
              <p:nvPr/>
            </p:nvSpPr>
            <p:spPr>
              <a:xfrm>
                <a:off x="3462707" y="4081492"/>
                <a:ext cx="399415" cy="3368675"/>
              </a:xfrm>
              <a:custGeom>
                <a:avLst/>
                <a:gdLst/>
                <a:ahLst/>
                <a:cxnLst/>
                <a:rect l="l" t="t" r="r" b="b"/>
                <a:pathLst>
                  <a:path w="399414" h="3368675">
                    <a:moveTo>
                      <a:pt x="355044" y="89829"/>
                    </a:moveTo>
                    <a:lnTo>
                      <a:pt x="44986" y="89829"/>
                    </a:lnTo>
                    <a:lnTo>
                      <a:pt x="27445" y="86309"/>
                    </a:lnTo>
                    <a:lnTo>
                      <a:pt x="13149" y="76700"/>
                    </a:lnTo>
                    <a:lnTo>
                      <a:pt x="3525" y="62426"/>
                    </a:lnTo>
                    <a:lnTo>
                      <a:pt x="0" y="44914"/>
                    </a:lnTo>
                    <a:lnTo>
                      <a:pt x="3525" y="27402"/>
                    </a:lnTo>
                    <a:lnTo>
                      <a:pt x="13149" y="13128"/>
                    </a:lnTo>
                    <a:lnTo>
                      <a:pt x="27445" y="3519"/>
                    </a:lnTo>
                    <a:lnTo>
                      <a:pt x="44986" y="0"/>
                    </a:lnTo>
                    <a:lnTo>
                      <a:pt x="354352" y="0"/>
                    </a:lnTo>
                    <a:lnTo>
                      <a:pt x="371892" y="3519"/>
                    </a:lnTo>
                    <a:lnTo>
                      <a:pt x="386188" y="13128"/>
                    </a:lnTo>
                    <a:lnTo>
                      <a:pt x="395812" y="27402"/>
                    </a:lnTo>
                    <a:lnTo>
                      <a:pt x="399338" y="44914"/>
                    </a:lnTo>
                    <a:lnTo>
                      <a:pt x="396115" y="62135"/>
                    </a:lnTo>
                    <a:lnTo>
                      <a:pt x="386534" y="76441"/>
                    </a:lnTo>
                    <a:lnTo>
                      <a:pt x="372281" y="86212"/>
                    </a:lnTo>
                    <a:lnTo>
                      <a:pt x="355044" y="89829"/>
                    </a:lnTo>
                    <a:close/>
                  </a:path>
                  <a:path w="399414" h="3368675">
                    <a:moveTo>
                      <a:pt x="355044" y="342041"/>
                    </a:moveTo>
                    <a:lnTo>
                      <a:pt x="44986" y="342041"/>
                    </a:lnTo>
                    <a:lnTo>
                      <a:pt x="27445" y="338521"/>
                    </a:lnTo>
                    <a:lnTo>
                      <a:pt x="13149" y="328912"/>
                    </a:lnTo>
                    <a:lnTo>
                      <a:pt x="3525" y="314639"/>
                    </a:lnTo>
                    <a:lnTo>
                      <a:pt x="0" y="297126"/>
                    </a:lnTo>
                    <a:lnTo>
                      <a:pt x="3525" y="279614"/>
                    </a:lnTo>
                    <a:lnTo>
                      <a:pt x="13149" y="265341"/>
                    </a:lnTo>
                    <a:lnTo>
                      <a:pt x="27445" y="255732"/>
                    </a:lnTo>
                    <a:lnTo>
                      <a:pt x="44986" y="252212"/>
                    </a:lnTo>
                    <a:lnTo>
                      <a:pt x="354352" y="252212"/>
                    </a:lnTo>
                    <a:lnTo>
                      <a:pt x="371892" y="255732"/>
                    </a:lnTo>
                    <a:lnTo>
                      <a:pt x="386188" y="265341"/>
                    </a:lnTo>
                    <a:lnTo>
                      <a:pt x="395812" y="279614"/>
                    </a:lnTo>
                    <a:lnTo>
                      <a:pt x="399338" y="297126"/>
                    </a:lnTo>
                    <a:lnTo>
                      <a:pt x="396115" y="314347"/>
                    </a:lnTo>
                    <a:lnTo>
                      <a:pt x="386534" y="328653"/>
                    </a:lnTo>
                    <a:lnTo>
                      <a:pt x="372281" y="338424"/>
                    </a:lnTo>
                    <a:lnTo>
                      <a:pt x="355044" y="342041"/>
                    </a:lnTo>
                    <a:close/>
                  </a:path>
                  <a:path w="399414" h="3368675">
                    <a:moveTo>
                      <a:pt x="355044" y="594253"/>
                    </a:moveTo>
                    <a:lnTo>
                      <a:pt x="44986" y="594253"/>
                    </a:lnTo>
                    <a:lnTo>
                      <a:pt x="27445" y="590734"/>
                    </a:lnTo>
                    <a:lnTo>
                      <a:pt x="13149" y="581125"/>
                    </a:lnTo>
                    <a:lnTo>
                      <a:pt x="3525" y="566851"/>
                    </a:lnTo>
                    <a:lnTo>
                      <a:pt x="0" y="549339"/>
                    </a:lnTo>
                    <a:lnTo>
                      <a:pt x="3525" y="531826"/>
                    </a:lnTo>
                    <a:lnTo>
                      <a:pt x="13149" y="517553"/>
                    </a:lnTo>
                    <a:lnTo>
                      <a:pt x="27445" y="507944"/>
                    </a:lnTo>
                    <a:lnTo>
                      <a:pt x="44986" y="504424"/>
                    </a:lnTo>
                    <a:lnTo>
                      <a:pt x="354352" y="504424"/>
                    </a:lnTo>
                    <a:lnTo>
                      <a:pt x="371892" y="507944"/>
                    </a:lnTo>
                    <a:lnTo>
                      <a:pt x="386188" y="517553"/>
                    </a:lnTo>
                    <a:lnTo>
                      <a:pt x="395812" y="531826"/>
                    </a:lnTo>
                    <a:lnTo>
                      <a:pt x="399338" y="549339"/>
                    </a:lnTo>
                    <a:lnTo>
                      <a:pt x="396115" y="566560"/>
                    </a:lnTo>
                    <a:lnTo>
                      <a:pt x="386534" y="580865"/>
                    </a:lnTo>
                    <a:lnTo>
                      <a:pt x="372281" y="590636"/>
                    </a:lnTo>
                    <a:lnTo>
                      <a:pt x="355044" y="594253"/>
                    </a:lnTo>
                    <a:close/>
                  </a:path>
                  <a:path w="399414" h="3368675">
                    <a:moveTo>
                      <a:pt x="355044" y="846466"/>
                    </a:moveTo>
                    <a:lnTo>
                      <a:pt x="44986" y="846466"/>
                    </a:lnTo>
                    <a:lnTo>
                      <a:pt x="27445" y="842946"/>
                    </a:lnTo>
                    <a:lnTo>
                      <a:pt x="13149" y="833337"/>
                    </a:lnTo>
                    <a:lnTo>
                      <a:pt x="3525" y="819064"/>
                    </a:lnTo>
                    <a:lnTo>
                      <a:pt x="0" y="801551"/>
                    </a:lnTo>
                    <a:lnTo>
                      <a:pt x="3525" y="784039"/>
                    </a:lnTo>
                    <a:lnTo>
                      <a:pt x="13149" y="769766"/>
                    </a:lnTo>
                    <a:lnTo>
                      <a:pt x="27445" y="760156"/>
                    </a:lnTo>
                    <a:lnTo>
                      <a:pt x="44986" y="756637"/>
                    </a:lnTo>
                    <a:lnTo>
                      <a:pt x="354352" y="756637"/>
                    </a:lnTo>
                    <a:lnTo>
                      <a:pt x="371892" y="760156"/>
                    </a:lnTo>
                    <a:lnTo>
                      <a:pt x="386188" y="769766"/>
                    </a:lnTo>
                    <a:lnTo>
                      <a:pt x="395812" y="784039"/>
                    </a:lnTo>
                    <a:lnTo>
                      <a:pt x="399338" y="801551"/>
                    </a:lnTo>
                    <a:lnTo>
                      <a:pt x="396115" y="818772"/>
                    </a:lnTo>
                    <a:lnTo>
                      <a:pt x="386534" y="833078"/>
                    </a:lnTo>
                    <a:lnTo>
                      <a:pt x="372281" y="842849"/>
                    </a:lnTo>
                    <a:lnTo>
                      <a:pt x="355044" y="846466"/>
                    </a:lnTo>
                    <a:close/>
                  </a:path>
                  <a:path w="399414" h="3368675">
                    <a:moveTo>
                      <a:pt x="355044" y="1098678"/>
                    </a:moveTo>
                    <a:lnTo>
                      <a:pt x="44986" y="1098678"/>
                    </a:lnTo>
                    <a:lnTo>
                      <a:pt x="27445" y="1095158"/>
                    </a:lnTo>
                    <a:lnTo>
                      <a:pt x="13149" y="1085549"/>
                    </a:lnTo>
                    <a:lnTo>
                      <a:pt x="3525" y="1071276"/>
                    </a:lnTo>
                    <a:lnTo>
                      <a:pt x="0" y="1053764"/>
                    </a:lnTo>
                    <a:lnTo>
                      <a:pt x="3525" y="1036251"/>
                    </a:lnTo>
                    <a:lnTo>
                      <a:pt x="13149" y="1021978"/>
                    </a:lnTo>
                    <a:lnTo>
                      <a:pt x="27445" y="1012369"/>
                    </a:lnTo>
                    <a:lnTo>
                      <a:pt x="44986" y="1008849"/>
                    </a:lnTo>
                    <a:lnTo>
                      <a:pt x="354352" y="1008849"/>
                    </a:lnTo>
                    <a:lnTo>
                      <a:pt x="371892" y="1012369"/>
                    </a:lnTo>
                    <a:lnTo>
                      <a:pt x="386188" y="1021978"/>
                    </a:lnTo>
                    <a:lnTo>
                      <a:pt x="395812" y="1036251"/>
                    </a:lnTo>
                    <a:lnTo>
                      <a:pt x="399338" y="1053764"/>
                    </a:lnTo>
                    <a:lnTo>
                      <a:pt x="396115" y="1070984"/>
                    </a:lnTo>
                    <a:lnTo>
                      <a:pt x="386534" y="1085290"/>
                    </a:lnTo>
                    <a:lnTo>
                      <a:pt x="372281" y="1095061"/>
                    </a:lnTo>
                    <a:lnTo>
                      <a:pt x="355044" y="1098678"/>
                    </a:lnTo>
                    <a:close/>
                  </a:path>
                  <a:path w="399414" h="3368675">
                    <a:moveTo>
                      <a:pt x="355044" y="1350891"/>
                    </a:moveTo>
                    <a:lnTo>
                      <a:pt x="44986" y="1350891"/>
                    </a:lnTo>
                    <a:lnTo>
                      <a:pt x="27445" y="1347371"/>
                    </a:lnTo>
                    <a:lnTo>
                      <a:pt x="13149" y="1337762"/>
                    </a:lnTo>
                    <a:lnTo>
                      <a:pt x="3525" y="1323488"/>
                    </a:lnTo>
                    <a:lnTo>
                      <a:pt x="0" y="1305976"/>
                    </a:lnTo>
                    <a:lnTo>
                      <a:pt x="3525" y="1288464"/>
                    </a:lnTo>
                    <a:lnTo>
                      <a:pt x="13149" y="1274190"/>
                    </a:lnTo>
                    <a:lnTo>
                      <a:pt x="27445" y="1264581"/>
                    </a:lnTo>
                    <a:lnTo>
                      <a:pt x="44986" y="1261062"/>
                    </a:lnTo>
                    <a:lnTo>
                      <a:pt x="354352" y="1261062"/>
                    </a:lnTo>
                    <a:lnTo>
                      <a:pt x="371892" y="1264581"/>
                    </a:lnTo>
                    <a:lnTo>
                      <a:pt x="386188" y="1274190"/>
                    </a:lnTo>
                    <a:lnTo>
                      <a:pt x="395812" y="1288464"/>
                    </a:lnTo>
                    <a:lnTo>
                      <a:pt x="399338" y="1305976"/>
                    </a:lnTo>
                    <a:lnTo>
                      <a:pt x="396115" y="1323197"/>
                    </a:lnTo>
                    <a:lnTo>
                      <a:pt x="386534" y="1337503"/>
                    </a:lnTo>
                    <a:lnTo>
                      <a:pt x="372281" y="1347274"/>
                    </a:lnTo>
                    <a:lnTo>
                      <a:pt x="355044" y="1350891"/>
                    </a:lnTo>
                    <a:close/>
                  </a:path>
                  <a:path w="399414" h="3368675">
                    <a:moveTo>
                      <a:pt x="355044" y="1603103"/>
                    </a:moveTo>
                    <a:lnTo>
                      <a:pt x="44986" y="1603103"/>
                    </a:lnTo>
                    <a:lnTo>
                      <a:pt x="27445" y="1599583"/>
                    </a:lnTo>
                    <a:lnTo>
                      <a:pt x="13149" y="1589974"/>
                    </a:lnTo>
                    <a:lnTo>
                      <a:pt x="3525" y="1575701"/>
                    </a:lnTo>
                    <a:lnTo>
                      <a:pt x="0" y="1558188"/>
                    </a:lnTo>
                    <a:lnTo>
                      <a:pt x="3525" y="1540676"/>
                    </a:lnTo>
                    <a:lnTo>
                      <a:pt x="13149" y="1526403"/>
                    </a:lnTo>
                    <a:lnTo>
                      <a:pt x="27445" y="1516794"/>
                    </a:lnTo>
                    <a:lnTo>
                      <a:pt x="44986" y="1513274"/>
                    </a:lnTo>
                    <a:lnTo>
                      <a:pt x="354352" y="1513274"/>
                    </a:lnTo>
                    <a:lnTo>
                      <a:pt x="371892" y="1516794"/>
                    </a:lnTo>
                    <a:lnTo>
                      <a:pt x="386188" y="1526403"/>
                    </a:lnTo>
                    <a:lnTo>
                      <a:pt x="395812" y="1540676"/>
                    </a:lnTo>
                    <a:lnTo>
                      <a:pt x="399338" y="1558188"/>
                    </a:lnTo>
                    <a:lnTo>
                      <a:pt x="396115" y="1575409"/>
                    </a:lnTo>
                    <a:lnTo>
                      <a:pt x="386534" y="1589715"/>
                    </a:lnTo>
                    <a:lnTo>
                      <a:pt x="372281" y="1599486"/>
                    </a:lnTo>
                    <a:lnTo>
                      <a:pt x="355044" y="1603103"/>
                    </a:lnTo>
                    <a:close/>
                  </a:path>
                  <a:path w="399414" h="3368675">
                    <a:moveTo>
                      <a:pt x="355044" y="1855316"/>
                    </a:moveTo>
                    <a:lnTo>
                      <a:pt x="44986" y="1855316"/>
                    </a:lnTo>
                    <a:lnTo>
                      <a:pt x="27445" y="1851796"/>
                    </a:lnTo>
                    <a:lnTo>
                      <a:pt x="13149" y="1842187"/>
                    </a:lnTo>
                    <a:lnTo>
                      <a:pt x="3525" y="1827913"/>
                    </a:lnTo>
                    <a:lnTo>
                      <a:pt x="0" y="1810401"/>
                    </a:lnTo>
                    <a:lnTo>
                      <a:pt x="3525" y="1792889"/>
                    </a:lnTo>
                    <a:lnTo>
                      <a:pt x="13149" y="1778615"/>
                    </a:lnTo>
                    <a:lnTo>
                      <a:pt x="27445" y="1769006"/>
                    </a:lnTo>
                    <a:lnTo>
                      <a:pt x="44986" y="1765486"/>
                    </a:lnTo>
                    <a:lnTo>
                      <a:pt x="354352" y="1765486"/>
                    </a:lnTo>
                    <a:lnTo>
                      <a:pt x="371892" y="1769006"/>
                    </a:lnTo>
                    <a:lnTo>
                      <a:pt x="386188" y="1778615"/>
                    </a:lnTo>
                    <a:lnTo>
                      <a:pt x="395812" y="1792889"/>
                    </a:lnTo>
                    <a:lnTo>
                      <a:pt x="399338" y="1810401"/>
                    </a:lnTo>
                    <a:lnTo>
                      <a:pt x="396115" y="1827913"/>
                    </a:lnTo>
                    <a:lnTo>
                      <a:pt x="386534" y="1842187"/>
                    </a:lnTo>
                    <a:lnTo>
                      <a:pt x="372281" y="1851796"/>
                    </a:lnTo>
                    <a:lnTo>
                      <a:pt x="355044" y="1855316"/>
                    </a:lnTo>
                    <a:close/>
                  </a:path>
                  <a:path w="399414" h="3368675">
                    <a:moveTo>
                      <a:pt x="355044" y="2107528"/>
                    </a:moveTo>
                    <a:lnTo>
                      <a:pt x="44986" y="2107528"/>
                    </a:lnTo>
                    <a:lnTo>
                      <a:pt x="27445" y="2104008"/>
                    </a:lnTo>
                    <a:lnTo>
                      <a:pt x="13149" y="2094399"/>
                    </a:lnTo>
                    <a:lnTo>
                      <a:pt x="3525" y="2080126"/>
                    </a:lnTo>
                    <a:lnTo>
                      <a:pt x="0" y="2062613"/>
                    </a:lnTo>
                    <a:lnTo>
                      <a:pt x="3525" y="2045101"/>
                    </a:lnTo>
                    <a:lnTo>
                      <a:pt x="13149" y="2030828"/>
                    </a:lnTo>
                    <a:lnTo>
                      <a:pt x="27445" y="2021219"/>
                    </a:lnTo>
                    <a:lnTo>
                      <a:pt x="44986" y="2017699"/>
                    </a:lnTo>
                    <a:lnTo>
                      <a:pt x="354352" y="2017699"/>
                    </a:lnTo>
                    <a:lnTo>
                      <a:pt x="371892" y="2021219"/>
                    </a:lnTo>
                    <a:lnTo>
                      <a:pt x="386188" y="2030828"/>
                    </a:lnTo>
                    <a:lnTo>
                      <a:pt x="395812" y="2045101"/>
                    </a:lnTo>
                    <a:lnTo>
                      <a:pt x="399338" y="2062613"/>
                    </a:lnTo>
                    <a:lnTo>
                      <a:pt x="396115" y="2080126"/>
                    </a:lnTo>
                    <a:lnTo>
                      <a:pt x="386534" y="2094399"/>
                    </a:lnTo>
                    <a:lnTo>
                      <a:pt x="372281" y="2104008"/>
                    </a:lnTo>
                    <a:lnTo>
                      <a:pt x="355044" y="2107528"/>
                    </a:lnTo>
                    <a:close/>
                  </a:path>
                  <a:path w="399414" h="3368675">
                    <a:moveTo>
                      <a:pt x="355044" y="2359740"/>
                    </a:moveTo>
                    <a:lnTo>
                      <a:pt x="44986" y="2359740"/>
                    </a:lnTo>
                    <a:lnTo>
                      <a:pt x="27445" y="2356221"/>
                    </a:lnTo>
                    <a:lnTo>
                      <a:pt x="13149" y="2346611"/>
                    </a:lnTo>
                    <a:lnTo>
                      <a:pt x="3525" y="2332338"/>
                    </a:lnTo>
                    <a:lnTo>
                      <a:pt x="0" y="2314826"/>
                    </a:lnTo>
                    <a:lnTo>
                      <a:pt x="3525" y="2297313"/>
                    </a:lnTo>
                    <a:lnTo>
                      <a:pt x="13149" y="2283040"/>
                    </a:lnTo>
                    <a:lnTo>
                      <a:pt x="27445" y="2273431"/>
                    </a:lnTo>
                    <a:lnTo>
                      <a:pt x="44986" y="2269911"/>
                    </a:lnTo>
                    <a:lnTo>
                      <a:pt x="354352" y="2269911"/>
                    </a:lnTo>
                    <a:lnTo>
                      <a:pt x="371892" y="2273431"/>
                    </a:lnTo>
                    <a:lnTo>
                      <a:pt x="386188" y="2283040"/>
                    </a:lnTo>
                    <a:lnTo>
                      <a:pt x="395812" y="2297313"/>
                    </a:lnTo>
                    <a:lnTo>
                      <a:pt x="399338" y="2314826"/>
                    </a:lnTo>
                    <a:lnTo>
                      <a:pt x="396115" y="2332338"/>
                    </a:lnTo>
                    <a:lnTo>
                      <a:pt x="386534" y="2346611"/>
                    </a:lnTo>
                    <a:lnTo>
                      <a:pt x="372281" y="2356221"/>
                    </a:lnTo>
                    <a:lnTo>
                      <a:pt x="355044" y="2359740"/>
                    </a:lnTo>
                    <a:close/>
                  </a:path>
                  <a:path w="399414" h="3368675">
                    <a:moveTo>
                      <a:pt x="355044" y="2611953"/>
                    </a:moveTo>
                    <a:lnTo>
                      <a:pt x="44986" y="2611953"/>
                    </a:lnTo>
                    <a:lnTo>
                      <a:pt x="27445" y="2608433"/>
                    </a:lnTo>
                    <a:lnTo>
                      <a:pt x="13149" y="2598824"/>
                    </a:lnTo>
                    <a:lnTo>
                      <a:pt x="3525" y="2584551"/>
                    </a:lnTo>
                    <a:lnTo>
                      <a:pt x="0" y="2567038"/>
                    </a:lnTo>
                    <a:lnTo>
                      <a:pt x="3525" y="2549526"/>
                    </a:lnTo>
                    <a:lnTo>
                      <a:pt x="13149" y="2535253"/>
                    </a:lnTo>
                    <a:lnTo>
                      <a:pt x="27445" y="2525643"/>
                    </a:lnTo>
                    <a:lnTo>
                      <a:pt x="44986" y="2522124"/>
                    </a:lnTo>
                    <a:lnTo>
                      <a:pt x="354352" y="2522124"/>
                    </a:lnTo>
                    <a:lnTo>
                      <a:pt x="371892" y="2525643"/>
                    </a:lnTo>
                    <a:lnTo>
                      <a:pt x="386188" y="2535253"/>
                    </a:lnTo>
                    <a:lnTo>
                      <a:pt x="395812" y="2549526"/>
                    </a:lnTo>
                    <a:lnTo>
                      <a:pt x="399338" y="2567038"/>
                    </a:lnTo>
                    <a:lnTo>
                      <a:pt x="396115" y="2584550"/>
                    </a:lnTo>
                    <a:lnTo>
                      <a:pt x="386534" y="2598824"/>
                    </a:lnTo>
                    <a:lnTo>
                      <a:pt x="372281" y="2608433"/>
                    </a:lnTo>
                    <a:lnTo>
                      <a:pt x="355044" y="2611953"/>
                    </a:lnTo>
                    <a:close/>
                  </a:path>
                  <a:path w="399414" h="3368675">
                    <a:moveTo>
                      <a:pt x="355044" y="2864165"/>
                    </a:moveTo>
                    <a:lnTo>
                      <a:pt x="44986" y="2864165"/>
                    </a:lnTo>
                    <a:lnTo>
                      <a:pt x="27445" y="2860645"/>
                    </a:lnTo>
                    <a:lnTo>
                      <a:pt x="13149" y="2851036"/>
                    </a:lnTo>
                    <a:lnTo>
                      <a:pt x="3525" y="2836763"/>
                    </a:lnTo>
                    <a:lnTo>
                      <a:pt x="0" y="2819251"/>
                    </a:lnTo>
                    <a:lnTo>
                      <a:pt x="3525" y="2801738"/>
                    </a:lnTo>
                    <a:lnTo>
                      <a:pt x="13149" y="2787465"/>
                    </a:lnTo>
                    <a:lnTo>
                      <a:pt x="27445" y="2777856"/>
                    </a:lnTo>
                    <a:lnTo>
                      <a:pt x="44986" y="2774336"/>
                    </a:lnTo>
                    <a:lnTo>
                      <a:pt x="354352" y="2774336"/>
                    </a:lnTo>
                    <a:lnTo>
                      <a:pt x="371892" y="2777856"/>
                    </a:lnTo>
                    <a:lnTo>
                      <a:pt x="386188" y="2787465"/>
                    </a:lnTo>
                    <a:lnTo>
                      <a:pt x="395812" y="2801738"/>
                    </a:lnTo>
                    <a:lnTo>
                      <a:pt x="399338" y="2819251"/>
                    </a:lnTo>
                    <a:lnTo>
                      <a:pt x="396115" y="2836763"/>
                    </a:lnTo>
                    <a:lnTo>
                      <a:pt x="386534" y="2851036"/>
                    </a:lnTo>
                    <a:lnTo>
                      <a:pt x="372281" y="2860645"/>
                    </a:lnTo>
                    <a:lnTo>
                      <a:pt x="355044" y="2864165"/>
                    </a:lnTo>
                    <a:close/>
                  </a:path>
                  <a:path w="399414" h="3368675">
                    <a:moveTo>
                      <a:pt x="355044" y="3116378"/>
                    </a:moveTo>
                    <a:lnTo>
                      <a:pt x="44986" y="3116378"/>
                    </a:lnTo>
                    <a:lnTo>
                      <a:pt x="27445" y="3112858"/>
                    </a:lnTo>
                    <a:lnTo>
                      <a:pt x="13149" y="3103249"/>
                    </a:lnTo>
                    <a:lnTo>
                      <a:pt x="3525" y="3088975"/>
                    </a:lnTo>
                    <a:lnTo>
                      <a:pt x="0" y="3071463"/>
                    </a:lnTo>
                    <a:lnTo>
                      <a:pt x="3525" y="3053951"/>
                    </a:lnTo>
                    <a:lnTo>
                      <a:pt x="13149" y="3039677"/>
                    </a:lnTo>
                    <a:lnTo>
                      <a:pt x="27445" y="3030068"/>
                    </a:lnTo>
                    <a:lnTo>
                      <a:pt x="44986" y="3026548"/>
                    </a:lnTo>
                    <a:lnTo>
                      <a:pt x="354352" y="3026548"/>
                    </a:lnTo>
                    <a:lnTo>
                      <a:pt x="371892" y="3030068"/>
                    </a:lnTo>
                    <a:lnTo>
                      <a:pt x="386188" y="3039677"/>
                    </a:lnTo>
                    <a:lnTo>
                      <a:pt x="395812" y="3053951"/>
                    </a:lnTo>
                    <a:lnTo>
                      <a:pt x="399338" y="3071463"/>
                    </a:lnTo>
                    <a:lnTo>
                      <a:pt x="396115" y="3088975"/>
                    </a:lnTo>
                    <a:lnTo>
                      <a:pt x="386534" y="3103249"/>
                    </a:lnTo>
                    <a:lnTo>
                      <a:pt x="372281" y="3112858"/>
                    </a:lnTo>
                    <a:lnTo>
                      <a:pt x="355044" y="3116378"/>
                    </a:lnTo>
                    <a:close/>
                  </a:path>
                  <a:path w="399414" h="3368675">
                    <a:moveTo>
                      <a:pt x="355044" y="3368590"/>
                    </a:moveTo>
                    <a:lnTo>
                      <a:pt x="44986" y="3368590"/>
                    </a:lnTo>
                    <a:lnTo>
                      <a:pt x="27445" y="3365070"/>
                    </a:lnTo>
                    <a:lnTo>
                      <a:pt x="13149" y="3355461"/>
                    </a:lnTo>
                    <a:lnTo>
                      <a:pt x="3525" y="3341188"/>
                    </a:lnTo>
                    <a:lnTo>
                      <a:pt x="0" y="3323675"/>
                    </a:lnTo>
                    <a:lnTo>
                      <a:pt x="3525" y="3306163"/>
                    </a:lnTo>
                    <a:lnTo>
                      <a:pt x="13149" y="3291890"/>
                    </a:lnTo>
                    <a:lnTo>
                      <a:pt x="27445" y="3282281"/>
                    </a:lnTo>
                    <a:lnTo>
                      <a:pt x="44986" y="3278761"/>
                    </a:lnTo>
                    <a:lnTo>
                      <a:pt x="354352" y="3278761"/>
                    </a:lnTo>
                    <a:lnTo>
                      <a:pt x="371892" y="3282281"/>
                    </a:lnTo>
                    <a:lnTo>
                      <a:pt x="386188" y="3291890"/>
                    </a:lnTo>
                    <a:lnTo>
                      <a:pt x="395812" y="3306163"/>
                    </a:lnTo>
                    <a:lnTo>
                      <a:pt x="399338" y="3323675"/>
                    </a:lnTo>
                    <a:lnTo>
                      <a:pt x="396115" y="3341188"/>
                    </a:lnTo>
                    <a:lnTo>
                      <a:pt x="386534" y="3355461"/>
                    </a:lnTo>
                    <a:lnTo>
                      <a:pt x="372281" y="3365070"/>
                    </a:lnTo>
                    <a:lnTo>
                      <a:pt x="355044" y="3368590"/>
                    </a:lnTo>
                    <a:close/>
                  </a:path>
                </a:pathLst>
              </a:custGeom>
              <a:ln w="3175">
                <a:solidFill>
                  <a:srgbClr val="A6A8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B10CFF8-7396-2B65-EFEA-333C95D7C164}"/>
              </a:ext>
            </a:extLst>
          </p:cNvPr>
          <p:cNvGrpSpPr/>
          <p:nvPr/>
        </p:nvGrpSpPr>
        <p:grpSpPr>
          <a:xfrm>
            <a:off x="9722451" y="3735578"/>
            <a:ext cx="4633909" cy="3614032"/>
            <a:chOff x="10863221" y="4039082"/>
            <a:chExt cx="4525313" cy="3446779"/>
          </a:xfrm>
        </p:grpSpPr>
        <p:grpSp>
          <p:nvGrpSpPr>
            <p:cNvPr id="7" name="object 7"/>
            <p:cNvGrpSpPr/>
            <p:nvPr/>
          </p:nvGrpSpPr>
          <p:grpSpPr>
            <a:xfrm>
              <a:off x="10863221" y="4039082"/>
              <a:ext cx="436880" cy="3446779"/>
              <a:chOff x="9905955" y="4042105"/>
              <a:chExt cx="436880" cy="3446779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10196114" y="4042105"/>
                <a:ext cx="147320" cy="3446779"/>
              </a:xfrm>
              <a:custGeom>
                <a:avLst/>
                <a:gdLst/>
                <a:ahLst/>
                <a:cxnLst/>
                <a:rect l="l" t="t" r="r" b="b"/>
                <a:pathLst>
                  <a:path w="147320" h="3446779">
                    <a:moveTo>
                      <a:pt x="73361" y="167220"/>
                    </a:moveTo>
                    <a:lnTo>
                      <a:pt x="44672" y="160666"/>
                    </a:lnTo>
                    <a:lnTo>
                      <a:pt x="21368" y="142776"/>
                    </a:lnTo>
                    <a:lnTo>
                      <a:pt x="5720" y="116205"/>
                    </a:lnTo>
                    <a:lnTo>
                      <a:pt x="0" y="83610"/>
                    </a:lnTo>
                    <a:lnTo>
                      <a:pt x="5817" y="51014"/>
                    </a:lnTo>
                    <a:lnTo>
                      <a:pt x="21627" y="24443"/>
                    </a:lnTo>
                    <a:lnTo>
                      <a:pt x="44964" y="6553"/>
                    </a:lnTo>
                    <a:lnTo>
                      <a:pt x="73361" y="0"/>
                    </a:lnTo>
                    <a:lnTo>
                      <a:pt x="101759" y="6553"/>
                    </a:lnTo>
                    <a:lnTo>
                      <a:pt x="125095" y="24443"/>
                    </a:lnTo>
                    <a:lnTo>
                      <a:pt x="140905" y="51014"/>
                    </a:lnTo>
                    <a:lnTo>
                      <a:pt x="146723" y="83610"/>
                    </a:lnTo>
                    <a:lnTo>
                      <a:pt x="141003" y="116205"/>
                    </a:lnTo>
                    <a:lnTo>
                      <a:pt x="125355" y="142776"/>
                    </a:lnTo>
                    <a:lnTo>
                      <a:pt x="102051" y="160666"/>
                    </a:lnTo>
                    <a:lnTo>
                      <a:pt x="73361" y="167220"/>
                    </a:lnTo>
                    <a:close/>
                  </a:path>
                  <a:path w="147320" h="3446779">
                    <a:moveTo>
                      <a:pt x="73361" y="419432"/>
                    </a:moveTo>
                    <a:lnTo>
                      <a:pt x="44672" y="412879"/>
                    </a:lnTo>
                    <a:lnTo>
                      <a:pt x="21368" y="394988"/>
                    </a:lnTo>
                    <a:lnTo>
                      <a:pt x="5720" y="368417"/>
                    </a:lnTo>
                    <a:lnTo>
                      <a:pt x="0" y="335822"/>
                    </a:lnTo>
                    <a:lnTo>
                      <a:pt x="5720" y="303227"/>
                    </a:lnTo>
                    <a:lnTo>
                      <a:pt x="21368" y="276656"/>
                    </a:lnTo>
                    <a:lnTo>
                      <a:pt x="44672" y="258766"/>
                    </a:lnTo>
                    <a:lnTo>
                      <a:pt x="73361" y="252212"/>
                    </a:lnTo>
                    <a:lnTo>
                      <a:pt x="102051" y="258766"/>
                    </a:lnTo>
                    <a:lnTo>
                      <a:pt x="125355" y="276656"/>
                    </a:lnTo>
                    <a:lnTo>
                      <a:pt x="141003" y="303227"/>
                    </a:lnTo>
                    <a:lnTo>
                      <a:pt x="146723" y="335822"/>
                    </a:lnTo>
                    <a:lnTo>
                      <a:pt x="141003" y="368417"/>
                    </a:lnTo>
                    <a:lnTo>
                      <a:pt x="125355" y="394988"/>
                    </a:lnTo>
                    <a:lnTo>
                      <a:pt x="102051" y="412879"/>
                    </a:lnTo>
                    <a:lnTo>
                      <a:pt x="73361" y="419432"/>
                    </a:lnTo>
                    <a:close/>
                  </a:path>
                  <a:path w="147320" h="3446779">
                    <a:moveTo>
                      <a:pt x="73361" y="671645"/>
                    </a:moveTo>
                    <a:lnTo>
                      <a:pt x="44672" y="665091"/>
                    </a:lnTo>
                    <a:lnTo>
                      <a:pt x="21368" y="647201"/>
                    </a:lnTo>
                    <a:lnTo>
                      <a:pt x="5720" y="620630"/>
                    </a:lnTo>
                    <a:lnTo>
                      <a:pt x="0" y="588034"/>
                    </a:lnTo>
                    <a:lnTo>
                      <a:pt x="5817" y="555439"/>
                    </a:lnTo>
                    <a:lnTo>
                      <a:pt x="21627" y="528868"/>
                    </a:lnTo>
                    <a:lnTo>
                      <a:pt x="44964" y="510978"/>
                    </a:lnTo>
                    <a:lnTo>
                      <a:pt x="73361" y="504424"/>
                    </a:lnTo>
                    <a:lnTo>
                      <a:pt x="101759" y="510978"/>
                    </a:lnTo>
                    <a:lnTo>
                      <a:pt x="125095" y="528868"/>
                    </a:lnTo>
                    <a:lnTo>
                      <a:pt x="140905" y="555439"/>
                    </a:lnTo>
                    <a:lnTo>
                      <a:pt x="146723" y="588034"/>
                    </a:lnTo>
                    <a:lnTo>
                      <a:pt x="141003" y="620630"/>
                    </a:lnTo>
                    <a:lnTo>
                      <a:pt x="125355" y="647201"/>
                    </a:lnTo>
                    <a:lnTo>
                      <a:pt x="102051" y="665091"/>
                    </a:lnTo>
                    <a:lnTo>
                      <a:pt x="73361" y="671645"/>
                    </a:lnTo>
                    <a:close/>
                  </a:path>
                  <a:path w="147320" h="3446779">
                    <a:moveTo>
                      <a:pt x="73361" y="923857"/>
                    </a:moveTo>
                    <a:lnTo>
                      <a:pt x="44672" y="917303"/>
                    </a:lnTo>
                    <a:lnTo>
                      <a:pt x="21368" y="899413"/>
                    </a:lnTo>
                    <a:lnTo>
                      <a:pt x="5720" y="872842"/>
                    </a:lnTo>
                    <a:lnTo>
                      <a:pt x="0" y="840247"/>
                    </a:lnTo>
                    <a:lnTo>
                      <a:pt x="5720" y="807651"/>
                    </a:lnTo>
                    <a:lnTo>
                      <a:pt x="21368" y="781081"/>
                    </a:lnTo>
                    <a:lnTo>
                      <a:pt x="44672" y="763190"/>
                    </a:lnTo>
                    <a:lnTo>
                      <a:pt x="73361" y="756637"/>
                    </a:lnTo>
                    <a:lnTo>
                      <a:pt x="102051" y="763190"/>
                    </a:lnTo>
                    <a:lnTo>
                      <a:pt x="125355" y="781081"/>
                    </a:lnTo>
                    <a:lnTo>
                      <a:pt x="141003" y="807651"/>
                    </a:lnTo>
                    <a:lnTo>
                      <a:pt x="146723" y="840247"/>
                    </a:lnTo>
                    <a:lnTo>
                      <a:pt x="141003" y="872842"/>
                    </a:lnTo>
                    <a:lnTo>
                      <a:pt x="125355" y="899413"/>
                    </a:lnTo>
                    <a:lnTo>
                      <a:pt x="102051" y="917303"/>
                    </a:lnTo>
                    <a:lnTo>
                      <a:pt x="73361" y="923857"/>
                    </a:lnTo>
                    <a:close/>
                  </a:path>
                  <a:path w="147320" h="3446779">
                    <a:moveTo>
                      <a:pt x="73361" y="1176760"/>
                    </a:moveTo>
                    <a:lnTo>
                      <a:pt x="44672" y="1170207"/>
                    </a:lnTo>
                    <a:lnTo>
                      <a:pt x="21368" y="1152317"/>
                    </a:lnTo>
                    <a:lnTo>
                      <a:pt x="5720" y="1125746"/>
                    </a:lnTo>
                    <a:lnTo>
                      <a:pt x="0" y="1093150"/>
                    </a:lnTo>
                    <a:lnTo>
                      <a:pt x="5817" y="1060447"/>
                    </a:lnTo>
                    <a:lnTo>
                      <a:pt x="21627" y="1033638"/>
                    </a:lnTo>
                    <a:lnTo>
                      <a:pt x="45089" y="1015414"/>
                    </a:lnTo>
                    <a:lnTo>
                      <a:pt x="45378" y="1015414"/>
                    </a:lnTo>
                    <a:lnTo>
                      <a:pt x="73361" y="1008849"/>
                    </a:lnTo>
                    <a:lnTo>
                      <a:pt x="101759" y="1015414"/>
                    </a:lnTo>
                    <a:lnTo>
                      <a:pt x="125095" y="1033379"/>
                    </a:lnTo>
                    <a:lnTo>
                      <a:pt x="140905" y="1060155"/>
                    </a:lnTo>
                    <a:lnTo>
                      <a:pt x="146723" y="1093150"/>
                    </a:lnTo>
                    <a:lnTo>
                      <a:pt x="141003" y="1125746"/>
                    </a:lnTo>
                    <a:lnTo>
                      <a:pt x="125355" y="1152317"/>
                    </a:lnTo>
                    <a:lnTo>
                      <a:pt x="102051" y="1170207"/>
                    </a:lnTo>
                    <a:lnTo>
                      <a:pt x="73361" y="1176760"/>
                    </a:lnTo>
                    <a:close/>
                  </a:path>
                  <a:path w="147320" h="3446779">
                    <a:moveTo>
                      <a:pt x="73361" y="1428973"/>
                    </a:moveTo>
                    <a:lnTo>
                      <a:pt x="44672" y="1422419"/>
                    </a:lnTo>
                    <a:lnTo>
                      <a:pt x="21368" y="1404529"/>
                    </a:lnTo>
                    <a:lnTo>
                      <a:pt x="5720" y="1377958"/>
                    </a:lnTo>
                    <a:lnTo>
                      <a:pt x="0" y="1345363"/>
                    </a:lnTo>
                    <a:lnTo>
                      <a:pt x="5720" y="1312767"/>
                    </a:lnTo>
                    <a:lnTo>
                      <a:pt x="21368" y="1286196"/>
                    </a:lnTo>
                    <a:lnTo>
                      <a:pt x="44672" y="1268306"/>
                    </a:lnTo>
                    <a:lnTo>
                      <a:pt x="73361" y="1261752"/>
                    </a:lnTo>
                    <a:lnTo>
                      <a:pt x="102051" y="1268306"/>
                    </a:lnTo>
                    <a:lnTo>
                      <a:pt x="125355" y="1286196"/>
                    </a:lnTo>
                    <a:lnTo>
                      <a:pt x="141003" y="1312767"/>
                    </a:lnTo>
                    <a:lnTo>
                      <a:pt x="146723" y="1345363"/>
                    </a:lnTo>
                    <a:lnTo>
                      <a:pt x="141003" y="1377958"/>
                    </a:lnTo>
                    <a:lnTo>
                      <a:pt x="125355" y="1404529"/>
                    </a:lnTo>
                    <a:lnTo>
                      <a:pt x="102051" y="1422419"/>
                    </a:lnTo>
                    <a:lnTo>
                      <a:pt x="73361" y="1428973"/>
                    </a:lnTo>
                    <a:close/>
                  </a:path>
                  <a:path w="147320" h="3446779">
                    <a:moveTo>
                      <a:pt x="73361" y="1681185"/>
                    </a:moveTo>
                    <a:lnTo>
                      <a:pt x="44672" y="1674632"/>
                    </a:lnTo>
                    <a:lnTo>
                      <a:pt x="21368" y="1656741"/>
                    </a:lnTo>
                    <a:lnTo>
                      <a:pt x="5720" y="1630171"/>
                    </a:lnTo>
                    <a:lnTo>
                      <a:pt x="0" y="1597575"/>
                    </a:lnTo>
                    <a:lnTo>
                      <a:pt x="5720" y="1564980"/>
                    </a:lnTo>
                    <a:lnTo>
                      <a:pt x="21368" y="1538409"/>
                    </a:lnTo>
                    <a:lnTo>
                      <a:pt x="44672" y="1520519"/>
                    </a:lnTo>
                    <a:lnTo>
                      <a:pt x="73361" y="1513965"/>
                    </a:lnTo>
                    <a:lnTo>
                      <a:pt x="102051" y="1520519"/>
                    </a:lnTo>
                    <a:lnTo>
                      <a:pt x="125355" y="1538409"/>
                    </a:lnTo>
                    <a:lnTo>
                      <a:pt x="141003" y="1564980"/>
                    </a:lnTo>
                    <a:lnTo>
                      <a:pt x="146723" y="1597575"/>
                    </a:lnTo>
                    <a:lnTo>
                      <a:pt x="141003" y="1630171"/>
                    </a:lnTo>
                    <a:lnTo>
                      <a:pt x="125355" y="1656741"/>
                    </a:lnTo>
                    <a:lnTo>
                      <a:pt x="102051" y="1674632"/>
                    </a:lnTo>
                    <a:lnTo>
                      <a:pt x="73361" y="1681185"/>
                    </a:lnTo>
                    <a:close/>
                  </a:path>
                  <a:path w="147320" h="3446779">
                    <a:moveTo>
                      <a:pt x="73361" y="1933398"/>
                    </a:moveTo>
                    <a:lnTo>
                      <a:pt x="44672" y="1926844"/>
                    </a:lnTo>
                    <a:lnTo>
                      <a:pt x="21368" y="1908954"/>
                    </a:lnTo>
                    <a:lnTo>
                      <a:pt x="5720" y="1882383"/>
                    </a:lnTo>
                    <a:lnTo>
                      <a:pt x="0" y="1849788"/>
                    </a:lnTo>
                    <a:lnTo>
                      <a:pt x="5720" y="1817192"/>
                    </a:lnTo>
                    <a:lnTo>
                      <a:pt x="21368" y="1790621"/>
                    </a:lnTo>
                    <a:lnTo>
                      <a:pt x="44672" y="1772731"/>
                    </a:lnTo>
                    <a:lnTo>
                      <a:pt x="73361" y="1766177"/>
                    </a:lnTo>
                    <a:lnTo>
                      <a:pt x="102051" y="1772731"/>
                    </a:lnTo>
                    <a:lnTo>
                      <a:pt x="125355" y="1790621"/>
                    </a:lnTo>
                    <a:lnTo>
                      <a:pt x="141003" y="1817192"/>
                    </a:lnTo>
                    <a:lnTo>
                      <a:pt x="146723" y="1849788"/>
                    </a:lnTo>
                    <a:lnTo>
                      <a:pt x="141003" y="1882383"/>
                    </a:lnTo>
                    <a:lnTo>
                      <a:pt x="125355" y="1908954"/>
                    </a:lnTo>
                    <a:lnTo>
                      <a:pt x="102051" y="1926844"/>
                    </a:lnTo>
                    <a:lnTo>
                      <a:pt x="73361" y="1933398"/>
                    </a:lnTo>
                    <a:close/>
                  </a:path>
                  <a:path w="147320" h="3446779">
                    <a:moveTo>
                      <a:pt x="73361" y="2185610"/>
                    </a:moveTo>
                    <a:lnTo>
                      <a:pt x="44672" y="2179057"/>
                    </a:lnTo>
                    <a:lnTo>
                      <a:pt x="21368" y="2161166"/>
                    </a:lnTo>
                    <a:lnTo>
                      <a:pt x="5720" y="2134595"/>
                    </a:lnTo>
                    <a:lnTo>
                      <a:pt x="0" y="2102000"/>
                    </a:lnTo>
                    <a:lnTo>
                      <a:pt x="5817" y="2069297"/>
                    </a:lnTo>
                    <a:lnTo>
                      <a:pt x="21627" y="2042488"/>
                    </a:lnTo>
                    <a:lnTo>
                      <a:pt x="44964" y="2024360"/>
                    </a:lnTo>
                    <a:lnTo>
                      <a:pt x="73361" y="2017699"/>
                    </a:lnTo>
                    <a:lnTo>
                      <a:pt x="101759" y="2024360"/>
                    </a:lnTo>
                    <a:lnTo>
                      <a:pt x="125095" y="2042488"/>
                    </a:lnTo>
                    <a:lnTo>
                      <a:pt x="140905" y="2069297"/>
                    </a:lnTo>
                    <a:lnTo>
                      <a:pt x="146723" y="2102000"/>
                    </a:lnTo>
                    <a:lnTo>
                      <a:pt x="141003" y="2134595"/>
                    </a:lnTo>
                    <a:lnTo>
                      <a:pt x="125355" y="2161166"/>
                    </a:lnTo>
                    <a:lnTo>
                      <a:pt x="102051" y="2179057"/>
                    </a:lnTo>
                    <a:lnTo>
                      <a:pt x="73361" y="2185610"/>
                    </a:lnTo>
                    <a:close/>
                  </a:path>
                  <a:path w="147320" h="3446779">
                    <a:moveTo>
                      <a:pt x="73361" y="2437823"/>
                    </a:moveTo>
                    <a:lnTo>
                      <a:pt x="44672" y="2431269"/>
                    </a:lnTo>
                    <a:lnTo>
                      <a:pt x="21368" y="2413379"/>
                    </a:lnTo>
                    <a:lnTo>
                      <a:pt x="5720" y="2386808"/>
                    </a:lnTo>
                    <a:lnTo>
                      <a:pt x="0" y="2354212"/>
                    </a:lnTo>
                    <a:lnTo>
                      <a:pt x="5720" y="2321617"/>
                    </a:lnTo>
                    <a:lnTo>
                      <a:pt x="21368" y="2295046"/>
                    </a:lnTo>
                    <a:lnTo>
                      <a:pt x="44672" y="2277156"/>
                    </a:lnTo>
                    <a:lnTo>
                      <a:pt x="73361" y="2270602"/>
                    </a:lnTo>
                    <a:lnTo>
                      <a:pt x="102051" y="2277156"/>
                    </a:lnTo>
                    <a:lnTo>
                      <a:pt x="125355" y="2295046"/>
                    </a:lnTo>
                    <a:lnTo>
                      <a:pt x="141003" y="2321617"/>
                    </a:lnTo>
                    <a:lnTo>
                      <a:pt x="146723" y="2354212"/>
                    </a:lnTo>
                    <a:lnTo>
                      <a:pt x="141003" y="2386808"/>
                    </a:lnTo>
                    <a:lnTo>
                      <a:pt x="125355" y="2413379"/>
                    </a:lnTo>
                    <a:lnTo>
                      <a:pt x="102051" y="2431269"/>
                    </a:lnTo>
                    <a:lnTo>
                      <a:pt x="73361" y="2437823"/>
                    </a:lnTo>
                    <a:close/>
                  </a:path>
                  <a:path w="147320" h="3446779">
                    <a:moveTo>
                      <a:pt x="73361" y="2690035"/>
                    </a:moveTo>
                    <a:lnTo>
                      <a:pt x="44672" y="2683481"/>
                    </a:lnTo>
                    <a:lnTo>
                      <a:pt x="21368" y="2665591"/>
                    </a:lnTo>
                    <a:lnTo>
                      <a:pt x="5720" y="2639020"/>
                    </a:lnTo>
                    <a:lnTo>
                      <a:pt x="0" y="2606425"/>
                    </a:lnTo>
                    <a:lnTo>
                      <a:pt x="5720" y="2573829"/>
                    </a:lnTo>
                    <a:lnTo>
                      <a:pt x="21368" y="2547259"/>
                    </a:lnTo>
                    <a:lnTo>
                      <a:pt x="44672" y="2529368"/>
                    </a:lnTo>
                    <a:lnTo>
                      <a:pt x="73361" y="2522815"/>
                    </a:lnTo>
                    <a:lnTo>
                      <a:pt x="102051" y="2529368"/>
                    </a:lnTo>
                    <a:lnTo>
                      <a:pt x="125355" y="2547259"/>
                    </a:lnTo>
                    <a:lnTo>
                      <a:pt x="141003" y="2573829"/>
                    </a:lnTo>
                    <a:lnTo>
                      <a:pt x="146723" y="2606425"/>
                    </a:lnTo>
                    <a:lnTo>
                      <a:pt x="141003" y="2639020"/>
                    </a:lnTo>
                    <a:lnTo>
                      <a:pt x="125355" y="2665591"/>
                    </a:lnTo>
                    <a:lnTo>
                      <a:pt x="102051" y="2683481"/>
                    </a:lnTo>
                    <a:lnTo>
                      <a:pt x="73361" y="2690035"/>
                    </a:lnTo>
                    <a:close/>
                  </a:path>
                  <a:path w="147320" h="3446779">
                    <a:moveTo>
                      <a:pt x="73361" y="2942247"/>
                    </a:moveTo>
                    <a:lnTo>
                      <a:pt x="44672" y="2935694"/>
                    </a:lnTo>
                    <a:lnTo>
                      <a:pt x="21368" y="2917804"/>
                    </a:lnTo>
                    <a:lnTo>
                      <a:pt x="5720" y="2891233"/>
                    </a:lnTo>
                    <a:lnTo>
                      <a:pt x="0" y="2858637"/>
                    </a:lnTo>
                    <a:lnTo>
                      <a:pt x="5720" y="2826042"/>
                    </a:lnTo>
                    <a:lnTo>
                      <a:pt x="21368" y="2799471"/>
                    </a:lnTo>
                    <a:lnTo>
                      <a:pt x="44672" y="2781581"/>
                    </a:lnTo>
                    <a:lnTo>
                      <a:pt x="73361" y="2775027"/>
                    </a:lnTo>
                    <a:lnTo>
                      <a:pt x="102051" y="2781581"/>
                    </a:lnTo>
                    <a:lnTo>
                      <a:pt x="125355" y="2799471"/>
                    </a:lnTo>
                    <a:lnTo>
                      <a:pt x="141003" y="2826042"/>
                    </a:lnTo>
                    <a:lnTo>
                      <a:pt x="146723" y="2858637"/>
                    </a:lnTo>
                    <a:lnTo>
                      <a:pt x="141003" y="2891233"/>
                    </a:lnTo>
                    <a:lnTo>
                      <a:pt x="125355" y="2917804"/>
                    </a:lnTo>
                    <a:lnTo>
                      <a:pt x="102051" y="2935694"/>
                    </a:lnTo>
                    <a:lnTo>
                      <a:pt x="73361" y="2942247"/>
                    </a:lnTo>
                    <a:close/>
                  </a:path>
                  <a:path w="147320" h="3446779">
                    <a:moveTo>
                      <a:pt x="73361" y="3194460"/>
                    </a:moveTo>
                    <a:lnTo>
                      <a:pt x="44672" y="3187906"/>
                    </a:lnTo>
                    <a:lnTo>
                      <a:pt x="21368" y="3170016"/>
                    </a:lnTo>
                    <a:lnTo>
                      <a:pt x="5720" y="3143445"/>
                    </a:lnTo>
                    <a:lnTo>
                      <a:pt x="0" y="3110850"/>
                    </a:lnTo>
                    <a:lnTo>
                      <a:pt x="5720" y="3078254"/>
                    </a:lnTo>
                    <a:lnTo>
                      <a:pt x="21368" y="3051683"/>
                    </a:lnTo>
                    <a:lnTo>
                      <a:pt x="44672" y="3033793"/>
                    </a:lnTo>
                    <a:lnTo>
                      <a:pt x="73361" y="3027240"/>
                    </a:lnTo>
                    <a:lnTo>
                      <a:pt x="102051" y="3033793"/>
                    </a:lnTo>
                    <a:lnTo>
                      <a:pt x="125355" y="3051683"/>
                    </a:lnTo>
                    <a:lnTo>
                      <a:pt x="141003" y="3078254"/>
                    </a:lnTo>
                    <a:lnTo>
                      <a:pt x="146723" y="3110850"/>
                    </a:lnTo>
                    <a:lnTo>
                      <a:pt x="141003" y="3143445"/>
                    </a:lnTo>
                    <a:lnTo>
                      <a:pt x="125355" y="3170016"/>
                    </a:lnTo>
                    <a:lnTo>
                      <a:pt x="102051" y="3187906"/>
                    </a:lnTo>
                    <a:lnTo>
                      <a:pt x="73361" y="3194460"/>
                    </a:lnTo>
                    <a:close/>
                  </a:path>
                  <a:path w="147320" h="3446779">
                    <a:moveTo>
                      <a:pt x="73361" y="3446672"/>
                    </a:moveTo>
                    <a:lnTo>
                      <a:pt x="44672" y="3440119"/>
                    </a:lnTo>
                    <a:lnTo>
                      <a:pt x="21368" y="3422228"/>
                    </a:lnTo>
                    <a:lnTo>
                      <a:pt x="5720" y="3395658"/>
                    </a:lnTo>
                    <a:lnTo>
                      <a:pt x="0" y="3363062"/>
                    </a:lnTo>
                    <a:lnTo>
                      <a:pt x="5720" y="3330467"/>
                    </a:lnTo>
                    <a:lnTo>
                      <a:pt x="21368" y="3303896"/>
                    </a:lnTo>
                    <a:lnTo>
                      <a:pt x="44672" y="3286006"/>
                    </a:lnTo>
                    <a:lnTo>
                      <a:pt x="73361" y="3279452"/>
                    </a:lnTo>
                    <a:lnTo>
                      <a:pt x="102051" y="3286006"/>
                    </a:lnTo>
                    <a:lnTo>
                      <a:pt x="125355" y="3303896"/>
                    </a:lnTo>
                    <a:lnTo>
                      <a:pt x="141003" y="3330467"/>
                    </a:lnTo>
                    <a:lnTo>
                      <a:pt x="146723" y="3363062"/>
                    </a:lnTo>
                    <a:lnTo>
                      <a:pt x="141003" y="3395658"/>
                    </a:lnTo>
                    <a:lnTo>
                      <a:pt x="125355" y="3422228"/>
                    </a:lnTo>
                    <a:lnTo>
                      <a:pt x="102051" y="3440119"/>
                    </a:lnTo>
                    <a:lnTo>
                      <a:pt x="73361" y="34466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906819" y="4081492"/>
                <a:ext cx="399338" cy="3368590"/>
              </a:xfrm>
              <a:prstGeom prst="rect">
                <a:avLst/>
              </a:prstGeom>
            </p:spPr>
          </p:pic>
          <p:sp>
            <p:nvSpPr>
              <p:cNvPr id="10" name="object 10"/>
              <p:cNvSpPr/>
              <p:nvPr/>
            </p:nvSpPr>
            <p:spPr>
              <a:xfrm>
                <a:off x="9906819" y="4081492"/>
                <a:ext cx="399415" cy="3368675"/>
              </a:xfrm>
              <a:custGeom>
                <a:avLst/>
                <a:gdLst/>
                <a:ahLst/>
                <a:cxnLst/>
                <a:rect l="l" t="t" r="r" b="b"/>
                <a:pathLst>
                  <a:path w="399415" h="3368675">
                    <a:moveTo>
                      <a:pt x="355044" y="89829"/>
                    </a:moveTo>
                    <a:lnTo>
                      <a:pt x="44986" y="89829"/>
                    </a:lnTo>
                    <a:lnTo>
                      <a:pt x="27445" y="86309"/>
                    </a:lnTo>
                    <a:lnTo>
                      <a:pt x="13149" y="76700"/>
                    </a:lnTo>
                    <a:lnTo>
                      <a:pt x="3525" y="62426"/>
                    </a:lnTo>
                    <a:lnTo>
                      <a:pt x="0" y="44914"/>
                    </a:lnTo>
                    <a:lnTo>
                      <a:pt x="3525" y="27402"/>
                    </a:lnTo>
                    <a:lnTo>
                      <a:pt x="13149" y="13128"/>
                    </a:lnTo>
                    <a:lnTo>
                      <a:pt x="27445" y="3519"/>
                    </a:lnTo>
                    <a:lnTo>
                      <a:pt x="44986" y="0"/>
                    </a:lnTo>
                    <a:lnTo>
                      <a:pt x="354352" y="0"/>
                    </a:lnTo>
                    <a:lnTo>
                      <a:pt x="371892" y="3519"/>
                    </a:lnTo>
                    <a:lnTo>
                      <a:pt x="386188" y="13128"/>
                    </a:lnTo>
                    <a:lnTo>
                      <a:pt x="395812" y="27402"/>
                    </a:lnTo>
                    <a:lnTo>
                      <a:pt x="399338" y="44914"/>
                    </a:lnTo>
                    <a:lnTo>
                      <a:pt x="396115" y="62135"/>
                    </a:lnTo>
                    <a:lnTo>
                      <a:pt x="386534" y="76441"/>
                    </a:lnTo>
                    <a:lnTo>
                      <a:pt x="372281" y="86212"/>
                    </a:lnTo>
                    <a:lnTo>
                      <a:pt x="355044" y="89829"/>
                    </a:lnTo>
                    <a:close/>
                  </a:path>
                  <a:path w="399415" h="3368675">
                    <a:moveTo>
                      <a:pt x="355044" y="342041"/>
                    </a:moveTo>
                    <a:lnTo>
                      <a:pt x="44986" y="342041"/>
                    </a:lnTo>
                    <a:lnTo>
                      <a:pt x="27445" y="338521"/>
                    </a:lnTo>
                    <a:lnTo>
                      <a:pt x="13149" y="328912"/>
                    </a:lnTo>
                    <a:lnTo>
                      <a:pt x="3525" y="314639"/>
                    </a:lnTo>
                    <a:lnTo>
                      <a:pt x="0" y="297126"/>
                    </a:lnTo>
                    <a:lnTo>
                      <a:pt x="3525" y="279614"/>
                    </a:lnTo>
                    <a:lnTo>
                      <a:pt x="13149" y="265341"/>
                    </a:lnTo>
                    <a:lnTo>
                      <a:pt x="27445" y="255732"/>
                    </a:lnTo>
                    <a:lnTo>
                      <a:pt x="44986" y="252212"/>
                    </a:lnTo>
                    <a:lnTo>
                      <a:pt x="354352" y="252212"/>
                    </a:lnTo>
                    <a:lnTo>
                      <a:pt x="371892" y="255732"/>
                    </a:lnTo>
                    <a:lnTo>
                      <a:pt x="386188" y="265341"/>
                    </a:lnTo>
                    <a:lnTo>
                      <a:pt x="395812" y="279614"/>
                    </a:lnTo>
                    <a:lnTo>
                      <a:pt x="399338" y="297126"/>
                    </a:lnTo>
                    <a:lnTo>
                      <a:pt x="396115" y="314347"/>
                    </a:lnTo>
                    <a:lnTo>
                      <a:pt x="386534" y="328653"/>
                    </a:lnTo>
                    <a:lnTo>
                      <a:pt x="372281" y="338424"/>
                    </a:lnTo>
                    <a:lnTo>
                      <a:pt x="355044" y="342041"/>
                    </a:lnTo>
                    <a:close/>
                  </a:path>
                  <a:path w="399415" h="3368675">
                    <a:moveTo>
                      <a:pt x="355044" y="594253"/>
                    </a:moveTo>
                    <a:lnTo>
                      <a:pt x="44986" y="594253"/>
                    </a:lnTo>
                    <a:lnTo>
                      <a:pt x="27445" y="590734"/>
                    </a:lnTo>
                    <a:lnTo>
                      <a:pt x="13149" y="581125"/>
                    </a:lnTo>
                    <a:lnTo>
                      <a:pt x="3525" y="566851"/>
                    </a:lnTo>
                    <a:lnTo>
                      <a:pt x="0" y="549339"/>
                    </a:lnTo>
                    <a:lnTo>
                      <a:pt x="3525" y="531826"/>
                    </a:lnTo>
                    <a:lnTo>
                      <a:pt x="13149" y="517553"/>
                    </a:lnTo>
                    <a:lnTo>
                      <a:pt x="27445" y="507944"/>
                    </a:lnTo>
                    <a:lnTo>
                      <a:pt x="44986" y="504424"/>
                    </a:lnTo>
                    <a:lnTo>
                      <a:pt x="354352" y="504424"/>
                    </a:lnTo>
                    <a:lnTo>
                      <a:pt x="371892" y="507944"/>
                    </a:lnTo>
                    <a:lnTo>
                      <a:pt x="386188" y="517553"/>
                    </a:lnTo>
                    <a:lnTo>
                      <a:pt x="395812" y="531826"/>
                    </a:lnTo>
                    <a:lnTo>
                      <a:pt x="399338" y="549339"/>
                    </a:lnTo>
                    <a:lnTo>
                      <a:pt x="396115" y="566560"/>
                    </a:lnTo>
                    <a:lnTo>
                      <a:pt x="386534" y="580865"/>
                    </a:lnTo>
                    <a:lnTo>
                      <a:pt x="372281" y="590636"/>
                    </a:lnTo>
                    <a:lnTo>
                      <a:pt x="355044" y="594253"/>
                    </a:lnTo>
                    <a:close/>
                  </a:path>
                  <a:path w="399415" h="3368675">
                    <a:moveTo>
                      <a:pt x="355044" y="846466"/>
                    </a:moveTo>
                    <a:lnTo>
                      <a:pt x="44986" y="846466"/>
                    </a:lnTo>
                    <a:lnTo>
                      <a:pt x="27445" y="842946"/>
                    </a:lnTo>
                    <a:lnTo>
                      <a:pt x="13149" y="833337"/>
                    </a:lnTo>
                    <a:lnTo>
                      <a:pt x="3525" y="819064"/>
                    </a:lnTo>
                    <a:lnTo>
                      <a:pt x="0" y="801551"/>
                    </a:lnTo>
                    <a:lnTo>
                      <a:pt x="3525" y="784039"/>
                    </a:lnTo>
                    <a:lnTo>
                      <a:pt x="13149" y="769766"/>
                    </a:lnTo>
                    <a:lnTo>
                      <a:pt x="27445" y="760156"/>
                    </a:lnTo>
                    <a:lnTo>
                      <a:pt x="44986" y="756637"/>
                    </a:lnTo>
                    <a:lnTo>
                      <a:pt x="354352" y="756637"/>
                    </a:lnTo>
                    <a:lnTo>
                      <a:pt x="371892" y="760156"/>
                    </a:lnTo>
                    <a:lnTo>
                      <a:pt x="386188" y="769766"/>
                    </a:lnTo>
                    <a:lnTo>
                      <a:pt x="395812" y="784039"/>
                    </a:lnTo>
                    <a:lnTo>
                      <a:pt x="399338" y="801551"/>
                    </a:lnTo>
                    <a:lnTo>
                      <a:pt x="396115" y="818772"/>
                    </a:lnTo>
                    <a:lnTo>
                      <a:pt x="386534" y="833078"/>
                    </a:lnTo>
                    <a:lnTo>
                      <a:pt x="372281" y="842849"/>
                    </a:lnTo>
                    <a:lnTo>
                      <a:pt x="355044" y="846466"/>
                    </a:lnTo>
                    <a:close/>
                  </a:path>
                  <a:path w="399415" h="3368675">
                    <a:moveTo>
                      <a:pt x="355044" y="1098678"/>
                    </a:moveTo>
                    <a:lnTo>
                      <a:pt x="44986" y="1098678"/>
                    </a:lnTo>
                    <a:lnTo>
                      <a:pt x="27445" y="1095158"/>
                    </a:lnTo>
                    <a:lnTo>
                      <a:pt x="13149" y="1085549"/>
                    </a:lnTo>
                    <a:lnTo>
                      <a:pt x="3525" y="1071276"/>
                    </a:lnTo>
                    <a:lnTo>
                      <a:pt x="0" y="1053764"/>
                    </a:lnTo>
                    <a:lnTo>
                      <a:pt x="3525" y="1036251"/>
                    </a:lnTo>
                    <a:lnTo>
                      <a:pt x="13149" y="1021978"/>
                    </a:lnTo>
                    <a:lnTo>
                      <a:pt x="27445" y="1012369"/>
                    </a:lnTo>
                    <a:lnTo>
                      <a:pt x="44986" y="1008849"/>
                    </a:lnTo>
                    <a:lnTo>
                      <a:pt x="354352" y="1008849"/>
                    </a:lnTo>
                    <a:lnTo>
                      <a:pt x="371892" y="1012369"/>
                    </a:lnTo>
                    <a:lnTo>
                      <a:pt x="386188" y="1021978"/>
                    </a:lnTo>
                    <a:lnTo>
                      <a:pt x="395812" y="1036251"/>
                    </a:lnTo>
                    <a:lnTo>
                      <a:pt x="399338" y="1053764"/>
                    </a:lnTo>
                    <a:lnTo>
                      <a:pt x="396115" y="1070984"/>
                    </a:lnTo>
                    <a:lnTo>
                      <a:pt x="386534" y="1085290"/>
                    </a:lnTo>
                    <a:lnTo>
                      <a:pt x="372281" y="1095061"/>
                    </a:lnTo>
                    <a:lnTo>
                      <a:pt x="355044" y="1098678"/>
                    </a:lnTo>
                    <a:close/>
                  </a:path>
                  <a:path w="399415" h="3368675">
                    <a:moveTo>
                      <a:pt x="355044" y="1350891"/>
                    </a:moveTo>
                    <a:lnTo>
                      <a:pt x="44986" y="1350891"/>
                    </a:lnTo>
                    <a:lnTo>
                      <a:pt x="27445" y="1347371"/>
                    </a:lnTo>
                    <a:lnTo>
                      <a:pt x="13149" y="1337762"/>
                    </a:lnTo>
                    <a:lnTo>
                      <a:pt x="3525" y="1323488"/>
                    </a:lnTo>
                    <a:lnTo>
                      <a:pt x="0" y="1305976"/>
                    </a:lnTo>
                    <a:lnTo>
                      <a:pt x="3525" y="1288464"/>
                    </a:lnTo>
                    <a:lnTo>
                      <a:pt x="13149" y="1274190"/>
                    </a:lnTo>
                    <a:lnTo>
                      <a:pt x="27445" y="1264581"/>
                    </a:lnTo>
                    <a:lnTo>
                      <a:pt x="44986" y="1261062"/>
                    </a:lnTo>
                    <a:lnTo>
                      <a:pt x="354352" y="1261062"/>
                    </a:lnTo>
                    <a:lnTo>
                      <a:pt x="371892" y="1264581"/>
                    </a:lnTo>
                    <a:lnTo>
                      <a:pt x="386188" y="1274190"/>
                    </a:lnTo>
                    <a:lnTo>
                      <a:pt x="395812" y="1288464"/>
                    </a:lnTo>
                    <a:lnTo>
                      <a:pt x="399338" y="1305976"/>
                    </a:lnTo>
                    <a:lnTo>
                      <a:pt x="396115" y="1323197"/>
                    </a:lnTo>
                    <a:lnTo>
                      <a:pt x="386534" y="1337503"/>
                    </a:lnTo>
                    <a:lnTo>
                      <a:pt x="372281" y="1347274"/>
                    </a:lnTo>
                    <a:lnTo>
                      <a:pt x="355044" y="1350891"/>
                    </a:lnTo>
                    <a:close/>
                  </a:path>
                  <a:path w="399415" h="3368675">
                    <a:moveTo>
                      <a:pt x="355044" y="1603103"/>
                    </a:moveTo>
                    <a:lnTo>
                      <a:pt x="44986" y="1603103"/>
                    </a:lnTo>
                    <a:lnTo>
                      <a:pt x="27445" y="1599583"/>
                    </a:lnTo>
                    <a:lnTo>
                      <a:pt x="13149" y="1589974"/>
                    </a:lnTo>
                    <a:lnTo>
                      <a:pt x="3525" y="1575701"/>
                    </a:lnTo>
                    <a:lnTo>
                      <a:pt x="0" y="1558188"/>
                    </a:lnTo>
                    <a:lnTo>
                      <a:pt x="3525" y="1540676"/>
                    </a:lnTo>
                    <a:lnTo>
                      <a:pt x="13149" y="1526403"/>
                    </a:lnTo>
                    <a:lnTo>
                      <a:pt x="27445" y="1516794"/>
                    </a:lnTo>
                    <a:lnTo>
                      <a:pt x="44986" y="1513274"/>
                    </a:lnTo>
                    <a:lnTo>
                      <a:pt x="354352" y="1513274"/>
                    </a:lnTo>
                    <a:lnTo>
                      <a:pt x="371892" y="1516794"/>
                    </a:lnTo>
                    <a:lnTo>
                      <a:pt x="386188" y="1526403"/>
                    </a:lnTo>
                    <a:lnTo>
                      <a:pt x="395812" y="1540676"/>
                    </a:lnTo>
                    <a:lnTo>
                      <a:pt x="399338" y="1558188"/>
                    </a:lnTo>
                    <a:lnTo>
                      <a:pt x="396115" y="1575409"/>
                    </a:lnTo>
                    <a:lnTo>
                      <a:pt x="386534" y="1589715"/>
                    </a:lnTo>
                    <a:lnTo>
                      <a:pt x="372281" y="1599486"/>
                    </a:lnTo>
                    <a:lnTo>
                      <a:pt x="355044" y="1603103"/>
                    </a:lnTo>
                    <a:close/>
                  </a:path>
                  <a:path w="399415" h="3368675">
                    <a:moveTo>
                      <a:pt x="355044" y="1855316"/>
                    </a:moveTo>
                    <a:lnTo>
                      <a:pt x="44986" y="1855316"/>
                    </a:lnTo>
                    <a:lnTo>
                      <a:pt x="27445" y="1851796"/>
                    </a:lnTo>
                    <a:lnTo>
                      <a:pt x="13149" y="1842187"/>
                    </a:lnTo>
                    <a:lnTo>
                      <a:pt x="3525" y="1827913"/>
                    </a:lnTo>
                    <a:lnTo>
                      <a:pt x="0" y="1810401"/>
                    </a:lnTo>
                    <a:lnTo>
                      <a:pt x="3525" y="1792889"/>
                    </a:lnTo>
                    <a:lnTo>
                      <a:pt x="13149" y="1778615"/>
                    </a:lnTo>
                    <a:lnTo>
                      <a:pt x="27445" y="1769006"/>
                    </a:lnTo>
                    <a:lnTo>
                      <a:pt x="44986" y="1765486"/>
                    </a:lnTo>
                    <a:lnTo>
                      <a:pt x="354352" y="1765486"/>
                    </a:lnTo>
                    <a:lnTo>
                      <a:pt x="371892" y="1769006"/>
                    </a:lnTo>
                    <a:lnTo>
                      <a:pt x="386188" y="1778615"/>
                    </a:lnTo>
                    <a:lnTo>
                      <a:pt x="395812" y="1792889"/>
                    </a:lnTo>
                    <a:lnTo>
                      <a:pt x="399338" y="1810401"/>
                    </a:lnTo>
                    <a:lnTo>
                      <a:pt x="396115" y="1827913"/>
                    </a:lnTo>
                    <a:lnTo>
                      <a:pt x="386534" y="1842187"/>
                    </a:lnTo>
                    <a:lnTo>
                      <a:pt x="372281" y="1851796"/>
                    </a:lnTo>
                    <a:lnTo>
                      <a:pt x="355044" y="1855316"/>
                    </a:lnTo>
                    <a:close/>
                  </a:path>
                  <a:path w="399415" h="3368675">
                    <a:moveTo>
                      <a:pt x="355044" y="2107528"/>
                    </a:moveTo>
                    <a:lnTo>
                      <a:pt x="44986" y="2107528"/>
                    </a:lnTo>
                    <a:lnTo>
                      <a:pt x="27445" y="2104008"/>
                    </a:lnTo>
                    <a:lnTo>
                      <a:pt x="13149" y="2094399"/>
                    </a:lnTo>
                    <a:lnTo>
                      <a:pt x="3525" y="2080126"/>
                    </a:lnTo>
                    <a:lnTo>
                      <a:pt x="0" y="2062613"/>
                    </a:lnTo>
                    <a:lnTo>
                      <a:pt x="3525" y="2045101"/>
                    </a:lnTo>
                    <a:lnTo>
                      <a:pt x="13149" y="2030828"/>
                    </a:lnTo>
                    <a:lnTo>
                      <a:pt x="27445" y="2021219"/>
                    </a:lnTo>
                    <a:lnTo>
                      <a:pt x="44986" y="2017699"/>
                    </a:lnTo>
                    <a:lnTo>
                      <a:pt x="354352" y="2017699"/>
                    </a:lnTo>
                    <a:lnTo>
                      <a:pt x="371892" y="2021219"/>
                    </a:lnTo>
                    <a:lnTo>
                      <a:pt x="386188" y="2030828"/>
                    </a:lnTo>
                    <a:lnTo>
                      <a:pt x="395812" y="2045101"/>
                    </a:lnTo>
                    <a:lnTo>
                      <a:pt x="399338" y="2062613"/>
                    </a:lnTo>
                    <a:lnTo>
                      <a:pt x="396115" y="2080126"/>
                    </a:lnTo>
                    <a:lnTo>
                      <a:pt x="386534" y="2094399"/>
                    </a:lnTo>
                    <a:lnTo>
                      <a:pt x="372281" y="2104008"/>
                    </a:lnTo>
                    <a:lnTo>
                      <a:pt x="355044" y="2107528"/>
                    </a:lnTo>
                    <a:close/>
                  </a:path>
                  <a:path w="399415" h="3368675">
                    <a:moveTo>
                      <a:pt x="355044" y="2359740"/>
                    </a:moveTo>
                    <a:lnTo>
                      <a:pt x="44986" y="2359740"/>
                    </a:lnTo>
                    <a:lnTo>
                      <a:pt x="27445" y="2356221"/>
                    </a:lnTo>
                    <a:lnTo>
                      <a:pt x="13149" y="2346611"/>
                    </a:lnTo>
                    <a:lnTo>
                      <a:pt x="3525" y="2332338"/>
                    </a:lnTo>
                    <a:lnTo>
                      <a:pt x="0" y="2314826"/>
                    </a:lnTo>
                    <a:lnTo>
                      <a:pt x="3525" y="2297313"/>
                    </a:lnTo>
                    <a:lnTo>
                      <a:pt x="13149" y="2283040"/>
                    </a:lnTo>
                    <a:lnTo>
                      <a:pt x="27445" y="2273431"/>
                    </a:lnTo>
                    <a:lnTo>
                      <a:pt x="44986" y="2269911"/>
                    </a:lnTo>
                    <a:lnTo>
                      <a:pt x="354352" y="2269911"/>
                    </a:lnTo>
                    <a:lnTo>
                      <a:pt x="371892" y="2273431"/>
                    </a:lnTo>
                    <a:lnTo>
                      <a:pt x="386188" y="2283040"/>
                    </a:lnTo>
                    <a:lnTo>
                      <a:pt x="395812" y="2297313"/>
                    </a:lnTo>
                    <a:lnTo>
                      <a:pt x="399338" y="2314826"/>
                    </a:lnTo>
                    <a:lnTo>
                      <a:pt x="396115" y="2332338"/>
                    </a:lnTo>
                    <a:lnTo>
                      <a:pt x="386534" y="2346611"/>
                    </a:lnTo>
                    <a:lnTo>
                      <a:pt x="372281" y="2356221"/>
                    </a:lnTo>
                    <a:lnTo>
                      <a:pt x="355044" y="2359740"/>
                    </a:lnTo>
                    <a:close/>
                  </a:path>
                  <a:path w="399415" h="3368675">
                    <a:moveTo>
                      <a:pt x="355044" y="2611953"/>
                    </a:moveTo>
                    <a:lnTo>
                      <a:pt x="44986" y="2611953"/>
                    </a:lnTo>
                    <a:lnTo>
                      <a:pt x="27445" y="2608433"/>
                    </a:lnTo>
                    <a:lnTo>
                      <a:pt x="13149" y="2598824"/>
                    </a:lnTo>
                    <a:lnTo>
                      <a:pt x="3525" y="2584551"/>
                    </a:lnTo>
                    <a:lnTo>
                      <a:pt x="0" y="2567038"/>
                    </a:lnTo>
                    <a:lnTo>
                      <a:pt x="3525" y="2549526"/>
                    </a:lnTo>
                    <a:lnTo>
                      <a:pt x="13149" y="2535253"/>
                    </a:lnTo>
                    <a:lnTo>
                      <a:pt x="27445" y="2525643"/>
                    </a:lnTo>
                    <a:lnTo>
                      <a:pt x="44986" y="2522124"/>
                    </a:lnTo>
                    <a:lnTo>
                      <a:pt x="354352" y="2522124"/>
                    </a:lnTo>
                    <a:lnTo>
                      <a:pt x="371892" y="2525643"/>
                    </a:lnTo>
                    <a:lnTo>
                      <a:pt x="386188" y="2535253"/>
                    </a:lnTo>
                    <a:lnTo>
                      <a:pt x="395812" y="2549526"/>
                    </a:lnTo>
                    <a:lnTo>
                      <a:pt x="399338" y="2567038"/>
                    </a:lnTo>
                    <a:lnTo>
                      <a:pt x="396115" y="2584550"/>
                    </a:lnTo>
                    <a:lnTo>
                      <a:pt x="386534" y="2598824"/>
                    </a:lnTo>
                    <a:lnTo>
                      <a:pt x="372281" y="2608433"/>
                    </a:lnTo>
                    <a:lnTo>
                      <a:pt x="355044" y="2611953"/>
                    </a:lnTo>
                    <a:close/>
                  </a:path>
                  <a:path w="399415" h="3368675">
                    <a:moveTo>
                      <a:pt x="355044" y="2864165"/>
                    </a:moveTo>
                    <a:lnTo>
                      <a:pt x="44986" y="2864165"/>
                    </a:lnTo>
                    <a:lnTo>
                      <a:pt x="27445" y="2860645"/>
                    </a:lnTo>
                    <a:lnTo>
                      <a:pt x="13149" y="2851036"/>
                    </a:lnTo>
                    <a:lnTo>
                      <a:pt x="3525" y="2836763"/>
                    </a:lnTo>
                    <a:lnTo>
                      <a:pt x="0" y="2819251"/>
                    </a:lnTo>
                    <a:lnTo>
                      <a:pt x="3525" y="2801738"/>
                    </a:lnTo>
                    <a:lnTo>
                      <a:pt x="13149" y="2787465"/>
                    </a:lnTo>
                    <a:lnTo>
                      <a:pt x="27445" y="2777856"/>
                    </a:lnTo>
                    <a:lnTo>
                      <a:pt x="44986" y="2774336"/>
                    </a:lnTo>
                    <a:lnTo>
                      <a:pt x="354352" y="2774336"/>
                    </a:lnTo>
                    <a:lnTo>
                      <a:pt x="371892" y="2777856"/>
                    </a:lnTo>
                    <a:lnTo>
                      <a:pt x="386188" y="2787465"/>
                    </a:lnTo>
                    <a:lnTo>
                      <a:pt x="395812" y="2801738"/>
                    </a:lnTo>
                    <a:lnTo>
                      <a:pt x="399338" y="2819251"/>
                    </a:lnTo>
                    <a:lnTo>
                      <a:pt x="396115" y="2836763"/>
                    </a:lnTo>
                    <a:lnTo>
                      <a:pt x="386534" y="2851036"/>
                    </a:lnTo>
                    <a:lnTo>
                      <a:pt x="372281" y="2860645"/>
                    </a:lnTo>
                    <a:lnTo>
                      <a:pt x="355044" y="2864165"/>
                    </a:lnTo>
                    <a:close/>
                  </a:path>
                  <a:path w="399415" h="3368675">
                    <a:moveTo>
                      <a:pt x="355044" y="3116378"/>
                    </a:moveTo>
                    <a:lnTo>
                      <a:pt x="44986" y="3116378"/>
                    </a:lnTo>
                    <a:lnTo>
                      <a:pt x="27445" y="3112858"/>
                    </a:lnTo>
                    <a:lnTo>
                      <a:pt x="13149" y="3103249"/>
                    </a:lnTo>
                    <a:lnTo>
                      <a:pt x="3525" y="3088975"/>
                    </a:lnTo>
                    <a:lnTo>
                      <a:pt x="0" y="3071463"/>
                    </a:lnTo>
                    <a:lnTo>
                      <a:pt x="3525" y="3053951"/>
                    </a:lnTo>
                    <a:lnTo>
                      <a:pt x="13149" y="3039677"/>
                    </a:lnTo>
                    <a:lnTo>
                      <a:pt x="27445" y="3030068"/>
                    </a:lnTo>
                    <a:lnTo>
                      <a:pt x="44986" y="3026548"/>
                    </a:lnTo>
                    <a:lnTo>
                      <a:pt x="354352" y="3026548"/>
                    </a:lnTo>
                    <a:lnTo>
                      <a:pt x="371892" y="3030068"/>
                    </a:lnTo>
                    <a:lnTo>
                      <a:pt x="386188" y="3039677"/>
                    </a:lnTo>
                    <a:lnTo>
                      <a:pt x="395812" y="3053951"/>
                    </a:lnTo>
                    <a:lnTo>
                      <a:pt x="399338" y="3071463"/>
                    </a:lnTo>
                    <a:lnTo>
                      <a:pt x="396115" y="3088975"/>
                    </a:lnTo>
                    <a:lnTo>
                      <a:pt x="386534" y="3103249"/>
                    </a:lnTo>
                    <a:lnTo>
                      <a:pt x="372281" y="3112858"/>
                    </a:lnTo>
                    <a:lnTo>
                      <a:pt x="355044" y="3116378"/>
                    </a:lnTo>
                    <a:close/>
                  </a:path>
                  <a:path w="399415" h="3368675">
                    <a:moveTo>
                      <a:pt x="355044" y="3368590"/>
                    </a:moveTo>
                    <a:lnTo>
                      <a:pt x="44986" y="3368590"/>
                    </a:lnTo>
                    <a:lnTo>
                      <a:pt x="27445" y="3365070"/>
                    </a:lnTo>
                    <a:lnTo>
                      <a:pt x="13149" y="3355461"/>
                    </a:lnTo>
                    <a:lnTo>
                      <a:pt x="3525" y="3341188"/>
                    </a:lnTo>
                    <a:lnTo>
                      <a:pt x="0" y="3323675"/>
                    </a:lnTo>
                    <a:lnTo>
                      <a:pt x="3525" y="3306163"/>
                    </a:lnTo>
                    <a:lnTo>
                      <a:pt x="13149" y="3291890"/>
                    </a:lnTo>
                    <a:lnTo>
                      <a:pt x="27445" y="3282281"/>
                    </a:lnTo>
                    <a:lnTo>
                      <a:pt x="44986" y="3278761"/>
                    </a:lnTo>
                    <a:lnTo>
                      <a:pt x="354352" y="3278761"/>
                    </a:lnTo>
                    <a:lnTo>
                      <a:pt x="371892" y="3282281"/>
                    </a:lnTo>
                    <a:lnTo>
                      <a:pt x="386188" y="3291890"/>
                    </a:lnTo>
                    <a:lnTo>
                      <a:pt x="395812" y="3306163"/>
                    </a:lnTo>
                    <a:lnTo>
                      <a:pt x="399338" y="3323675"/>
                    </a:lnTo>
                    <a:lnTo>
                      <a:pt x="396115" y="3341188"/>
                    </a:lnTo>
                    <a:lnTo>
                      <a:pt x="386534" y="3355461"/>
                    </a:lnTo>
                    <a:lnTo>
                      <a:pt x="372281" y="3365070"/>
                    </a:lnTo>
                    <a:lnTo>
                      <a:pt x="355044" y="3368590"/>
                    </a:lnTo>
                    <a:close/>
                  </a:path>
                </a:pathLst>
              </a:custGeom>
              <a:ln w="3175">
                <a:solidFill>
                  <a:srgbClr val="A6A8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2" name="object 4"/>
            <p:cNvSpPr txBox="1"/>
            <p:nvPr/>
          </p:nvSpPr>
          <p:spPr>
            <a:xfrm>
              <a:off x="11658283" y="4075044"/>
              <a:ext cx="3730251" cy="2995871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sz="3200" spc="27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Количество</a:t>
              </a:r>
              <a:endParaRPr sz="32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640"/>
                </a:spcBef>
              </a:pPr>
              <a:r>
                <a:rPr lang="ru-RU" sz="3200" b="1" spc="204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algun Gothic"/>
                </a:rPr>
                <a:t>платных</a:t>
              </a:r>
              <a:r>
                <a:rPr sz="3200" b="1" spc="-235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algun Gothic"/>
                </a:rPr>
                <a:t> </a:t>
              </a:r>
              <a:r>
                <a:rPr sz="3200" spc="285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мест</a:t>
              </a:r>
              <a:endParaRPr sz="32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1175"/>
                </a:spcBef>
              </a:pPr>
              <a:r>
                <a:rPr lang="ru-RU" sz="12000" b="1" spc="-33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2</a:t>
              </a:r>
              <a:endParaRPr sz="120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296198" y="2571194"/>
            <a:ext cx="9695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2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ЗАОЧНА</a:t>
            </a:r>
            <a:r>
              <a:rPr lang="ru-RU" sz="4000" b="1" spc="53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</a:t>
            </a:r>
            <a:r>
              <a:rPr lang="ru-RU" sz="4000" b="1" spc="-8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4000" b="1" spc="37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ФОРМА</a:t>
            </a:r>
            <a:r>
              <a:rPr lang="ru-RU" sz="4000" b="1" spc="-9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4000" b="1" spc="22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ОБУЧЕНИЯ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B9210F16-F2C5-129F-D1F5-79B639015365}"/>
              </a:ext>
            </a:extLst>
          </p:cNvPr>
          <p:cNvSpPr/>
          <p:nvPr/>
        </p:nvSpPr>
        <p:spPr>
          <a:xfrm>
            <a:off x="0" y="7672558"/>
            <a:ext cx="3746500" cy="2614930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12">
            <a:extLst>
              <a:ext uri="{FF2B5EF4-FFF2-40B4-BE49-F238E27FC236}">
                <a16:creationId xmlns:a16="http://schemas.microsoft.com/office/drawing/2014/main" id="{18B39A6B-10A9-6443-372A-6FB8F42E4AFC}"/>
              </a:ext>
            </a:extLst>
          </p:cNvPr>
          <p:cNvGrpSpPr/>
          <p:nvPr/>
        </p:nvGrpSpPr>
        <p:grpSpPr>
          <a:xfrm>
            <a:off x="14763937" y="0"/>
            <a:ext cx="3524250" cy="3423285"/>
            <a:chOff x="14763937" y="0"/>
            <a:chExt cx="3524250" cy="3423285"/>
          </a:xfrm>
        </p:grpSpPr>
        <p:sp>
          <p:nvSpPr>
            <p:cNvPr id="29" name="object 13">
              <a:extLst>
                <a:ext uri="{FF2B5EF4-FFF2-40B4-BE49-F238E27FC236}">
                  <a16:creationId xmlns:a16="http://schemas.microsoft.com/office/drawing/2014/main" id="{39568007-4743-C5BD-E064-53DA04FA89BC}"/>
                </a:ext>
              </a:extLst>
            </p:cNvPr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CE1704AD-878F-361A-E980-A66D7FDA3FAE}"/>
                </a:ext>
              </a:extLst>
            </p:cNvPr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6F4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2286001"/>
            <a:ext cx="8772648" cy="8039099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A7F5D4DB-7B5A-341E-F41C-EE8880FE8A20}"/>
              </a:ext>
            </a:extLst>
          </p:cNvPr>
          <p:cNvSpPr txBox="1"/>
          <p:nvPr/>
        </p:nvSpPr>
        <p:spPr>
          <a:xfrm>
            <a:off x="-161925" y="-419100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45AFC208-97B0-AF94-021E-5A5711FAAFEF}"/>
              </a:ext>
            </a:extLst>
          </p:cNvPr>
          <p:cNvSpPr txBox="1"/>
          <p:nvPr/>
        </p:nvSpPr>
        <p:spPr>
          <a:xfrm>
            <a:off x="11479167" y="8026638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ИТИСУ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8C506-8554-AD7F-A3D4-D81FC7D72201}"/>
              </a:ext>
            </a:extLst>
          </p:cNvPr>
          <p:cNvSpPr txBox="1"/>
          <p:nvPr/>
        </p:nvSpPr>
        <p:spPr>
          <a:xfrm>
            <a:off x="9677400" y="2552700"/>
            <a:ext cx="7993016" cy="3470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527175">
              <a:spcBef>
                <a:spcPts val="295"/>
              </a:spcBef>
            </a:pPr>
            <a:r>
              <a:rPr lang="ru-RU" sz="4000" spc="42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Вступительные </a:t>
            </a:r>
            <a:r>
              <a:rPr lang="ru-RU" sz="4000" spc="33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испытания:</a:t>
            </a:r>
          </a:p>
          <a:p>
            <a:pPr marL="12700" marR="1527175">
              <a:spcBef>
                <a:spcPts val="295"/>
              </a:spcBef>
            </a:pPr>
            <a:endParaRPr lang="ru-RU" sz="2800" spc="335" dirty="0">
              <a:solidFill>
                <a:srgbClr val="00003B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spcBef>
                <a:spcPts val="1505"/>
              </a:spcBef>
            </a:pPr>
            <a:r>
              <a:rPr lang="ru-RU" sz="2800" b="1" spc="150" dirty="0">
                <a:solidFill>
                  <a:srgbClr val="833C7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Устно (собеседование)</a:t>
            </a:r>
          </a:p>
          <a:p>
            <a:pPr marL="12700">
              <a:spcBef>
                <a:spcPts val="1505"/>
              </a:spcBef>
            </a:pPr>
            <a:r>
              <a:rPr lang="ru-RU" sz="2800" spc="1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«Современные технологии производства пищевой продукции» </a:t>
            </a:r>
            <a:endParaRPr lang="ru-RU" sz="1800" b="1" dirty="0">
              <a:latin typeface="Verdana"/>
              <a:cs typeface="Verdana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0286C92-9780-88B2-F79A-7857409C9340}"/>
              </a:ext>
            </a:extLst>
          </p:cNvPr>
          <p:cNvGrpSpPr/>
          <p:nvPr/>
        </p:nvGrpSpPr>
        <p:grpSpPr>
          <a:xfrm>
            <a:off x="3514847" y="8295654"/>
            <a:ext cx="5257801" cy="1786961"/>
            <a:chOff x="4569303" y="11059405"/>
            <a:chExt cx="5257801" cy="1786889"/>
          </a:xfrm>
        </p:grpSpPr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B0D2D140-EDED-3560-4664-B85C3F48122D}"/>
                </a:ext>
              </a:extLst>
            </p:cNvPr>
            <p:cNvSpPr/>
            <p:nvPr/>
          </p:nvSpPr>
          <p:spPr>
            <a:xfrm>
              <a:off x="4569304" y="11087100"/>
              <a:ext cx="5257800" cy="1759194"/>
            </a:xfrm>
            <a:custGeom>
              <a:avLst/>
              <a:gdLst/>
              <a:ahLst/>
              <a:cxnLst/>
              <a:rect l="l" t="t" r="r" b="b"/>
              <a:pathLst>
                <a:path w="5318759" h="1786890">
                  <a:moveTo>
                    <a:pt x="5033456" y="1786699"/>
                  </a:moveTo>
                  <a:lnTo>
                    <a:pt x="285750" y="1786699"/>
                  </a:lnTo>
                  <a:lnTo>
                    <a:pt x="240779" y="1783140"/>
                  </a:lnTo>
                  <a:lnTo>
                    <a:pt x="197320" y="1772673"/>
                  </a:lnTo>
                  <a:lnTo>
                    <a:pt x="156141" y="1755616"/>
                  </a:lnTo>
                  <a:lnTo>
                    <a:pt x="118010" y="1732287"/>
                  </a:lnTo>
                  <a:lnTo>
                    <a:pt x="83694" y="1703005"/>
                  </a:lnTo>
                  <a:lnTo>
                    <a:pt x="54412" y="1668689"/>
                  </a:lnTo>
                  <a:lnTo>
                    <a:pt x="31083" y="1630557"/>
                  </a:lnTo>
                  <a:lnTo>
                    <a:pt x="14026" y="1589379"/>
                  </a:lnTo>
                  <a:lnTo>
                    <a:pt x="3559" y="1545921"/>
                  </a:lnTo>
                  <a:lnTo>
                    <a:pt x="0" y="1500950"/>
                  </a:lnTo>
                  <a:lnTo>
                    <a:pt x="0" y="285750"/>
                  </a:lnTo>
                  <a:lnTo>
                    <a:pt x="3559" y="240779"/>
                  </a:lnTo>
                  <a:lnTo>
                    <a:pt x="14026" y="197320"/>
                  </a:lnTo>
                  <a:lnTo>
                    <a:pt x="31083" y="156142"/>
                  </a:lnTo>
                  <a:lnTo>
                    <a:pt x="54412" y="118010"/>
                  </a:lnTo>
                  <a:lnTo>
                    <a:pt x="83694" y="83694"/>
                  </a:lnTo>
                  <a:lnTo>
                    <a:pt x="118010" y="54412"/>
                  </a:lnTo>
                  <a:lnTo>
                    <a:pt x="156141" y="31083"/>
                  </a:lnTo>
                  <a:lnTo>
                    <a:pt x="197320" y="14027"/>
                  </a:lnTo>
                  <a:lnTo>
                    <a:pt x="240779" y="3559"/>
                  </a:lnTo>
                  <a:lnTo>
                    <a:pt x="285750" y="0"/>
                  </a:lnTo>
                  <a:lnTo>
                    <a:pt x="5033456" y="0"/>
                  </a:lnTo>
                  <a:lnTo>
                    <a:pt x="5078427" y="3559"/>
                  </a:lnTo>
                  <a:lnTo>
                    <a:pt x="5121886" y="14027"/>
                  </a:lnTo>
                  <a:lnTo>
                    <a:pt x="5163065" y="31083"/>
                  </a:lnTo>
                  <a:lnTo>
                    <a:pt x="5201196" y="54412"/>
                  </a:lnTo>
                  <a:lnTo>
                    <a:pt x="5235512" y="83694"/>
                  </a:lnTo>
                  <a:lnTo>
                    <a:pt x="5264795" y="118010"/>
                  </a:lnTo>
                  <a:lnTo>
                    <a:pt x="5288123" y="156142"/>
                  </a:lnTo>
                  <a:lnTo>
                    <a:pt x="5305179" y="197320"/>
                  </a:lnTo>
                  <a:lnTo>
                    <a:pt x="5315646" y="240779"/>
                  </a:lnTo>
                  <a:lnTo>
                    <a:pt x="5318223" y="273336"/>
                  </a:lnTo>
                  <a:lnTo>
                    <a:pt x="5318223" y="1513364"/>
                  </a:lnTo>
                  <a:lnTo>
                    <a:pt x="5305179" y="1589379"/>
                  </a:lnTo>
                  <a:lnTo>
                    <a:pt x="5288123" y="1630557"/>
                  </a:lnTo>
                  <a:lnTo>
                    <a:pt x="5264795" y="1668689"/>
                  </a:lnTo>
                  <a:lnTo>
                    <a:pt x="5235512" y="1703005"/>
                  </a:lnTo>
                  <a:lnTo>
                    <a:pt x="5201196" y="1732287"/>
                  </a:lnTo>
                  <a:lnTo>
                    <a:pt x="5163065" y="1755616"/>
                  </a:lnTo>
                  <a:lnTo>
                    <a:pt x="5121886" y="1772673"/>
                  </a:lnTo>
                  <a:lnTo>
                    <a:pt x="5078427" y="1783140"/>
                  </a:lnTo>
                  <a:lnTo>
                    <a:pt x="5033456" y="178669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F2197F04-685F-892A-08FD-AEF54516065E}"/>
                </a:ext>
              </a:extLst>
            </p:cNvPr>
            <p:cNvGrpSpPr/>
            <p:nvPr/>
          </p:nvGrpSpPr>
          <p:grpSpPr>
            <a:xfrm>
              <a:off x="4569303" y="11059405"/>
              <a:ext cx="5257800" cy="1786889"/>
              <a:chOff x="5105400" y="8041292"/>
              <a:chExt cx="5257800" cy="1786889"/>
            </a:xfrm>
          </p:grpSpPr>
          <p:sp>
            <p:nvSpPr>
              <p:cNvPr id="18" name="object 6">
                <a:extLst>
                  <a:ext uri="{FF2B5EF4-FFF2-40B4-BE49-F238E27FC236}">
                    <a16:creationId xmlns:a16="http://schemas.microsoft.com/office/drawing/2014/main" id="{F2564836-760F-6539-51A3-EF556EF9EE57}"/>
                  </a:ext>
                </a:extLst>
              </p:cNvPr>
              <p:cNvSpPr/>
              <p:nvPr/>
            </p:nvSpPr>
            <p:spPr>
              <a:xfrm>
                <a:off x="5105400" y="8041292"/>
                <a:ext cx="5257800" cy="1786889"/>
              </a:xfrm>
              <a:custGeom>
                <a:avLst/>
                <a:gdLst/>
                <a:ahLst/>
                <a:cxnLst/>
                <a:rect l="l" t="t" r="r" b="b"/>
                <a:pathLst>
                  <a:path w="5314950" h="1786890">
                    <a:moveTo>
                      <a:pt x="5314866" y="1548793"/>
                    </a:moveTo>
                    <a:lnTo>
                      <a:pt x="5305173" y="1589393"/>
                    </a:lnTo>
                    <a:lnTo>
                      <a:pt x="5288108" y="1630581"/>
                    </a:lnTo>
                    <a:lnTo>
                      <a:pt x="5264767" y="1668720"/>
                    </a:lnTo>
                    <a:lnTo>
                      <a:pt x="5235472" y="1703039"/>
                    </a:lnTo>
                    <a:lnTo>
                      <a:pt x="5201142" y="1732320"/>
                    </a:lnTo>
                    <a:lnTo>
                      <a:pt x="5162998" y="1755643"/>
                    </a:lnTo>
                    <a:lnTo>
                      <a:pt x="5121809" y="1772691"/>
                    </a:lnTo>
                    <a:lnTo>
                      <a:pt x="5078343" y="1783147"/>
                    </a:lnTo>
                    <a:lnTo>
                      <a:pt x="5033371" y="1786700"/>
                    </a:lnTo>
                    <a:lnTo>
                      <a:pt x="285743" y="1786699"/>
                    </a:lnTo>
                    <a:lnTo>
                      <a:pt x="240769" y="1783138"/>
                    </a:lnTo>
                    <a:lnTo>
                      <a:pt x="197309" y="1772668"/>
                    </a:lnTo>
                    <a:lnTo>
                      <a:pt x="156129" y="1755608"/>
                    </a:lnTo>
                    <a:lnTo>
                      <a:pt x="117998" y="1732276"/>
                    </a:lnTo>
                    <a:lnTo>
                      <a:pt x="83682" y="1702991"/>
                    </a:lnTo>
                    <a:lnTo>
                      <a:pt x="54402" y="1668672"/>
                    </a:lnTo>
                    <a:lnTo>
                      <a:pt x="31076" y="1630539"/>
                    </a:lnTo>
                    <a:lnTo>
                      <a:pt x="14022" y="1589359"/>
                    </a:lnTo>
                    <a:lnTo>
                      <a:pt x="3558" y="1545900"/>
                    </a:lnTo>
                    <a:lnTo>
                      <a:pt x="0" y="1500930"/>
                    </a:lnTo>
                    <a:lnTo>
                      <a:pt x="0" y="285751"/>
                    </a:lnTo>
                    <a:lnTo>
                      <a:pt x="3559" y="240780"/>
                    </a:lnTo>
                    <a:lnTo>
                      <a:pt x="14026" y="197322"/>
                    </a:lnTo>
                    <a:lnTo>
                      <a:pt x="31082" y="156144"/>
                    </a:lnTo>
                    <a:lnTo>
                      <a:pt x="54409" y="118013"/>
                    </a:lnTo>
                    <a:lnTo>
                      <a:pt x="83691" y="83696"/>
                    </a:lnTo>
                    <a:lnTo>
                      <a:pt x="118006" y="54414"/>
                    </a:lnTo>
                    <a:lnTo>
                      <a:pt x="156137" y="31085"/>
                    </a:lnTo>
                    <a:lnTo>
                      <a:pt x="197316" y="14027"/>
                    </a:lnTo>
                    <a:lnTo>
                      <a:pt x="240774" y="3560"/>
                    </a:lnTo>
                    <a:lnTo>
                      <a:pt x="285745" y="0"/>
                    </a:lnTo>
                    <a:lnTo>
                      <a:pt x="5033371" y="0"/>
                    </a:lnTo>
                    <a:lnTo>
                      <a:pt x="5078347" y="3540"/>
                    </a:lnTo>
                    <a:lnTo>
                      <a:pt x="5121813" y="13996"/>
                    </a:lnTo>
                    <a:lnTo>
                      <a:pt x="5163003" y="31045"/>
                    </a:lnTo>
                    <a:lnTo>
                      <a:pt x="5201147" y="54370"/>
                    </a:lnTo>
                    <a:lnTo>
                      <a:pt x="5235477" y="83652"/>
                    </a:lnTo>
                    <a:lnTo>
                      <a:pt x="5264772" y="117973"/>
                    </a:lnTo>
                    <a:lnTo>
                      <a:pt x="5288111" y="156112"/>
                    </a:lnTo>
                    <a:lnTo>
                      <a:pt x="5305175" y="197302"/>
                    </a:lnTo>
                    <a:lnTo>
                      <a:pt x="5314864" y="237906"/>
                    </a:lnTo>
                  </a:path>
                </a:pathLst>
              </a:custGeom>
              <a:ln w="380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 txBox="1"/>
              <p:nvPr/>
            </p:nvSpPr>
            <p:spPr>
              <a:xfrm>
                <a:off x="5351538" y="8307128"/>
                <a:ext cx="4990415" cy="12552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>
                  <a:lnSpc>
                    <a:spcPct val="114599"/>
                  </a:lnSpc>
                  <a:spcBef>
                    <a:spcPts val="100"/>
                  </a:spcBef>
                </a:pP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Вступительные</a:t>
                </a:r>
                <a:r>
                  <a:rPr sz="1800" spc="-35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испытания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—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это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внутренние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экзамены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65" dirty="0">
                    <a:solidFill>
                      <a:srgbClr val="00003B"/>
                    </a:solidFill>
                    <a:latin typeface="Verdana"/>
                    <a:cs typeface="Verdana"/>
                  </a:rPr>
                  <a:t>вузе,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55" dirty="0">
                    <a:solidFill>
                      <a:srgbClr val="00003B"/>
                    </a:solidFill>
                    <a:latin typeface="Verdana"/>
                    <a:cs typeface="Verdana"/>
                  </a:rPr>
                  <a:t>по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результатам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которых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учебное</a:t>
                </a:r>
                <a:r>
                  <a:rPr sz="1800" spc="-55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заведение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55" dirty="0">
                    <a:solidFill>
                      <a:srgbClr val="00003B"/>
                    </a:solidFill>
                    <a:latin typeface="Verdana"/>
                    <a:cs typeface="Verdana"/>
                  </a:rPr>
                  <a:t>принимает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60" dirty="0">
                    <a:solidFill>
                      <a:srgbClr val="00003B"/>
                    </a:solidFill>
                    <a:latin typeface="Verdana"/>
                    <a:cs typeface="Verdana"/>
                  </a:rPr>
                  <a:t>решение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о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зачислении</a:t>
                </a:r>
                <a:endParaRPr sz="1800" dirty="0">
                  <a:latin typeface="Verdana"/>
                  <a:cs typeface="Verdana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482966" cy="10287000"/>
          </a:xfrm>
          <a:custGeom>
            <a:avLst/>
            <a:gdLst/>
            <a:ahLst/>
            <a:cxnLst/>
            <a:rect l="l" t="t" r="r" b="b"/>
            <a:pathLst>
              <a:path w="7065009" h="10287000">
                <a:moveTo>
                  <a:pt x="0" y="10286999"/>
                </a:moveTo>
                <a:lnTo>
                  <a:pt x="7064898" y="10286999"/>
                </a:lnTo>
                <a:lnTo>
                  <a:pt x="7064898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>
              <a:solidFill>
                <a:srgbClr val="69487E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2966" y="0"/>
            <a:ext cx="8805033" cy="10287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75447" y="2552700"/>
            <a:ext cx="6000919" cy="7540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6D2613-E484-0518-A50A-771B3BE11CDE}"/>
              </a:ext>
            </a:extLst>
          </p:cNvPr>
          <p:cNvSpPr txBox="1"/>
          <p:nvPr/>
        </p:nvSpPr>
        <p:spPr>
          <a:xfrm>
            <a:off x="10266303" y="-419100"/>
            <a:ext cx="7931761" cy="10741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ГДЕ ВЫ СМОЖЕТЕ </a:t>
            </a:r>
          </a:p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РАБОТАТЬ?</a:t>
            </a:r>
          </a:p>
          <a:p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предприятиях хлебопекарной и кондитерской промышленности, хлебозаводы, заготовочные фабрики, пекарни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предприятиях индустрии питания, имеющих в структуре специализированные цеха хлебопекарные, кондитерские, мучные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торговых предприятиях, имеющих собственное производство хлеба, хлебопекарных и мучных кондитерских изделии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лаборатории по контролю качества и безопасности хлеба, хлебопекарных и мучных кондитерских изделий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8B901CB4-63B4-EC41-5114-F56094B360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9190816">
            <a:off x="-906528" y="1479063"/>
            <a:ext cx="7934068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spc="75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BBF6215A-CDCA-BA23-CEA1-ED46D8732CFB}"/>
              </a:ext>
            </a:extLst>
          </p:cNvPr>
          <p:cNvSpPr/>
          <p:nvPr/>
        </p:nvSpPr>
        <p:spPr>
          <a:xfrm>
            <a:off x="0" y="7429500"/>
            <a:ext cx="4085510" cy="2857988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24379" y="-14655"/>
            <a:ext cx="11156555" cy="10286999"/>
          </a:xfrm>
          <a:custGeom>
            <a:avLst/>
            <a:gdLst/>
            <a:ahLst/>
            <a:cxnLst/>
            <a:rect l="l" t="t" r="r" b="b"/>
            <a:pathLst>
              <a:path w="10518140" h="10287000">
                <a:moveTo>
                  <a:pt x="0" y="10286999"/>
                </a:moveTo>
                <a:lnTo>
                  <a:pt x="10517625" y="10286999"/>
                </a:lnTo>
                <a:lnTo>
                  <a:pt x="1051762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rcRect l="21687"/>
          <a:stretch/>
        </p:blipFill>
        <p:spPr>
          <a:xfrm>
            <a:off x="-76200" y="-74984"/>
            <a:ext cx="7322257" cy="10361984"/>
          </a:xfrm>
          <a:prstGeom prst="rect">
            <a:avLst/>
          </a:prstGeom>
        </p:spPr>
      </p:pic>
      <p:sp>
        <p:nvSpPr>
          <p:cNvPr id="27" name="object 7">
            <a:extLst>
              <a:ext uri="{FF2B5EF4-FFF2-40B4-BE49-F238E27FC236}">
                <a16:creationId xmlns:a16="http://schemas.microsoft.com/office/drawing/2014/main" id="{0083FF9C-2B5F-1907-8420-45854C816B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72398" y="-60329"/>
            <a:ext cx="10613456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5000" spc="57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ПЕРСПЕК</a:t>
            </a:r>
            <a:r>
              <a:rPr lang="ru-RU" sz="15000" spc="57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ТИВА</a:t>
            </a:r>
            <a:endParaRPr sz="15000" dirty="0">
              <a:solidFill>
                <a:srgbClr val="69487E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D8DF6F61-7E9A-843B-172F-AB11586A06BA}"/>
              </a:ext>
            </a:extLst>
          </p:cNvPr>
          <p:cNvSpPr txBox="1"/>
          <p:nvPr/>
        </p:nvSpPr>
        <p:spPr>
          <a:xfrm>
            <a:off x="7772398" y="4229100"/>
            <a:ext cx="7772398" cy="56256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48920">
              <a:lnSpc>
                <a:spcPct val="117300"/>
              </a:lnSpc>
              <a:spcBef>
                <a:spcPts val="90"/>
              </a:spcBef>
            </a:pPr>
            <a:r>
              <a:rPr sz="4000" b="1" spc="21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КЕМ</a:t>
            </a:r>
            <a:r>
              <a:rPr sz="4000" b="1" spc="-6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4000" b="1" spc="22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ВЫ</a:t>
            </a:r>
            <a:r>
              <a:rPr sz="4000" b="1" spc="-6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4000" b="1" spc="18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СМОЖЕТЕ </a:t>
            </a:r>
            <a:r>
              <a:rPr sz="4000" b="1" spc="19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РАБОТАТЬ?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 marR="5080" algn="just">
              <a:lnSpc>
                <a:spcPct val="116599"/>
              </a:lnSpc>
              <a:spcBef>
                <a:spcPts val="1455"/>
              </a:spcBef>
            </a:pPr>
            <a:r>
              <a:rPr sz="2800" spc="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Учебная</a:t>
            </a:r>
            <a:r>
              <a:rPr sz="2800" spc="-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программа</a:t>
            </a:r>
            <a:r>
              <a:rPr sz="2800" spc="-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1" spc="15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направлена</a:t>
            </a:r>
            <a:r>
              <a:rPr sz="2800" b="1" spc="-14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1" spc="12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на </a:t>
            </a:r>
            <a:r>
              <a:rPr sz="2800" b="1" spc="165" dirty="0" err="1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изучение</a:t>
            </a:r>
            <a:r>
              <a:rPr sz="2800" b="1" spc="-17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lang="ru-RU" sz="2800" spc="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бизнес-процессов по повышению эффективности использованию эффективности использования сырьевых ресурсов, внедрение прогрессивных технологий для выработки готовых изделий с заданным составом и свойствами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id="{E645053D-4C51-2368-3CB1-220D57533E18}"/>
              </a:ext>
            </a:extLst>
          </p:cNvPr>
          <p:cNvSpPr txBox="1"/>
          <p:nvPr/>
        </p:nvSpPr>
        <p:spPr>
          <a:xfrm>
            <a:off x="324913" y="1636862"/>
            <a:ext cx="6582374" cy="69839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Инженером по качеству хлеба, хлебобулочных и кондитерских изделий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Технологом в хлебопекарном и кондитерском производстве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Управляющим в хлебопекарном и кондитерском производстве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Руководителем и специалистом производства продуктов питания из растительного сырья</a:t>
            </a:r>
            <a:endParaRPr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30" name="object 12">
            <a:extLst>
              <a:ext uri="{FF2B5EF4-FFF2-40B4-BE49-F238E27FC236}">
                <a16:creationId xmlns:a16="http://schemas.microsoft.com/office/drawing/2014/main" id="{22A0AC8B-E36C-429F-AD50-38DD0CBEFB70}"/>
              </a:ext>
            </a:extLst>
          </p:cNvPr>
          <p:cNvGrpSpPr/>
          <p:nvPr/>
        </p:nvGrpSpPr>
        <p:grpSpPr>
          <a:xfrm rot="5400000">
            <a:off x="15505436" y="7621258"/>
            <a:ext cx="2740927" cy="2662210"/>
            <a:chOff x="14763937" y="0"/>
            <a:chExt cx="3524250" cy="3423285"/>
          </a:xfrm>
        </p:grpSpPr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7B6A475F-5337-6F21-9C71-92F5F5544C7B}"/>
                </a:ext>
              </a:extLst>
            </p:cNvPr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2AC8542D-6C45-7FB1-14DC-81EFB1BD912F}"/>
                </a:ext>
              </a:extLst>
            </p:cNvPr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6F4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051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sz="half" idx="2"/>
          </p:nvPr>
        </p:nvSpPr>
        <p:spPr>
          <a:xfrm>
            <a:off x="394732" y="2540657"/>
            <a:ext cx="8807045" cy="50372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165">
              <a:spcBef>
                <a:spcPts val="100"/>
              </a:spcBef>
            </a:pPr>
            <a:r>
              <a:rPr lang="ru-RU" sz="4000" spc="235" dirty="0">
                <a:latin typeface="Verdana" panose="020B0604030504040204" pitchFamily="34" charset="0"/>
                <a:ea typeface="Verdana" panose="020B0604030504040204" pitchFamily="34" charset="0"/>
              </a:rPr>
              <a:t>ПЕРЕЧЕНЬ </a:t>
            </a:r>
            <a:r>
              <a:rPr lang="ru-RU" sz="4000" spc="245" dirty="0">
                <a:latin typeface="Verdana" panose="020B0604030504040204" pitchFamily="34" charset="0"/>
                <a:ea typeface="Verdana" panose="020B0604030504040204" pitchFamily="34" charset="0"/>
              </a:rPr>
              <a:t>ДОКУМЕНТОВ</a:t>
            </a:r>
          </a:p>
          <a:p>
            <a:pPr marL="67945">
              <a:spcBef>
                <a:spcPts val="2305"/>
              </a:spcBef>
            </a:pPr>
            <a:r>
              <a:rPr lang="ru-RU"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Способы подачи документов:</a:t>
            </a:r>
            <a:endParaRPr sz="2800" b="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endParaRPr lang="ru-RU" sz="2800" spc="13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spc="130" dirty="0" err="1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Лично</a:t>
            </a:r>
            <a:r>
              <a:rPr sz="2800" spc="-10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Университете,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а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также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филиалах</a:t>
            </a: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b="0" spc="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электронной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форме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через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18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Госуслуги</a:t>
            </a:r>
            <a:r>
              <a:rPr sz="2800" spc="-17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spc="-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— </a:t>
            </a:r>
            <a:r>
              <a:rPr sz="2800" b="0" spc="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суперсервис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«Поступление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вуз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онлайн»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indent="-34290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</a:t>
            </a:r>
            <a:r>
              <a:rPr lang="ru-RU"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 </a:t>
            </a:r>
            <a:r>
              <a:rPr lang="ru-RU" sz="2800" spc="12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почте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8D324D-375A-BC72-F45C-545307CBE3F8}"/>
              </a:ext>
            </a:extLst>
          </p:cNvPr>
          <p:cNvGrpSpPr/>
          <p:nvPr/>
        </p:nvGrpSpPr>
        <p:grpSpPr>
          <a:xfrm>
            <a:off x="9323181" y="1747905"/>
            <a:ext cx="7318106" cy="6672195"/>
            <a:chOff x="9323181" y="1586451"/>
            <a:chExt cx="7318106" cy="6672195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4357FC9-2258-6584-244C-991E1E6FAEAA}"/>
                </a:ext>
              </a:extLst>
            </p:cNvPr>
            <p:cNvGrpSpPr/>
            <p:nvPr/>
          </p:nvGrpSpPr>
          <p:grpSpPr>
            <a:xfrm>
              <a:off x="9353662" y="1586451"/>
              <a:ext cx="7287625" cy="1018030"/>
              <a:chOff x="9353662" y="1586451"/>
              <a:chExt cx="7287625" cy="1018030"/>
            </a:xfrm>
          </p:grpSpPr>
          <p:pic>
            <p:nvPicPr>
              <p:cNvPr id="3" name="object 8">
                <a:extLst>
                  <a:ext uri="{FF2B5EF4-FFF2-40B4-BE49-F238E27FC236}">
                    <a16:creationId xmlns:a16="http://schemas.microsoft.com/office/drawing/2014/main" id="{DF1F0347-B38C-B510-589D-E24155636C7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53662" y="1586451"/>
                <a:ext cx="7287625" cy="10180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CBF603-5B56-3954-26FF-0A0595FD2549}"/>
                  </a:ext>
                </a:extLst>
              </p:cNvPr>
              <p:cNvSpPr txBox="1"/>
              <p:nvPr/>
            </p:nvSpPr>
            <p:spPr>
              <a:xfrm>
                <a:off x="9686538" y="1833856"/>
                <a:ext cx="66513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Копия паспорта, ИНН и СНИЛС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7ABD3B4-71FE-C3D6-1ED0-615169E8F5C8}"/>
                </a:ext>
              </a:extLst>
            </p:cNvPr>
            <p:cNvGrpSpPr/>
            <p:nvPr/>
          </p:nvGrpSpPr>
          <p:grpSpPr>
            <a:xfrm>
              <a:off x="9353662" y="2924494"/>
              <a:ext cx="7280977" cy="1524799"/>
              <a:chOff x="9360310" y="2831452"/>
              <a:chExt cx="7280977" cy="1524799"/>
            </a:xfrm>
          </p:grpSpPr>
          <p:pic>
            <p:nvPicPr>
              <p:cNvPr id="4" name="object 8">
                <a:extLst>
                  <a:ext uri="{FF2B5EF4-FFF2-40B4-BE49-F238E27FC236}">
                    <a16:creationId xmlns:a16="http://schemas.microsoft.com/office/drawing/2014/main" id="{6052DBC8-182B-BC5D-742E-F85638BD992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60310" y="2831452"/>
                <a:ext cx="7280977" cy="15247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0CFD83-0F36-9DF8-AE8B-AC5575A6F041}"/>
                  </a:ext>
                </a:extLst>
              </p:cNvPr>
              <p:cNvSpPr txBox="1"/>
              <p:nvPr/>
            </p:nvSpPr>
            <p:spPr>
              <a:xfrm>
                <a:off x="9686538" y="2901353"/>
                <a:ext cx="6954749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474980"/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Документ</a:t>
                </a:r>
                <a:r>
                  <a:rPr lang="ru-RU" sz="2800" spc="49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-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установленного </a:t>
                </a:r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образца</a:t>
                </a:r>
                <a:r>
                  <a:rPr lang="ru-RU" sz="2800" spc="-2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о</a:t>
                </a:r>
                <a:r>
                  <a:rPr lang="ru-RU" sz="2800" spc="-2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высшем</a:t>
                </a:r>
                <a:r>
                  <a:rPr lang="ru-RU" sz="2800" spc="-2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6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или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высшем</a:t>
                </a:r>
                <a:r>
                  <a:rPr lang="ru-RU" sz="2800" spc="-229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профессиональном образовании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B595CD3-B6A5-6B86-A940-4DB40C737BBD}"/>
                </a:ext>
              </a:extLst>
            </p:cNvPr>
            <p:cNvGrpSpPr/>
            <p:nvPr/>
          </p:nvGrpSpPr>
          <p:grpSpPr>
            <a:xfrm>
              <a:off x="9353661" y="4701862"/>
              <a:ext cx="7280977" cy="2246231"/>
              <a:chOff x="9360310" y="4421269"/>
              <a:chExt cx="7280977" cy="2246231"/>
            </a:xfrm>
          </p:grpSpPr>
          <p:pic>
            <p:nvPicPr>
              <p:cNvPr id="5" name="object 8">
                <a:extLst>
                  <a:ext uri="{FF2B5EF4-FFF2-40B4-BE49-F238E27FC236}">
                    <a16:creationId xmlns:a16="http://schemas.microsoft.com/office/drawing/2014/main" id="{6B324581-9153-F180-630E-76B7D938FE0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60310" y="4421269"/>
                <a:ext cx="7280977" cy="2246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E9F9BA-E12B-9F51-E357-82CB921E8CAC}"/>
                  </a:ext>
                </a:extLst>
              </p:cNvPr>
              <p:cNvSpPr txBox="1"/>
              <p:nvPr/>
            </p:nvSpPr>
            <p:spPr>
              <a:xfrm>
                <a:off x="9686538" y="4520161"/>
                <a:ext cx="6805354" cy="2048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700" marR="5080">
                  <a:lnSpc>
                    <a:spcPct val="116199"/>
                  </a:lnSpc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Документы</a:t>
                </a:r>
                <a:r>
                  <a:rPr lang="ru-RU" sz="2800" spc="1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подтверждающие </a:t>
                </a:r>
                <a:r>
                  <a:rPr lang="ru-RU" sz="2800" spc="4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индивидуальные</a:t>
                </a:r>
                <a:r>
                  <a:rPr lang="ru-RU" sz="2800" spc="-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6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достижения </a:t>
                </a: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поступающего,</a:t>
                </a:r>
                <a:r>
                  <a:rPr lang="ru-RU" sz="2800" spc="-1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-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которые учитываются</a:t>
                </a:r>
                <a:r>
                  <a:rPr lang="ru-RU" sz="2800" spc="-21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1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при</a:t>
                </a:r>
                <a:r>
                  <a:rPr lang="ru-RU" sz="2800" spc="-2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поступлении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DE2348D4-DE16-8A5C-3C2F-FD19ACC09A9A}"/>
                </a:ext>
              </a:extLst>
            </p:cNvPr>
            <p:cNvGrpSpPr/>
            <p:nvPr/>
          </p:nvGrpSpPr>
          <p:grpSpPr>
            <a:xfrm>
              <a:off x="9323181" y="7193042"/>
              <a:ext cx="7250497" cy="1065604"/>
              <a:chOff x="9390790" y="6745220"/>
              <a:chExt cx="7250497" cy="832713"/>
            </a:xfrm>
          </p:grpSpPr>
          <p:pic>
            <p:nvPicPr>
              <p:cNvPr id="12" name="object 8">
                <a:extLst>
                  <a:ext uri="{FF2B5EF4-FFF2-40B4-BE49-F238E27FC236}">
                    <a16:creationId xmlns:a16="http://schemas.microsoft.com/office/drawing/2014/main" id="{25279F15-260D-8E73-09C8-30E826DB8FA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90790" y="6745220"/>
                <a:ext cx="7250497" cy="8327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D8794B-32F0-65B0-26C4-32F467ECCABC}"/>
                  </a:ext>
                </a:extLst>
              </p:cNvPr>
              <p:cNvSpPr txBox="1"/>
              <p:nvPr/>
            </p:nvSpPr>
            <p:spPr>
              <a:xfrm>
                <a:off x="9753600" y="6896100"/>
                <a:ext cx="36727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Иные документы</a:t>
                </a:r>
              </a:p>
            </p:txBody>
          </p:sp>
        </p:grpSp>
      </p:grpSp>
      <p:sp>
        <p:nvSpPr>
          <p:cNvPr id="20" name="object 17">
            <a:extLst>
              <a:ext uri="{FF2B5EF4-FFF2-40B4-BE49-F238E27FC236}">
                <a16:creationId xmlns:a16="http://schemas.microsoft.com/office/drawing/2014/main" id="{777EF9A6-6724-39BA-B348-289B8F8D29DC}"/>
              </a:ext>
            </a:extLst>
          </p:cNvPr>
          <p:cNvSpPr/>
          <p:nvPr/>
        </p:nvSpPr>
        <p:spPr>
          <a:xfrm>
            <a:off x="0" y="7672558"/>
            <a:ext cx="3746500" cy="2614930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43B498E0-EC93-A35A-72B2-0BA2E8EAFC43}"/>
              </a:ext>
            </a:extLst>
          </p:cNvPr>
          <p:cNvSpPr txBox="1">
            <a:spLocks/>
          </p:cNvSpPr>
          <p:nvPr/>
        </p:nvSpPr>
        <p:spPr>
          <a:xfrm>
            <a:off x="-152400" y="-598368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5000" spc="45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ДОКУМЕНТЫ</a:t>
            </a:r>
            <a:r>
              <a:rPr lang="ru-RU" sz="15000" spc="-1173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76F6AD26-BDF7-AE6D-44A2-DFB650CD043E}"/>
              </a:ext>
            </a:extLst>
          </p:cNvPr>
          <p:cNvSpPr txBox="1">
            <a:spLocks/>
          </p:cNvSpPr>
          <p:nvPr/>
        </p:nvSpPr>
        <p:spPr>
          <a:xfrm>
            <a:off x="8685635" y="8704082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5000" spc="45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ДОКУМЕНТЫ</a:t>
            </a:r>
            <a:r>
              <a:rPr lang="ru-RU" sz="15000" spc="-1173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98EC8E2-6FFE-BA6D-5E69-F333DFE1ED6B}"/>
              </a:ext>
            </a:extLst>
          </p:cNvPr>
          <p:cNvSpPr/>
          <p:nvPr/>
        </p:nvSpPr>
        <p:spPr>
          <a:xfrm>
            <a:off x="423895" y="2599360"/>
            <a:ext cx="8521193" cy="5973140"/>
          </a:xfrm>
          <a:prstGeom prst="roundRect">
            <a:avLst/>
          </a:prstGeom>
          <a:solidFill>
            <a:srgbClr val="833C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73ED420-053C-5406-5D37-EACA63E376BD}"/>
              </a:ext>
            </a:extLst>
          </p:cNvPr>
          <p:cNvGrpSpPr/>
          <p:nvPr/>
        </p:nvGrpSpPr>
        <p:grpSpPr>
          <a:xfrm>
            <a:off x="10128704" y="3165295"/>
            <a:ext cx="7168695" cy="3986193"/>
            <a:chOff x="10128704" y="3139916"/>
            <a:chExt cx="7168695" cy="398619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7067" y="3139916"/>
              <a:ext cx="3046934" cy="3077699"/>
            </a:xfrm>
            <a:prstGeom prst="rect">
              <a:avLst/>
            </a:prstGeom>
          </p:spPr>
        </p:pic>
        <p:grpSp>
          <p:nvGrpSpPr>
            <p:cNvPr id="5" name="object 5"/>
            <p:cNvGrpSpPr/>
            <p:nvPr/>
          </p:nvGrpSpPr>
          <p:grpSpPr>
            <a:xfrm>
              <a:off x="10141406" y="3302966"/>
              <a:ext cx="2914649" cy="2914649"/>
              <a:chOff x="10159572" y="3302966"/>
              <a:chExt cx="2914649" cy="2914649"/>
            </a:xfrm>
          </p:grpSpPr>
          <p:pic>
            <p:nvPicPr>
              <p:cNvPr id="6" name="object 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159572" y="3302966"/>
                <a:ext cx="2914649" cy="2914649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11352124" y="4495518"/>
                <a:ext cx="525780" cy="525780"/>
              </a:xfrm>
              <a:custGeom>
                <a:avLst/>
                <a:gdLst/>
                <a:ahLst/>
                <a:cxnLst/>
                <a:rect l="l" t="t" r="r" b="b"/>
                <a:pathLst>
                  <a:path w="525779" h="525779">
                    <a:moveTo>
                      <a:pt x="525512" y="525512"/>
                    </a:moveTo>
                    <a:lnTo>
                      <a:pt x="0" y="525512"/>
                    </a:lnTo>
                    <a:lnTo>
                      <a:pt x="0" y="0"/>
                    </a:lnTo>
                    <a:lnTo>
                      <a:pt x="525512" y="0"/>
                    </a:lnTo>
                    <a:lnTo>
                      <a:pt x="525512" y="525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382567" y="4572710"/>
                <a:ext cx="466724" cy="371474"/>
              </a:xfrm>
              <a:prstGeom prst="rect">
                <a:avLst/>
              </a:prstGeom>
            </p:spPr>
          </p:pic>
        </p:grpSp>
        <p:sp>
          <p:nvSpPr>
            <p:cNvPr id="9" name="object 9"/>
            <p:cNvSpPr txBox="1"/>
            <p:nvPr/>
          </p:nvSpPr>
          <p:spPr>
            <a:xfrm>
              <a:off x="10128704" y="6584935"/>
              <a:ext cx="7168695" cy="54117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3790315" algn="l"/>
                </a:tabLst>
              </a:pPr>
              <a:r>
                <a:rPr sz="3400" spc="260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#Вконтакте</a:t>
              </a:r>
              <a:r>
                <a:rPr sz="3400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	</a:t>
              </a:r>
              <a:r>
                <a:rPr sz="3400" spc="305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#Telegramm</a:t>
              </a:r>
              <a:endParaRPr sz="340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33137" y="952500"/>
            <a:ext cx="965006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000" b="1" spc="25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ОСТАЛИСЬ</a:t>
            </a:r>
            <a:r>
              <a:rPr lang="ru-RU" sz="5000" b="1" spc="-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5000" b="1" spc="265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ВОПРОСЫ?</a:t>
            </a:r>
            <a:endParaRPr sz="5000" dirty="0">
              <a:solidFill>
                <a:srgbClr val="69487E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52725" y="8267700"/>
            <a:ext cx="8321075" cy="232307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000" b="1" spc="1335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15000" dirty="0">
              <a:solidFill>
                <a:srgbClr val="69487E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2436" y="5439789"/>
            <a:ext cx="7430564" cy="641842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2434" y="7034322"/>
            <a:ext cx="7430563" cy="634148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2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5800" y="2888770"/>
            <a:ext cx="7772397" cy="524181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0" b="1" spc="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Контакты</a:t>
            </a:r>
            <a:endParaRPr sz="5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10"/>
              </a:spcBef>
            </a:pPr>
            <a:r>
              <a:rPr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#Адрес</a:t>
            </a:r>
            <a:endParaRPr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lang="ru-RU"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sz="2800" spc="-2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г.Красноярск</a:t>
            </a:r>
            <a:r>
              <a:rPr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ул.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Лиды</a:t>
            </a:r>
            <a:r>
              <a:rPr sz="2800" spc="-18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Прушинской,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endParaRPr lang="ru-RU" sz="2800" spc="-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lang="ru-RU" sz="3400" spc="3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#Приемная</a:t>
            </a:r>
            <a:r>
              <a:rPr lang="ru-RU" sz="34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9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комиссия</a:t>
            </a:r>
            <a:r>
              <a:rPr lang="ru-RU" sz="3400" spc="-114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7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spcBef>
                <a:spcPts val="1614"/>
              </a:spcBef>
            </a:pP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(391) 206-</a:t>
            </a:r>
            <a:r>
              <a:rPr lang="ru-RU" sz="2800" spc="-1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29, </a:t>
            </a: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(391) 206-</a:t>
            </a:r>
            <a:r>
              <a:rPr lang="ru-RU" sz="2800" spc="-1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69</a:t>
            </a:r>
          </a:p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lang="ru-RU"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#Официальный</a:t>
            </a:r>
            <a:r>
              <a:rPr lang="ru-RU" sz="3400" spc="-1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сайт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1575"/>
              </a:spcBef>
            </a:pP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5"/>
              </a:rPr>
              <a:t>http://economics.sfu-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5"/>
              </a:rPr>
              <a:t>kras.ru/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98911" y="1740895"/>
            <a:ext cx="6689089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29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СПРОСИ</a:t>
            </a:r>
            <a:r>
              <a:rPr sz="5000" b="1" spc="-85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1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</a:t>
            </a:r>
            <a:r>
              <a:rPr sz="5000" b="1" spc="-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5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НАС</a:t>
            </a:r>
            <a:r>
              <a:rPr lang="ru-RU" sz="5000" b="1" spc="50" dirty="0">
                <a:solidFill>
                  <a:srgbClr val="69487E"/>
                </a:solidFill>
                <a:latin typeface="Tahoma"/>
                <a:cs typeface="Tahoma"/>
              </a:rPr>
              <a:t>…</a:t>
            </a:r>
            <a:endParaRPr sz="5000" dirty="0">
              <a:solidFill>
                <a:srgbClr val="69487E"/>
              </a:solidFill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4800" y="-293554"/>
            <a:ext cx="8521193" cy="23237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0" spc="1395" dirty="0">
                <a:solidFill>
                  <a:srgbClr val="001CB9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342</Words>
  <Application>Microsoft Office PowerPoint</Application>
  <PresentationFormat>Произвольный</PresentationFormat>
  <Paragraphs>79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Verdana</vt:lpstr>
      <vt:lpstr>Office Theme</vt:lpstr>
      <vt:lpstr>Презентация PowerPoint</vt:lpstr>
      <vt:lpstr>Презентация PowerPoint</vt:lpstr>
      <vt:lpstr>Образовательно- квалификационный уровень:</vt:lpstr>
      <vt:lpstr>КОЛИЧЕСТВО</vt:lpstr>
      <vt:lpstr>Презентация PowerPoint</vt:lpstr>
      <vt:lpstr>ИТИСУ</vt:lpstr>
      <vt:lpstr>ПЕРСПЕКТИВА</vt:lpstr>
      <vt:lpstr>Презентация PowerPoint</vt:lpstr>
      <vt:lpstr>ИТИСУ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ПРОДУКТЫ Р.С. МАГИСТРАТУРА</dc:title>
  <dc:creator>Анастасия Тройнова</dc:creator>
  <cp:keywords>DAGAb4V0kbk,BAE8OW2F7JQ</cp:keywords>
  <cp:lastModifiedBy>Виктория Иванова</cp:lastModifiedBy>
  <cp:revision>3</cp:revision>
  <dcterms:created xsi:type="dcterms:W3CDTF">2025-02-03T04:57:03Z</dcterms:created>
  <dcterms:modified xsi:type="dcterms:W3CDTF">2025-02-06T09:10:38Z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2024-04-11T00:00:00Z</vt:filetime>
  </property>
  <property fmtid="{D5CDD505-2E9C-101B-9397-08002B2CF9AE}" pid="3" name="Creator">
    <vt:lpwstr>Canva</vt:lpwstr>
  </property>
  <property fmtid="{D5CDD505-2E9C-101B-9397-08002B2CF9AE}" pid="4" name="LastSaved">
    <vt:filetime>2025-02-03T00:00:00Z</vt:filetime>
  </property>
  <property fmtid="{D5CDD505-2E9C-101B-9397-08002B2CF9AE}" pid="5" name="Producer">
    <vt:lpwstr>Canva</vt:lpwstr>
  </property>
</Properties>
</file>