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0" r:id="rId5"/>
    <p:sldId id="260" r:id="rId6"/>
    <p:sldId id="261" r:id="rId7"/>
    <p:sldId id="267" r:id="rId8"/>
    <p:sldId id="268" r:id="rId9"/>
    <p:sldId id="269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50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50E3C-B2AF-4A28-9493-5CB8AF017C5E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A601D-0018-48CB-8D83-58AF9597E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3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A601D-0018-48CB-8D83-58AF9597E58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68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CC4F-4F89-493A-9C72-00DFC3665F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0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4211" y="5805279"/>
            <a:ext cx="1702008" cy="141142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8561" y="5781491"/>
            <a:ext cx="5548826" cy="1425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0087" y="-683480"/>
            <a:ext cx="12957810" cy="409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41942" y="2768708"/>
            <a:ext cx="6914515" cy="5346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8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768367" y="2731451"/>
            <a:ext cx="6694169" cy="5902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52298" y="286955"/>
            <a:ext cx="6237605" cy="1980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onomics.sfu-kras.ru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0" y="-937569"/>
            <a:ext cx="14478000" cy="4168449"/>
          </a:xfrm>
          <a:prstGeom prst="rect">
            <a:avLst/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0" b="1" spc="1585" dirty="0">
                <a:solidFill>
                  <a:schemeClr val="accent4">
                    <a:lumMod val="20000"/>
                    <a:lumOff val="8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ИТИСУ</a:t>
            </a:r>
            <a:endParaRPr sz="27000" dirty="0">
              <a:solidFill>
                <a:schemeClr val="accent4">
                  <a:lumMod val="20000"/>
                  <a:lumOff val="8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-381000" y="6438900"/>
            <a:ext cx="12503045" cy="4919937"/>
          </a:xfrm>
          <a:prstGeom prst="rect">
            <a:avLst/>
          </a:prstGeom>
        </p:spPr>
        <p:txBody>
          <a:bodyPr vert="horz" wrap="square" lIns="0" tIns="300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0"/>
              </a:spcBef>
            </a:pPr>
            <a:r>
              <a:rPr lang="ru-RU" sz="30000" b="1" spc="3670" dirty="0">
                <a:solidFill>
                  <a:schemeClr val="accent2">
                    <a:lumMod val="40000"/>
                    <a:lumOff val="60000"/>
                    <a:alpha val="6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СФУ</a:t>
            </a:r>
            <a:endParaRPr sz="30000" dirty="0">
              <a:solidFill>
                <a:schemeClr val="accent2">
                  <a:lumMod val="40000"/>
                  <a:lumOff val="60000"/>
                  <a:alpha val="6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D1F9C-6DD4-9C6E-9C69-DDB4AC769919}"/>
              </a:ext>
            </a:extLst>
          </p:cNvPr>
          <p:cNvSpPr txBox="1"/>
          <p:nvPr/>
        </p:nvSpPr>
        <p:spPr>
          <a:xfrm>
            <a:off x="381000" y="3086100"/>
            <a:ext cx="1844040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5080" indent="-1743075">
              <a:lnSpc>
                <a:spcPct val="79100"/>
              </a:lnSpc>
              <a:spcBef>
                <a:spcPts val="2365"/>
              </a:spcBef>
            </a:pPr>
            <a:r>
              <a:rPr lang="ru-RU" sz="10000" spc="8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ИНСТИТУТ</a:t>
            </a:r>
            <a:r>
              <a:rPr lang="ru-RU" sz="10000" spc="-3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05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ТОРГОВЛИ </a:t>
            </a:r>
            <a:r>
              <a:rPr lang="ru-RU" sz="10000" spc="1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134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СФЕРЫ</a:t>
            </a:r>
            <a:r>
              <a:rPr lang="ru-RU" sz="10000" spc="-38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ru-RU" sz="10000" spc="910" dirty="0">
                <a:solidFill>
                  <a:schemeClr val="accent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УСЛУГ</a:t>
            </a:r>
            <a:endParaRPr lang="ru-RU" sz="10000" dirty="0">
              <a:solidFill>
                <a:schemeClr val="accent2">
                  <a:lumMod val="40000"/>
                  <a:lumOff val="6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9258300"/>
            <a:chOff x="0" y="0"/>
            <a:chExt cx="18288000" cy="925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65177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5019" y="2352343"/>
              <a:ext cx="11842635" cy="69059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02678" y="2352343"/>
              <a:ext cx="6905956" cy="690595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458200" y="3809325"/>
            <a:ext cx="8458200" cy="3924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125" dirty="0">
                <a:solidFill>
                  <a:srgbClr val="FFFFFF"/>
                </a:solidFill>
                <a:latin typeface="Verdana"/>
                <a:cs typeface="Verdana"/>
              </a:rPr>
              <a:t>Направление</a:t>
            </a:r>
            <a:r>
              <a:rPr lang="ru-RU" sz="4000" b="1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4000" b="1" spc="-10" dirty="0">
                <a:solidFill>
                  <a:srgbClr val="FFFFFF"/>
                </a:solidFill>
                <a:latin typeface="Verdana"/>
                <a:cs typeface="Verdana"/>
              </a:rPr>
              <a:t>подготовки: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190" dirty="0">
                <a:solidFill>
                  <a:srgbClr val="FFFFFF"/>
                </a:solidFill>
                <a:latin typeface="Verdana"/>
                <a:cs typeface="Verdana"/>
              </a:rPr>
              <a:t>38.03.06</a:t>
            </a:r>
            <a:r>
              <a:rPr lang="ru-RU" sz="32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3200" spc="55" dirty="0">
                <a:solidFill>
                  <a:srgbClr val="FFFFFF"/>
                </a:solidFill>
                <a:latin typeface="Verdana"/>
                <a:cs typeface="Verdana"/>
              </a:rPr>
              <a:t>Торговое</a:t>
            </a:r>
            <a:r>
              <a:rPr lang="ru-RU"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ru-RU" sz="3200" spc="40" dirty="0">
                <a:solidFill>
                  <a:srgbClr val="FFFFFF"/>
                </a:solidFill>
                <a:latin typeface="Verdana"/>
                <a:cs typeface="Verdana"/>
              </a:rPr>
              <a:t>дело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300" spc="4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40" dirty="0">
                <a:solidFill>
                  <a:srgbClr val="FFFFFF"/>
                </a:solidFill>
                <a:latin typeface="Verdana"/>
                <a:cs typeface="Verdana"/>
              </a:rPr>
              <a:t>Профиль подготовки: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40" dirty="0">
                <a:solidFill>
                  <a:srgbClr val="FFFFFF"/>
                </a:solidFill>
                <a:latin typeface="Verdana"/>
                <a:cs typeface="Verdana"/>
              </a:rPr>
              <a:t>38.03.06.30 Торговое дело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300" dirty="0">
              <a:latin typeface="Verdana"/>
              <a:cs typeface="Verdana"/>
            </a:endParaRPr>
          </a:p>
          <a:p>
            <a:pPr marL="12700" marR="1042035"/>
            <a:r>
              <a:rPr sz="2000" spc="-190" dirty="0">
                <a:solidFill>
                  <a:srgbClr val="FFFFFF"/>
                </a:solidFill>
                <a:latin typeface="Verdana"/>
                <a:cs typeface="Verdana"/>
              </a:rPr>
              <a:t>#E-</a:t>
            </a:r>
            <a:r>
              <a:rPr sz="2000" spc="100" dirty="0">
                <a:solidFill>
                  <a:srgbClr val="FFFFFF"/>
                </a:solidFill>
                <a:latin typeface="Verdana"/>
                <a:cs typeface="Verdana"/>
              </a:rPr>
              <a:t>commerce </a:t>
            </a:r>
            <a:endParaRPr lang="ru-RU" sz="2000" spc="10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1042035"/>
            <a:r>
              <a:rPr sz="2000" dirty="0">
                <a:solidFill>
                  <a:srgbClr val="FFFFFF"/>
                </a:solidFill>
                <a:latin typeface="Verdana"/>
                <a:cs typeface="Verdana"/>
              </a:rPr>
              <a:t>#Digital</a:t>
            </a:r>
            <a:r>
              <a:rPr sz="20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Verdana"/>
                <a:cs typeface="Verdana"/>
              </a:rPr>
              <a:t>Marketing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39400" y="1028700"/>
            <a:ext cx="3619898" cy="822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389" y="1028700"/>
            <a:ext cx="3619898" cy="822959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105B9B2-E151-5719-83E3-335E43C45543}"/>
              </a:ext>
            </a:extLst>
          </p:cNvPr>
          <p:cNvGrpSpPr/>
          <p:nvPr/>
        </p:nvGrpSpPr>
        <p:grpSpPr>
          <a:xfrm>
            <a:off x="0" y="1104900"/>
            <a:ext cx="8628801" cy="6632905"/>
            <a:chOff x="0" y="1104900"/>
            <a:chExt cx="8628801" cy="6632905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22547838-352C-8A7F-0ED2-097648E3F95D}"/>
                </a:ext>
              </a:extLst>
            </p:cNvPr>
            <p:cNvGrpSpPr/>
            <p:nvPr/>
          </p:nvGrpSpPr>
          <p:grpSpPr>
            <a:xfrm>
              <a:off x="0" y="1104900"/>
              <a:ext cx="8628801" cy="6632905"/>
              <a:chOff x="0" y="1237259"/>
              <a:chExt cx="8628801" cy="6632905"/>
            </a:xfrm>
          </p:grpSpPr>
          <p:pic>
            <p:nvPicPr>
              <p:cNvPr id="13" name="object 5">
                <a:extLst>
                  <a:ext uri="{FF2B5EF4-FFF2-40B4-BE49-F238E27FC236}">
                    <a16:creationId xmlns:a16="http://schemas.microsoft.com/office/drawing/2014/main" id="{6FC6EF9D-BA26-CC1F-4FE3-DD36BD450FF9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0" y="1237259"/>
                <a:ext cx="8095401" cy="4209639"/>
              </a:xfrm>
              <a:prstGeom prst="rect">
                <a:avLst/>
              </a:prstGeom>
            </p:spPr>
          </p:pic>
          <p:sp>
            <p:nvSpPr>
              <p:cNvPr id="15" name="object 9">
                <a:extLst>
                  <a:ext uri="{FF2B5EF4-FFF2-40B4-BE49-F238E27FC236}">
                    <a16:creationId xmlns:a16="http://schemas.microsoft.com/office/drawing/2014/main" id="{967A4F99-434F-1E99-6D90-1EC2C45CA3F1}"/>
                  </a:ext>
                </a:extLst>
              </p:cNvPr>
              <p:cNvSpPr txBox="1"/>
              <p:nvPr/>
            </p:nvSpPr>
            <p:spPr>
              <a:xfrm>
                <a:off x="914400" y="6362700"/>
                <a:ext cx="7714401" cy="1507464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4000" b="1" spc="39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Срок</a:t>
                </a:r>
                <a:r>
                  <a:rPr sz="4000" b="1" spc="-14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sz="4000" b="1" spc="24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подготовки:</a:t>
                </a:r>
                <a:endParaRPr sz="4000" b="1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>
                  <a:lnSpc>
                    <a:spcPct val="100000"/>
                  </a:lnSpc>
                  <a:spcBef>
                    <a:spcPts val="2795"/>
                  </a:spcBef>
                </a:pPr>
                <a:r>
                  <a:rPr lang="ru-RU" sz="3200" spc="7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Очная форма обучения – 4 года</a:t>
                </a:r>
              </a:p>
            </p:txBody>
          </p:sp>
        </p:grp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731E8D3B-750C-F735-F4EB-1E462D4F0106}"/>
                </a:ext>
              </a:extLst>
            </p:cNvPr>
            <p:cNvSpPr txBox="1"/>
            <p:nvPr/>
          </p:nvSpPr>
          <p:spPr>
            <a:xfrm>
              <a:off x="2638000" y="3410995"/>
              <a:ext cx="4267200" cy="632224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4000" spc="155" dirty="0">
                  <a:solidFill>
                    <a:srgbClr val="FFFFFF"/>
                  </a:solidFill>
                  <a:latin typeface="Verdana"/>
                  <a:cs typeface="Verdana"/>
                </a:rPr>
                <a:t>БАКАЛАВРИАТ</a:t>
              </a:r>
              <a:endParaRPr sz="4000" dirty="0">
                <a:latin typeface="Verdana"/>
                <a:cs typeface="Verdana"/>
              </a:endParaRPr>
            </a:p>
          </p:txBody>
        </p:sp>
      </p:grpSp>
      <p:sp>
        <p:nvSpPr>
          <p:cNvPr id="16" name="object 7">
            <a:extLst>
              <a:ext uri="{FF2B5EF4-FFF2-40B4-BE49-F238E27FC236}">
                <a16:creationId xmlns:a16="http://schemas.microsoft.com/office/drawing/2014/main" id="{86EC12B5-87DE-116E-0F22-FAD0808399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499" y="1890752"/>
            <a:ext cx="7714401" cy="16945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200" spc="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Образовательно- </a:t>
            </a:r>
            <a:r>
              <a:rPr sz="3200" spc="3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квалификационный </a:t>
            </a:r>
            <a:r>
              <a:rPr sz="3200" spc="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уровень: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8B4D93F-83FB-6742-3FB9-CB5A6DB8C9B1}"/>
              </a:ext>
            </a:extLst>
          </p:cNvPr>
          <p:cNvSpPr txBox="1"/>
          <p:nvPr/>
        </p:nvSpPr>
        <p:spPr>
          <a:xfrm>
            <a:off x="4648601" y="5301156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88A644B7-AC32-6A5D-2D17-83E136D6946F}"/>
              </a:ext>
            </a:extLst>
          </p:cNvPr>
          <p:cNvSpPr txBox="1"/>
          <p:nvPr/>
        </p:nvSpPr>
        <p:spPr>
          <a:xfrm>
            <a:off x="335290" y="7974807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1" y="-495300"/>
            <a:ext cx="13717545" cy="4630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</a:t>
            </a:r>
            <a:r>
              <a:rPr lang="ru-RU" sz="15000" spc="61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ТВО</a:t>
            </a:r>
            <a:endParaRPr sz="15000" spc="61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6826" y="8019341"/>
            <a:ext cx="8351374" cy="230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5310">
              <a:lnSpc>
                <a:spcPts val="19690"/>
              </a:lnSpc>
            </a:pPr>
            <a:r>
              <a:rPr sz="15000" b="1" spc="103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МЕСТ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4763937" y="0"/>
            <a:ext cx="3524250" cy="3423285"/>
            <a:chOff x="14763937" y="0"/>
            <a:chExt cx="3524250" cy="3423285"/>
          </a:xfrm>
        </p:grpSpPr>
        <p:sp>
          <p:nvSpPr>
            <p:cNvPr id="19" name="object 19"/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416B5A3-0B06-5793-5DF3-D3D59EC0DA91}"/>
              </a:ext>
            </a:extLst>
          </p:cNvPr>
          <p:cNvGrpSpPr/>
          <p:nvPr/>
        </p:nvGrpSpPr>
        <p:grpSpPr>
          <a:xfrm>
            <a:off x="3083138" y="2636830"/>
            <a:ext cx="11670159" cy="5122041"/>
            <a:chOff x="4419600" y="2925501"/>
            <a:chExt cx="11396666" cy="4884999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3DB8B9E-557D-2793-5044-C68F931B08AC}"/>
                </a:ext>
              </a:extLst>
            </p:cNvPr>
            <p:cNvGrpSpPr/>
            <p:nvPr/>
          </p:nvGrpSpPr>
          <p:grpSpPr>
            <a:xfrm>
              <a:off x="4419600" y="3711030"/>
              <a:ext cx="4889042" cy="4099470"/>
              <a:chOff x="4419600" y="3711030"/>
              <a:chExt cx="4889042" cy="4099470"/>
            </a:xfrm>
          </p:grpSpPr>
          <p:pic>
            <p:nvPicPr>
              <p:cNvPr id="3" name="object 3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670122" y="3711030"/>
                <a:ext cx="4638520" cy="4099470"/>
              </a:xfrm>
              <a:prstGeom prst="rect">
                <a:avLst/>
              </a:prstGeom>
            </p:spPr>
          </p:pic>
          <p:sp>
            <p:nvSpPr>
              <p:cNvPr id="4" name="object 4"/>
              <p:cNvSpPr txBox="1"/>
              <p:nvPr/>
            </p:nvSpPr>
            <p:spPr>
              <a:xfrm>
                <a:off x="4813998" y="4073388"/>
                <a:ext cx="4449068" cy="2995872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бюджетных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9</a:t>
                </a:r>
                <a:endParaRPr sz="12000" dirty="0">
                  <a:latin typeface="Tahoma"/>
                  <a:cs typeface="Tahoma"/>
                </a:endParaRPr>
              </a:p>
            </p:txBody>
          </p:sp>
          <p:grpSp>
            <p:nvGrpSpPr>
              <p:cNvPr id="11" name="object 11"/>
              <p:cNvGrpSpPr/>
              <p:nvPr/>
            </p:nvGrpSpPr>
            <p:grpSpPr>
              <a:xfrm>
                <a:off x="4419600" y="4039082"/>
                <a:ext cx="436568" cy="3446692"/>
                <a:chOff x="3462707" y="4042105"/>
                <a:chExt cx="436615" cy="3446779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3752002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3" name="object 13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462707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3462707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4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4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4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4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4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4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4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4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4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4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4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4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4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4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BB10CFF8-7396-2B65-EFEA-333C95D7C164}"/>
                </a:ext>
              </a:extLst>
            </p:cNvPr>
            <p:cNvGrpSpPr/>
            <p:nvPr/>
          </p:nvGrpSpPr>
          <p:grpSpPr>
            <a:xfrm>
              <a:off x="10863221" y="3711030"/>
              <a:ext cx="4953045" cy="4099470"/>
              <a:chOff x="10863221" y="3711030"/>
              <a:chExt cx="4953045" cy="4099470"/>
            </a:xfrm>
          </p:grpSpPr>
          <p:pic>
            <p:nvPicPr>
              <p:cNvPr id="5" name="object 5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1177747" y="3711030"/>
                <a:ext cx="4638519" cy="4099470"/>
              </a:xfrm>
              <a:prstGeom prst="rect">
                <a:avLst/>
              </a:prstGeom>
            </p:spPr>
          </p:pic>
          <p:grpSp>
            <p:nvGrpSpPr>
              <p:cNvPr id="7" name="object 7"/>
              <p:cNvGrpSpPr/>
              <p:nvPr/>
            </p:nvGrpSpPr>
            <p:grpSpPr>
              <a:xfrm>
                <a:off x="10863221" y="4039082"/>
                <a:ext cx="436880" cy="3446779"/>
                <a:chOff x="9905955" y="4042105"/>
                <a:chExt cx="436880" cy="3446779"/>
              </a:xfrm>
            </p:grpSpPr>
            <p:sp>
              <p:nvSpPr>
                <p:cNvPr id="8" name="object 8"/>
                <p:cNvSpPr/>
                <p:nvPr/>
              </p:nvSpPr>
              <p:spPr>
                <a:xfrm>
                  <a:off x="10196114" y="4042105"/>
                  <a:ext cx="147320" cy="3446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320" h="3446779">
                      <a:moveTo>
                        <a:pt x="73361" y="167220"/>
                      </a:moveTo>
                      <a:lnTo>
                        <a:pt x="44672" y="160666"/>
                      </a:lnTo>
                      <a:lnTo>
                        <a:pt x="21368" y="142776"/>
                      </a:lnTo>
                      <a:lnTo>
                        <a:pt x="5720" y="116205"/>
                      </a:lnTo>
                      <a:lnTo>
                        <a:pt x="0" y="83610"/>
                      </a:lnTo>
                      <a:lnTo>
                        <a:pt x="5817" y="51014"/>
                      </a:lnTo>
                      <a:lnTo>
                        <a:pt x="21627" y="24443"/>
                      </a:lnTo>
                      <a:lnTo>
                        <a:pt x="44964" y="6553"/>
                      </a:lnTo>
                      <a:lnTo>
                        <a:pt x="73361" y="0"/>
                      </a:lnTo>
                      <a:lnTo>
                        <a:pt x="101759" y="6553"/>
                      </a:lnTo>
                      <a:lnTo>
                        <a:pt x="125095" y="24443"/>
                      </a:lnTo>
                      <a:lnTo>
                        <a:pt x="140905" y="51014"/>
                      </a:lnTo>
                      <a:lnTo>
                        <a:pt x="146723" y="83610"/>
                      </a:lnTo>
                      <a:lnTo>
                        <a:pt x="141003" y="116205"/>
                      </a:lnTo>
                      <a:lnTo>
                        <a:pt x="125355" y="142776"/>
                      </a:lnTo>
                      <a:lnTo>
                        <a:pt x="102051" y="160666"/>
                      </a:lnTo>
                      <a:lnTo>
                        <a:pt x="73361" y="167220"/>
                      </a:lnTo>
                      <a:close/>
                    </a:path>
                    <a:path w="147320" h="3446779">
                      <a:moveTo>
                        <a:pt x="73361" y="419432"/>
                      </a:moveTo>
                      <a:lnTo>
                        <a:pt x="44672" y="412879"/>
                      </a:lnTo>
                      <a:lnTo>
                        <a:pt x="21368" y="394988"/>
                      </a:lnTo>
                      <a:lnTo>
                        <a:pt x="5720" y="368417"/>
                      </a:lnTo>
                      <a:lnTo>
                        <a:pt x="0" y="335822"/>
                      </a:lnTo>
                      <a:lnTo>
                        <a:pt x="5720" y="303227"/>
                      </a:lnTo>
                      <a:lnTo>
                        <a:pt x="21368" y="276656"/>
                      </a:lnTo>
                      <a:lnTo>
                        <a:pt x="44672" y="258766"/>
                      </a:lnTo>
                      <a:lnTo>
                        <a:pt x="73361" y="252212"/>
                      </a:lnTo>
                      <a:lnTo>
                        <a:pt x="102051" y="258766"/>
                      </a:lnTo>
                      <a:lnTo>
                        <a:pt x="125355" y="276656"/>
                      </a:lnTo>
                      <a:lnTo>
                        <a:pt x="141003" y="303227"/>
                      </a:lnTo>
                      <a:lnTo>
                        <a:pt x="146723" y="335822"/>
                      </a:lnTo>
                      <a:lnTo>
                        <a:pt x="141003" y="368417"/>
                      </a:lnTo>
                      <a:lnTo>
                        <a:pt x="125355" y="394988"/>
                      </a:lnTo>
                      <a:lnTo>
                        <a:pt x="102051" y="412879"/>
                      </a:lnTo>
                      <a:lnTo>
                        <a:pt x="73361" y="419432"/>
                      </a:lnTo>
                      <a:close/>
                    </a:path>
                    <a:path w="147320" h="3446779">
                      <a:moveTo>
                        <a:pt x="73361" y="671645"/>
                      </a:moveTo>
                      <a:lnTo>
                        <a:pt x="44672" y="665091"/>
                      </a:lnTo>
                      <a:lnTo>
                        <a:pt x="21368" y="647201"/>
                      </a:lnTo>
                      <a:lnTo>
                        <a:pt x="5720" y="620630"/>
                      </a:lnTo>
                      <a:lnTo>
                        <a:pt x="0" y="588034"/>
                      </a:lnTo>
                      <a:lnTo>
                        <a:pt x="5817" y="555439"/>
                      </a:lnTo>
                      <a:lnTo>
                        <a:pt x="21627" y="528868"/>
                      </a:lnTo>
                      <a:lnTo>
                        <a:pt x="44964" y="510978"/>
                      </a:lnTo>
                      <a:lnTo>
                        <a:pt x="73361" y="504424"/>
                      </a:lnTo>
                      <a:lnTo>
                        <a:pt x="101759" y="510978"/>
                      </a:lnTo>
                      <a:lnTo>
                        <a:pt x="125095" y="528868"/>
                      </a:lnTo>
                      <a:lnTo>
                        <a:pt x="140905" y="555439"/>
                      </a:lnTo>
                      <a:lnTo>
                        <a:pt x="146723" y="588034"/>
                      </a:lnTo>
                      <a:lnTo>
                        <a:pt x="141003" y="620630"/>
                      </a:lnTo>
                      <a:lnTo>
                        <a:pt x="125355" y="647201"/>
                      </a:lnTo>
                      <a:lnTo>
                        <a:pt x="102051" y="665091"/>
                      </a:lnTo>
                      <a:lnTo>
                        <a:pt x="73361" y="671645"/>
                      </a:lnTo>
                      <a:close/>
                    </a:path>
                    <a:path w="147320" h="3446779">
                      <a:moveTo>
                        <a:pt x="73361" y="923857"/>
                      </a:moveTo>
                      <a:lnTo>
                        <a:pt x="44672" y="917303"/>
                      </a:lnTo>
                      <a:lnTo>
                        <a:pt x="21368" y="899413"/>
                      </a:lnTo>
                      <a:lnTo>
                        <a:pt x="5720" y="872842"/>
                      </a:lnTo>
                      <a:lnTo>
                        <a:pt x="0" y="840247"/>
                      </a:lnTo>
                      <a:lnTo>
                        <a:pt x="5720" y="807651"/>
                      </a:lnTo>
                      <a:lnTo>
                        <a:pt x="21368" y="781081"/>
                      </a:lnTo>
                      <a:lnTo>
                        <a:pt x="44672" y="763190"/>
                      </a:lnTo>
                      <a:lnTo>
                        <a:pt x="73361" y="756637"/>
                      </a:lnTo>
                      <a:lnTo>
                        <a:pt x="102051" y="763190"/>
                      </a:lnTo>
                      <a:lnTo>
                        <a:pt x="125355" y="781081"/>
                      </a:lnTo>
                      <a:lnTo>
                        <a:pt x="141003" y="807651"/>
                      </a:lnTo>
                      <a:lnTo>
                        <a:pt x="146723" y="840247"/>
                      </a:lnTo>
                      <a:lnTo>
                        <a:pt x="141003" y="872842"/>
                      </a:lnTo>
                      <a:lnTo>
                        <a:pt x="125355" y="899413"/>
                      </a:lnTo>
                      <a:lnTo>
                        <a:pt x="102051" y="917303"/>
                      </a:lnTo>
                      <a:lnTo>
                        <a:pt x="73361" y="923857"/>
                      </a:lnTo>
                      <a:close/>
                    </a:path>
                    <a:path w="147320" h="3446779">
                      <a:moveTo>
                        <a:pt x="73361" y="1176760"/>
                      </a:moveTo>
                      <a:lnTo>
                        <a:pt x="44672" y="1170207"/>
                      </a:lnTo>
                      <a:lnTo>
                        <a:pt x="21368" y="1152317"/>
                      </a:lnTo>
                      <a:lnTo>
                        <a:pt x="5720" y="1125746"/>
                      </a:lnTo>
                      <a:lnTo>
                        <a:pt x="0" y="1093150"/>
                      </a:lnTo>
                      <a:lnTo>
                        <a:pt x="5817" y="1060447"/>
                      </a:lnTo>
                      <a:lnTo>
                        <a:pt x="21627" y="1033638"/>
                      </a:lnTo>
                      <a:lnTo>
                        <a:pt x="45089" y="1015414"/>
                      </a:lnTo>
                      <a:lnTo>
                        <a:pt x="45378" y="1015414"/>
                      </a:lnTo>
                      <a:lnTo>
                        <a:pt x="73361" y="1008849"/>
                      </a:lnTo>
                      <a:lnTo>
                        <a:pt x="101759" y="1015414"/>
                      </a:lnTo>
                      <a:lnTo>
                        <a:pt x="125095" y="1033379"/>
                      </a:lnTo>
                      <a:lnTo>
                        <a:pt x="140905" y="1060155"/>
                      </a:lnTo>
                      <a:lnTo>
                        <a:pt x="146723" y="1093150"/>
                      </a:lnTo>
                      <a:lnTo>
                        <a:pt x="141003" y="1125746"/>
                      </a:lnTo>
                      <a:lnTo>
                        <a:pt x="125355" y="1152317"/>
                      </a:lnTo>
                      <a:lnTo>
                        <a:pt x="102051" y="1170207"/>
                      </a:lnTo>
                      <a:lnTo>
                        <a:pt x="73361" y="1176760"/>
                      </a:lnTo>
                      <a:close/>
                    </a:path>
                    <a:path w="147320" h="3446779">
                      <a:moveTo>
                        <a:pt x="73361" y="1428973"/>
                      </a:moveTo>
                      <a:lnTo>
                        <a:pt x="44672" y="1422419"/>
                      </a:lnTo>
                      <a:lnTo>
                        <a:pt x="21368" y="1404529"/>
                      </a:lnTo>
                      <a:lnTo>
                        <a:pt x="5720" y="1377958"/>
                      </a:lnTo>
                      <a:lnTo>
                        <a:pt x="0" y="1345363"/>
                      </a:lnTo>
                      <a:lnTo>
                        <a:pt x="5720" y="1312767"/>
                      </a:lnTo>
                      <a:lnTo>
                        <a:pt x="21368" y="1286196"/>
                      </a:lnTo>
                      <a:lnTo>
                        <a:pt x="44672" y="1268306"/>
                      </a:lnTo>
                      <a:lnTo>
                        <a:pt x="73361" y="1261752"/>
                      </a:lnTo>
                      <a:lnTo>
                        <a:pt x="102051" y="1268306"/>
                      </a:lnTo>
                      <a:lnTo>
                        <a:pt x="125355" y="1286196"/>
                      </a:lnTo>
                      <a:lnTo>
                        <a:pt x="141003" y="1312767"/>
                      </a:lnTo>
                      <a:lnTo>
                        <a:pt x="146723" y="1345363"/>
                      </a:lnTo>
                      <a:lnTo>
                        <a:pt x="141003" y="1377958"/>
                      </a:lnTo>
                      <a:lnTo>
                        <a:pt x="125355" y="1404529"/>
                      </a:lnTo>
                      <a:lnTo>
                        <a:pt x="102051" y="1422419"/>
                      </a:lnTo>
                      <a:lnTo>
                        <a:pt x="73361" y="1428973"/>
                      </a:lnTo>
                      <a:close/>
                    </a:path>
                    <a:path w="147320" h="3446779">
                      <a:moveTo>
                        <a:pt x="73361" y="1681185"/>
                      </a:moveTo>
                      <a:lnTo>
                        <a:pt x="44672" y="1674632"/>
                      </a:lnTo>
                      <a:lnTo>
                        <a:pt x="21368" y="1656741"/>
                      </a:lnTo>
                      <a:lnTo>
                        <a:pt x="5720" y="1630171"/>
                      </a:lnTo>
                      <a:lnTo>
                        <a:pt x="0" y="1597575"/>
                      </a:lnTo>
                      <a:lnTo>
                        <a:pt x="5720" y="1564980"/>
                      </a:lnTo>
                      <a:lnTo>
                        <a:pt x="21368" y="1538409"/>
                      </a:lnTo>
                      <a:lnTo>
                        <a:pt x="44672" y="1520519"/>
                      </a:lnTo>
                      <a:lnTo>
                        <a:pt x="73361" y="1513965"/>
                      </a:lnTo>
                      <a:lnTo>
                        <a:pt x="102051" y="1520519"/>
                      </a:lnTo>
                      <a:lnTo>
                        <a:pt x="125355" y="1538409"/>
                      </a:lnTo>
                      <a:lnTo>
                        <a:pt x="141003" y="1564980"/>
                      </a:lnTo>
                      <a:lnTo>
                        <a:pt x="146723" y="1597575"/>
                      </a:lnTo>
                      <a:lnTo>
                        <a:pt x="141003" y="1630171"/>
                      </a:lnTo>
                      <a:lnTo>
                        <a:pt x="125355" y="1656741"/>
                      </a:lnTo>
                      <a:lnTo>
                        <a:pt x="102051" y="1674632"/>
                      </a:lnTo>
                      <a:lnTo>
                        <a:pt x="73361" y="1681185"/>
                      </a:lnTo>
                      <a:close/>
                    </a:path>
                    <a:path w="147320" h="3446779">
                      <a:moveTo>
                        <a:pt x="73361" y="1933398"/>
                      </a:moveTo>
                      <a:lnTo>
                        <a:pt x="44672" y="1926844"/>
                      </a:lnTo>
                      <a:lnTo>
                        <a:pt x="21368" y="1908954"/>
                      </a:lnTo>
                      <a:lnTo>
                        <a:pt x="5720" y="1882383"/>
                      </a:lnTo>
                      <a:lnTo>
                        <a:pt x="0" y="1849788"/>
                      </a:lnTo>
                      <a:lnTo>
                        <a:pt x="5720" y="1817192"/>
                      </a:lnTo>
                      <a:lnTo>
                        <a:pt x="21368" y="1790621"/>
                      </a:lnTo>
                      <a:lnTo>
                        <a:pt x="44672" y="1772731"/>
                      </a:lnTo>
                      <a:lnTo>
                        <a:pt x="73361" y="1766177"/>
                      </a:lnTo>
                      <a:lnTo>
                        <a:pt x="102051" y="1772731"/>
                      </a:lnTo>
                      <a:lnTo>
                        <a:pt x="125355" y="1790621"/>
                      </a:lnTo>
                      <a:lnTo>
                        <a:pt x="141003" y="1817192"/>
                      </a:lnTo>
                      <a:lnTo>
                        <a:pt x="146723" y="1849788"/>
                      </a:lnTo>
                      <a:lnTo>
                        <a:pt x="141003" y="1882383"/>
                      </a:lnTo>
                      <a:lnTo>
                        <a:pt x="125355" y="1908954"/>
                      </a:lnTo>
                      <a:lnTo>
                        <a:pt x="102051" y="1926844"/>
                      </a:lnTo>
                      <a:lnTo>
                        <a:pt x="73361" y="1933398"/>
                      </a:lnTo>
                      <a:close/>
                    </a:path>
                    <a:path w="147320" h="3446779">
                      <a:moveTo>
                        <a:pt x="73361" y="2185610"/>
                      </a:moveTo>
                      <a:lnTo>
                        <a:pt x="44672" y="2179057"/>
                      </a:lnTo>
                      <a:lnTo>
                        <a:pt x="21368" y="2161166"/>
                      </a:lnTo>
                      <a:lnTo>
                        <a:pt x="5720" y="2134595"/>
                      </a:lnTo>
                      <a:lnTo>
                        <a:pt x="0" y="2102000"/>
                      </a:lnTo>
                      <a:lnTo>
                        <a:pt x="5817" y="2069297"/>
                      </a:lnTo>
                      <a:lnTo>
                        <a:pt x="21627" y="2042488"/>
                      </a:lnTo>
                      <a:lnTo>
                        <a:pt x="44964" y="2024360"/>
                      </a:lnTo>
                      <a:lnTo>
                        <a:pt x="73361" y="2017699"/>
                      </a:lnTo>
                      <a:lnTo>
                        <a:pt x="101759" y="2024360"/>
                      </a:lnTo>
                      <a:lnTo>
                        <a:pt x="125095" y="2042488"/>
                      </a:lnTo>
                      <a:lnTo>
                        <a:pt x="140905" y="2069297"/>
                      </a:lnTo>
                      <a:lnTo>
                        <a:pt x="146723" y="2102000"/>
                      </a:lnTo>
                      <a:lnTo>
                        <a:pt x="141003" y="2134595"/>
                      </a:lnTo>
                      <a:lnTo>
                        <a:pt x="125355" y="2161166"/>
                      </a:lnTo>
                      <a:lnTo>
                        <a:pt x="102051" y="2179057"/>
                      </a:lnTo>
                      <a:lnTo>
                        <a:pt x="73361" y="2185610"/>
                      </a:lnTo>
                      <a:close/>
                    </a:path>
                    <a:path w="147320" h="3446779">
                      <a:moveTo>
                        <a:pt x="73361" y="2437823"/>
                      </a:moveTo>
                      <a:lnTo>
                        <a:pt x="44672" y="2431269"/>
                      </a:lnTo>
                      <a:lnTo>
                        <a:pt x="21368" y="2413379"/>
                      </a:lnTo>
                      <a:lnTo>
                        <a:pt x="5720" y="2386808"/>
                      </a:lnTo>
                      <a:lnTo>
                        <a:pt x="0" y="2354212"/>
                      </a:lnTo>
                      <a:lnTo>
                        <a:pt x="5720" y="2321617"/>
                      </a:lnTo>
                      <a:lnTo>
                        <a:pt x="21368" y="2295046"/>
                      </a:lnTo>
                      <a:lnTo>
                        <a:pt x="44672" y="2277156"/>
                      </a:lnTo>
                      <a:lnTo>
                        <a:pt x="73361" y="2270602"/>
                      </a:lnTo>
                      <a:lnTo>
                        <a:pt x="102051" y="2277156"/>
                      </a:lnTo>
                      <a:lnTo>
                        <a:pt x="125355" y="2295046"/>
                      </a:lnTo>
                      <a:lnTo>
                        <a:pt x="141003" y="2321617"/>
                      </a:lnTo>
                      <a:lnTo>
                        <a:pt x="146723" y="2354212"/>
                      </a:lnTo>
                      <a:lnTo>
                        <a:pt x="141003" y="2386808"/>
                      </a:lnTo>
                      <a:lnTo>
                        <a:pt x="125355" y="2413379"/>
                      </a:lnTo>
                      <a:lnTo>
                        <a:pt x="102051" y="2431269"/>
                      </a:lnTo>
                      <a:lnTo>
                        <a:pt x="73361" y="2437823"/>
                      </a:lnTo>
                      <a:close/>
                    </a:path>
                    <a:path w="147320" h="3446779">
                      <a:moveTo>
                        <a:pt x="73361" y="2690035"/>
                      </a:moveTo>
                      <a:lnTo>
                        <a:pt x="44672" y="2683481"/>
                      </a:lnTo>
                      <a:lnTo>
                        <a:pt x="21368" y="2665591"/>
                      </a:lnTo>
                      <a:lnTo>
                        <a:pt x="5720" y="2639020"/>
                      </a:lnTo>
                      <a:lnTo>
                        <a:pt x="0" y="2606425"/>
                      </a:lnTo>
                      <a:lnTo>
                        <a:pt x="5720" y="2573829"/>
                      </a:lnTo>
                      <a:lnTo>
                        <a:pt x="21368" y="2547259"/>
                      </a:lnTo>
                      <a:lnTo>
                        <a:pt x="44672" y="2529368"/>
                      </a:lnTo>
                      <a:lnTo>
                        <a:pt x="73361" y="2522815"/>
                      </a:lnTo>
                      <a:lnTo>
                        <a:pt x="102051" y="2529368"/>
                      </a:lnTo>
                      <a:lnTo>
                        <a:pt x="125355" y="2547259"/>
                      </a:lnTo>
                      <a:lnTo>
                        <a:pt x="141003" y="2573829"/>
                      </a:lnTo>
                      <a:lnTo>
                        <a:pt x="146723" y="2606425"/>
                      </a:lnTo>
                      <a:lnTo>
                        <a:pt x="141003" y="2639020"/>
                      </a:lnTo>
                      <a:lnTo>
                        <a:pt x="125355" y="2665591"/>
                      </a:lnTo>
                      <a:lnTo>
                        <a:pt x="102051" y="2683481"/>
                      </a:lnTo>
                      <a:lnTo>
                        <a:pt x="73361" y="2690035"/>
                      </a:lnTo>
                      <a:close/>
                    </a:path>
                    <a:path w="147320" h="3446779">
                      <a:moveTo>
                        <a:pt x="73361" y="2942247"/>
                      </a:moveTo>
                      <a:lnTo>
                        <a:pt x="44672" y="2935694"/>
                      </a:lnTo>
                      <a:lnTo>
                        <a:pt x="21368" y="2917804"/>
                      </a:lnTo>
                      <a:lnTo>
                        <a:pt x="5720" y="2891233"/>
                      </a:lnTo>
                      <a:lnTo>
                        <a:pt x="0" y="2858637"/>
                      </a:lnTo>
                      <a:lnTo>
                        <a:pt x="5720" y="2826042"/>
                      </a:lnTo>
                      <a:lnTo>
                        <a:pt x="21368" y="2799471"/>
                      </a:lnTo>
                      <a:lnTo>
                        <a:pt x="44672" y="2781581"/>
                      </a:lnTo>
                      <a:lnTo>
                        <a:pt x="73361" y="2775027"/>
                      </a:lnTo>
                      <a:lnTo>
                        <a:pt x="102051" y="2781581"/>
                      </a:lnTo>
                      <a:lnTo>
                        <a:pt x="125355" y="2799471"/>
                      </a:lnTo>
                      <a:lnTo>
                        <a:pt x="141003" y="2826042"/>
                      </a:lnTo>
                      <a:lnTo>
                        <a:pt x="146723" y="2858637"/>
                      </a:lnTo>
                      <a:lnTo>
                        <a:pt x="141003" y="2891233"/>
                      </a:lnTo>
                      <a:lnTo>
                        <a:pt x="125355" y="2917804"/>
                      </a:lnTo>
                      <a:lnTo>
                        <a:pt x="102051" y="2935694"/>
                      </a:lnTo>
                      <a:lnTo>
                        <a:pt x="73361" y="2942247"/>
                      </a:lnTo>
                      <a:close/>
                    </a:path>
                    <a:path w="147320" h="3446779">
                      <a:moveTo>
                        <a:pt x="73361" y="3194460"/>
                      </a:moveTo>
                      <a:lnTo>
                        <a:pt x="44672" y="3187906"/>
                      </a:lnTo>
                      <a:lnTo>
                        <a:pt x="21368" y="3170016"/>
                      </a:lnTo>
                      <a:lnTo>
                        <a:pt x="5720" y="3143445"/>
                      </a:lnTo>
                      <a:lnTo>
                        <a:pt x="0" y="3110850"/>
                      </a:lnTo>
                      <a:lnTo>
                        <a:pt x="5720" y="3078254"/>
                      </a:lnTo>
                      <a:lnTo>
                        <a:pt x="21368" y="3051683"/>
                      </a:lnTo>
                      <a:lnTo>
                        <a:pt x="44672" y="3033793"/>
                      </a:lnTo>
                      <a:lnTo>
                        <a:pt x="73361" y="3027240"/>
                      </a:lnTo>
                      <a:lnTo>
                        <a:pt x="102051" y="3033793"/>
                      </a:lnTo>
                      <a:lnTo>
                        <a:pt x="125355" y="3051683"/>
                      </a:lnTo>
                      <a:lnTo>
                        <a:pt x="141003" y="3078254"/>
                      </a:lnTo>
                      <a:lnTo>
                        <a:pt x="146723" y="3110850"/>
                      </a:lnTo>
                      <a:lnTo>
                        <a:pt x="141003" y="3143445"/>
                      </a:lnTo>
                      <a:lnTo>
                        <a:pt x="125355" y="3170016"/>
                      </a:lnTo>
                      <a:lnTo>
                        <a:pt x="102051" y="3187906"/>
                      </a:lnTo>
                      <a:lnTo>
                        <a:pt x="73361" y="3194460"/>
                      </a:lnTo>
                      <a:close/>
                    </a:path>
                    <a:path w="147320" h="3446779">
                      <a:moveTo>
                        <a:pt x="73361" y="3446672"/>
                      </a:moveTo>
                      <a:lnTo>
                        <a:pt x="44672" y="3440119"/>
                      </a:lnTo>
                      <a:lnTo>
                        <a:pt x="21368" y="3422228"/>
                      </a:lnTo>
                      <a:lnTo>
                        <a:pt x="5720" y="3395658"/>
                      </a:lnTo>
                      <a:lnTo>
                        <a:pt x="0" y="3363062"/>
                      </a:lnTo>
                      <a:lnTo>
                        <a:pt x="5720" y="3330467"/>
                      </a:lnTo>
                      <a:lnTo>
                        <a:pt x="21368" y="3303896"/>
                      </a:lnTo>
                      <a:lnTo>
                        <a:pt x="44672" y="3286006"/>
                      </a:lnTo>
                      <a:lnTo>
                        <a:pt x="73361" y="3279452"/>
                      </a:lnTo>
                      <a:lnTo>
                        <a:pt x="102051" y="3286006"/>
                      </a:lnTo>
                      <a:lnTo>
                        <a:pt x="125355" y="3303896"/>
                      </a:lnTo>
                      <a:lnTo>
                        <a:pt x="141003" y="3330467"/>
                      </a:lnTo>
                      <a:lnTo>
                        <a:pt x="146723" y="3363062"/>
                      </a:lnTo>
                      <a:lnTo>
                        <a:pt x="141003" y="3395658"/>
                      </a:lnTo>
                      <a:lnTo>
                        <a:pt x="125355" y="3422228"/>
                      </a:lnTo>
                      <a:lnTo>
                        <a:pt x="102051" y="3440119"/>
                      </a:lnTo>
                      <a:lnTo>
                        <a:pt x="73361" y="34466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9" name="object 9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906819" y="4081492"/>
                  <a:ext cx="399338" cy="3368590"/>
                </a:xfrm>
                <a:prstGeom prst="rect">
                  <a:avLst/>
                </a:prstGeom>
              </p:spPr>
            </p:pic>
            <p:sp>
              <p:nvSpPr>
                <p:cNvPr id="10" name="object 10"/>
                <p:cNvSpPr/>
                <p:nvPr/>
              </p:nvSpPr>
              <p:spPr>
                <a:xfrm>
                  <a:off x="9906819" y="4081492"/>
                  <a:ext cx="399415" cy="336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15" h="3368675">
                      <a:moveTo>
                        <a:pt x="355044" y="89829"/>
                      </a:moveTo>
                      <a:lnTo>
                        <a:pt x="44986" y="89829"/>
                      </a:lnTo>
                      <a:lnTo>
                        <a:pt x="27445" y="86309"/>
                      </a:lnTo>
                      <a:lnTo>
                        <a:pt x="13149" y="76700"/>
                      </a:lnTo>
                      <a:lnTo>
                        <a:pt x="3525" y="62426"/>
                      </a:lnTo>
                      <a:lnTo>
                        <a:pt x="0" y="44914"/>
                      </a:lnTo>
                      <a:lnTo>
                        <a:pt x="3525" y="27402"/>
                      </a:lnTo>
                      <a:lnTo>
                        <a:pt x="13149" y="13128"/>
                      </a:lnTo>
                      <a:lnTo>
                        <a:pt x="27445" y="3519"/>
                      </a:lnTo>
                      <a:lnTo>
                        <a:pt x="44986" y="0"/>
                      </a:lnTo>
                      <a:lnTo>
                        <a:pt x="354352" y="0"/>
                      </a:lnTo>
                      <a:lnTo>
                        <a:pt x="371892" y="3519"/>
                      </a:lnTo>
                      <a:lnTo>
                        <a:pt x="386188" y="13128"/>
                      </a:lnTo>
                      <a:lnTo>
                        <a:pt x="395812" y="27402"/>
                      </a:lnTo>
                      <a:lnTo>
                        <a:pt x="399338" y="44914"/>
                      </a:lnTo>
                      <a:lnTo>
                        <a:pt x="396115" y="62135"/>
                      </a:lnTo>
                      <a:lnTo>
                        <a:pt x="386534" y="76441"/>
                      </a:lnTo>
                      <a:lnTo>
                        <a:pt x="372281" y="86212"/>
                      </a:lnTo>
                      <a:lnTo>
                        <a:pt x="355044" y="89829"/>
                      </a:lnTo>
                      <a:close/>
                    </a:path>
                    <a:path w="399415" h="3368675">
                      <a:moveTo>
                        <a:pt x="355044" y="342041"/>
                      </a:moveTo>
                      <a:lnTo>
                        <a:pt x="44986" y="342041"/>
                      </a:lnTo>
                      <a:lnTo>
                        <a:pt x="27445" y="338521"/>
                      </a:lnTo>
                      <a:lnTo>
                        <a:pt x="13149" y="328912"/>
                      </a:lnTo>
                      <a:lnTo>
                        <a:pt x="3525" y="314639"/>
                      </a:lnTo>
                      <a:lnTo>
                        <a:pt x="0" y="297126"/>
                      </a:lnTo>
                      <a:lnTo>
                        <a:pt x="3525" y="279614"/>
                      </a:lnTo>
                      <a:lnTo>
                        <a:pt x="13149" y="265341"/>
                      </a:lnTo>
                      <a:lnTo>
                        <a:pt x="27445" y="255732"/>
                      </a:lnTo>
                      <a:lnTo>
                        <a:pt x="44986" y="252212"/>
                      </a:lnTo>
                      <a:lnTo>
                        <a:pt x="354352" y="252212"/>
                      </a:lnTo>
                      <a:lnTo>
                        <a:pt x="371892" y="255732"/>
                      </a:lnTo>
                      <a:lnTo>
                        <a:pt x="386188" y="265341"/>
                      </a:lnTo>
                      <a:lnTo>
                        <a:pt x="395812" y="279614"/>
                      </a:lnTo>
                      <a:lnTo>
                        <a:pt x="399338" y="297126"/>
                      </a:lnTo>
                      <a:lnTo>
                        <a:pt x="396115" y="314347"/>
                      </a:lnTo>
                      <a:lnTo>
                        <a:pt x="386534" y="328653"/>
                      </a:lnTo>
                      <a:lnTo>
                        <a:pt x="372281" y="338424"/>
                      </a:lnTo>
                      <a:lnTo>
                        <a:pt x="355044" y="342041"/>
                      </a:lnTo>
                      <a:close/>
                    </a:path>
                    <a:path w="399415" h="3368675">
                      <a:moveTo>
                        <a:pt x="355044" y="594253"/>
                      </a:moveTo>
                      <a:lnTo>
                        <a:pt x="44986" y="594253"/>
                      </a:lnTo>
                      <a:lnTo>
                        <a:pt x="27445" y="590734"/>
                      </a:lnTo>
                      <a:lnTo>
                        <a:pt x="13149" y="581125"/>
                      </a:lnTo>
                      <a:lnTo>
                        <a:pt x="3525" y="566851"/>
                      </a:lnTo>
                      <a:lnTo>
                        <a:pt x="0" y="549339"/>
                      </a:lnTo>
                      <a:lnTo>
                        <a:pt x="3525" y="531826"/>
                      </a:lnTo>
                      <a:lnTo>
                        <a:pt x="13149" y="517553"/>
                      </a:lnTo>
                      <a:lnTo>
                        <a:pt x="27445" y="507944"/>
                      </a:lnTo>
                      <a:lnTo>
                        <a:pt x="44986" y="504424"/>
                      </a:lnTo>
                      <a:lnTo>
                        <a:pt x="354352" y="504424"/>
                      </a:lnTo>
                      <a:lnTo>
                        <a:pt x="371892" y="507944"/>
                      </a:lnTo>
                      <a:lnTo>
                        <a:pt x="386188" y="517553"/>
                      </a:lnTo>
                      <a:lnTo>
                        <a:pt x="395812" y="531826"/>
                      </a:lnTo>
                      <a:lnTo>
                        <a:pt x="399338" y="549339"/>
                      </a:lnTo>
                      <a:lnTo>
                        <a:pt x="396115" y="566560"/>
                      </a:lnTo>
                      <a:lnTo>
                        <a:pt x="386534" y="580865"/>
                      </a:lnTo>
                      <a:lnTo>
                        <a:pt x="372281" y="590636"/>
                      </a:lnTo>
                      <a:lnTo>
                        <a:pt x="355044" y="594253"/>
                      </a:lnTo>
                      <a:close/>
                    </a:path>
                    <a:path w="399415" h="3368675">
                      <a:moveTo>
                        <a:pt x="355044" y="846466"/>
                      </a:moveTo>
                      <a:lnTo>
                        <a:pt x="44986" y="846466"/>
                      </a:lnTo>
                      <a:lnTo>
                        <a:pt x="27445" y="842946"/>
                      </a:lnTo>
                      <a:lnTo>
                        <a:pt x="13149" y="833337"/>
                      </a:lnTo>
                      <a:lnTo>
                        <a:pt x="3525" y="819064"/>
                      </a:lnTo>
                      <a:lnTo>
                        <a:pt x="0" y="801551"/>
                      </a:lnTo>
                      <a:lnTo>
                        <a:pt x="3525" y="784039"/>
                      </a:lnTo>
                      <a:lnTo>
                        <a:pt x="13149" y="769766"/>
                      </a:lnTo>
                      <a:lnTo>
                        <a:pt x="27445" y="760156"/>
                      </a:lnTo>
                      <a:lnTo>
                        <a:pt x="44986" y="756637"/>
                      </a:lnTo>
                      <a:lnTo>
                        <a:pt x="354352" y="756637"/>
                      </a:lnTo>
                      <a:lnTo>
                        <a:pt x="371892" y="760156"/>
                      </a:lnTo>
                      <a:lnTo>
                        <a:pt x="386188" y="769766"/>
                      </a:lnTo>
                      <a:lnTo>
                        <a:pt x="395812" y="784039"/>
                      </a:lnTo>
                      <a:lnTo>
                        <a:pt x="399338" y="801551"/>
                      </a:lnTo>
                      <a:lnTo>
                        <a:pt x="396115" y="818772"/>
                      </a:lnTo>
                      <a:lnTo>
                        <a:pt x="386534" y="833078"/>
                      </a:lnTo>
                      <a:lnTo>
                        <a:pt x="372281" y="842849"/>
                      </a:lnTo>
                      <a:lnTo>
                        <a:pt x="355044" y="846466"/>
                      </a:lnTo>
                      <a:close/>
                    </a:path>
                    <a:path w="399415" h="3368675">
                      <a:moveTo>
                        <a:pt x="355044" y="1098678"/>
                      </a:moveTo>
                      <a:lnTo>
                        <a:pt x="44986" y="1098678"/>
                      </a:lnTo>
                      <a:lnTo>
                        <a:pt x="27445" y="1095158"/>
                      </a:lnTo>
                      <a:lnTo>
                        <a:pt x="13149" y="1085549"/>
                      </a:lnTo>
                      <a:lnTo>
                        <a:pt x="3525" y="1071276"/>
                      </a:lnTo>
                      <a:lnTo>
                        <a:pt x="0" y="1053764"/>
                      </a:lnTo>
                      <a:lnTo>
                        <a:pt x="3525" y="1036251"/>
                      </a:lnTo>
                      <a:lnTo>
                        <a:pt x="13149" y="1021978"/>
                      </a:lnTo>
                      <a:lnTo>
                        <a:pt x="27445" y="1012369"/>
                      </a:lnTo>
                      <a:lnTo>
                        <a:pt x="44986" y="1008849"/>
                      </a:lnTo>
                      <a:lnTo>
                        <a:pt x="354352" y="1008849"/>
                      </a:lnTo>
                      <a:lnTo>
                        <a:pt x="371892" y="1012369"/>
                      </a:lnTo>
                      <a:lnTo>
                        <a:pt x="386188" y="1021978"/>
                      </a:lnTo>
                      <a:lnTo>
                        <a:pt x="395812" y="1036251"/>
                      </a:lnTo>
                      <a:lnTo>
                        <a:pt x="399338" y="1053764"/>
                      </a:lnTo>
                      <a:lnTo>
                        <a:pt x="396115" y="1070984"/>
                      </a:lnTo>
                      <a:lnTo>
                        <a:pt x="386534" y="1085290"/>
                      </a:lnTo>
                      <a:lnTo>
                        <a:pt x="372281" y="1095061"/>
                      </a:lnTo>
                      <a:lnTo>
                        <a:pt x="355044" y="1098678"/>
                      </a:lnTo>
                      <a:close/>
                    </a:path>
                    <a:path w="399415" h="3368675">
                      <a:moveTo>
                        <a:pt x="355044" y="1350891"/>
                      </a:moveTo>
                      <a:lnTo>
                        <a:pt x="44986" y="1350891"/>
                      </a:lnTo>
                      <a:lnTo>
                        <a:pt x="27445" y="1347371"/>
                      </a:lnTo>
                      <a:lnTo>
                        <a:pt x="13149" y="1337762"/>
                      </a:lnTo>
                      <a:lnTo>
                        <a:pt x="3525" y="1323488"/>
                      </a:lnTo>
                      <a:lnTo>
                        <a:pt x="0" y="1305976"/>
                      </a:lnTo>
                      <a:lnTo>
                        <a:pt x="3525" y="1288464"/>
                      </a:lnTo>
                      <a:lnTo>
                        <a:pt x="13149" y="1274190"/>
                      </a:lnTo>
                      <a:lnTo>
                        <a:pt x="27445" y="1264581"/>
                      </a:lnTo>
                      <a:lnTo>
                        <a:pt x="44986" y="1261062"/>
                      </a:lnTo>
                      <a:lnTo>
                        <a:pt x="354352" y="1261062"/>
                      </a:lnTo>
                      <a:lnTo>
                        <a:pt x="371892" y="1264581"/>
                      </a:lnTo>
                      <a:lnTo>
                        <a:pt x="386188" y="1274190"/>
                      </a:lnTo>
                      <a:lnTo>
                        <a:pt x="395812" y="1288464"/>
                      </a:lnTo>
                      <a:lnTo>
                        <a:pt x="399338" y="1305976"/>
                      </a:lnTo>
                      <a:lnTo>
                        <a:pt x="396115" y="1323197"/>
                      </a:lnTo>
                      <a:lnTo>
                        <a:pt x="386534" y="1337503"/>
                      </a:lnTo>
                      <a:lnTo>
                        <a:pt x="372281" y="1347274"/>
                      </a:lnTo>
                      <a:lnTo>
                        <a:pt x="355044" y="1350891"/>
                      </a:lnTo>
                      <a:close/>
                    </a:path>
                    <a:path w="399415" h="3368675">
                      <a:moveTo>
                        <a:pt x="355044" y="1603103"/>
                      </a:moveTo>
                      <a:lnTo>
                        <a:pt x="44986" y="1603103"/>
                      </a:lnTo>
                      <a:lnTo>
                        <a:pt x="27445" y="1599583"/>
                      </a:lnTo>
                      <a:lnTo>
                        <a:pt x="13149" y="1589974"/>
                      </a:lnTo>
                      <a:lnTo>
                        <a:pt x="3525" y="1575701"/>
                      </a:lnTo>
                      <a:lnTo>
                        <a:pt x="0" y="1558188"/>
                      </a:lnTo>
                      <a:lnTo>
                        <a:pt x="3525" y="1540676"/>
                      </a:lnTo>
                      <a:lnTo>
                        <a:pt x="13149" y="1526403"/>
                      </a:lnTo>
                      <a:lnTo>
                        <a:pt x="27445" y="1516794"/>
                      </a:lnTo>
                      <a:lnTo>
                        <a:pt x="44986" y="1513274"/>
                      </a:lnTo>
                      <a:lnTo>
                        <a:pt x="354352" y="1513274"/>
                      </a:lnTo>
                      <a:lnTo>
                        <a:pt x="371892" y="1516794"/>
                      </a:lnTo>
                      <a:lnTo>
                        <a:pt x="386188" y="1526403"/>
                      </a:lnTo>
                      <a:lnTo>
                        <a:pt x="395812" y="1540676"/>
                      </a:lnTo>
                      <a:lnTo>
                        <a:pt x="399338" y="1558188"/>
                      </a:lnTo>
                      <a:lnTo>
                        <a:pt x="396115" y="1575409"/>
                      </a:lnTo>
                      <a:lnTo>
                        <a:pt x="386534" y="1589715"/>
                      </a:lnTo>
                      <a:lnTo>
                        <a:pt x="372281" y="1599486"/>
                      </a:lnTo>
                      <a:lnTo>
                        <a:pt x="355044" y="1603103"/>
                      </a:lnTo>
                      <a:close/>
                    </a:path>
                    <a:path w="399415" h="3368675">
                      <a:moveTo>
                        <a:pt x="355044" y="1855316"/>
                      </a:moveTo>
                      <a:lnTo>
                        <a:pt x="44986" y="1855316"/>
                      </a:lnTo>
                      <a:lnTo>
                        <a:pt x="27445" y="1851796"/>
                      </a:lnTo>
                      <a:lnTo>
                        <a:pt x="13149" y="1842187"/>
                      </a:lnTo>
                      <a:lnTo>
                        <a:pt x="3525" y="1827913"/>
                      </a:lnTo>
                      <a:lnTo>
                        <a:pt x="0" y="1810401"/>
                      </a:lnTo>
                      <a:lnTo>
                        <a:pt x="3525" y="1792889"/>
                      </a:lnTo>
                      <a:lnTo>
                        <a:pt x="13149" y="1778615"/>
                      </a:lnTo>
                      <a:lnTo>
                        <a:pt x="27445" y="1769006"/>
                      </a:lnTo>
                      <a:lnTo>
                        <a:pt x="44986" y="1765486"/>
                      </a:lnTo>
                      <a:lnTo>
                        <a:pt x="354352" y="1765486"/>
                      </a:lnTo>
                      <a:lnTo>
                        <a:pt x="371892" y="1769006"/>
                      </a:lnTo>
                      <a:lnTo>
                        <a:pt x="386188" y="1778615"/>
                      </a:lnTo>
                      <a:lnTo>
                        <a:pt x="395812" y="1792889"/>
                      </a:lnTo>
                      <a:lnTo>
                        <a:pt x="399338" y="1810401"/>
                      </a:lnTo>
                      <a:lnTo>
                        <a:pt x="396115" y="1827913"/>
                      </a:lnTo>
                      <a:lnTo>
                        <a:pt x="386534" y="1842187"/>
                      </a:lnTo>
                      <a:lnTo>
                        <a:pt x="372281" y="1851796"/>
                      </a:lnTo>
                      <a:lnTo>
                        <a:pt x="355044" y="1855316"/>
                      </a:lnTo>
                      <a:close/>
                    </a:path>
                    <a:path w="399415" h="3368675">
                      <a:moveTo>
                        <a:pt x="355044" y="2107528"/>
                      </a:moveTo>
                      <a:lnTo>
                        <a:pt x="44986" y="2107528"/>
                      </a:lnTo>
                      <a:lnTo>
                        <a:pt x="27445" y="2104008"/>
                      </a:lnTo>
                      <a:lnTo>
                        <a:pt x="13149" y="2094399"/>
                      </a:lnTo>
                      <a:lnTo>
                        <a:pt x="3525" y="2080126"/>
                      </a:lnTo>
                      <a:lnTo>
                        <a:pt x="0" y="2062613"/>
                      </a:lnTo>
                      <a:lnTo>
                        <a:pt x="3525" y="2045101"/>
                      </a:lnTo>
                      <a:lnTo>
                        <a:pt x="13149" y="2030828"/>
                      </a:lnTo>
                      <a:lnTo>
                        <a:pt x="27445" y="2021219"/>
                      </a:lnTo>
                      <a:lnTo>
                        <a:pt x="44986" y="2017699"/>
                      </a:lnTo>
                      <a:lnTo>
                        <a:pt x="354352" y="2017699"/>
                      </a:lnTo>
                      <a:lnTo>
                        <a:pt x="371892" y="2021219"/>
                      </a:lnTo>
                      <a:lnTo>
                        <a:pt x="386188" y="2030828"/>
                      </a:lnTo>
                      <a:lnTo>
                        <a:pt x="395812" y="2045101"/>
                      </a:lnTo>
                      <a:lnTo>
                        <a:pt x="399338" y="2062613"/>
                      </a:lnTo>
                      <a:lnTo>
                        <a:pt x="396115" y="2080126"/>
                      </a:lnTo>
                      <a:lnTo>
                        <a:pt x="386534" y="2094399"/>
                      </a:lnTo>
                      <a:lnTo>
                        <a:pt x="372281" y="2104008"/>
                      </a:lnTo>
                      <a:lnTo>
                        <a:pt x="355044" y="2107528"/>
                      </a:lnTo>
                      <a:close/>
                    </a:path>
                    <a:path w="399415" h="3368675">
                      <a:moveTo>
                        <a:pt x="355044" y="2359740"/>
                      </a:moveTo>
                      <a:lnTo>
                        <a:pt x="44986" y="2359740"/>
                      </a:lnTo>
                      <a:lnTo>
                        <a:pt x="27445" y="2356221"/>
                      </a:lnTo>
                      <a:lnTo>
                        <a:pt x="13149" y="2346611"/>
                      </a:lnTo>
                      <a:lnTo>
                        <a:pt x="3525" y="2332338"/>
                      </a:lnTo>
                      <a:lnTo>
                        <a:pt x="0" y="2314826"/>
                      </a:lnTo>
                      <a:lnTo>
                        <a:pt x="3525" y="2297313"/>
                      </a:lnTo>
                      <a:lnTo>
                        <a:pt x="13149" y="2283040"/>
                      </a:lnTo>
                      <a:lnTo>
                        <a:pt x="27445" y="2273431"/>
                      </a:lnTo>
                      <a:lnTo>
                        <a:pt x="44986" y="2269911"/>
                      </a:lnTo>
                      <a:lnTo>
                        <a:pt x="354352" y="2269911"/>
                      </a:lnTo>
                      <a:lnTo>
                        <a:pt x="371892" y="2273431"/>
                      </a:lnTo>
                      <a:lnTo>
                        <a:pt x="386188" y="2283040"/>
                      </a:lnTo>
                      <a:lnTo>
                        <a:pt x="395812" y="2297313"/>
                      </a:lnTo>
                      <a:lnTo>
                        <a:pt x="399338" y="2314826"/>
                      </a:lnTo>
                      <a:lnTo>
                        <a:pt x="396115" y="2332338"/>
                      </a:lnTo>
                      <a:lnTo>
                        <a:pt x="386534" y="2346611"/>
                      </a:lnTo>
                      <a:lnTo>
                        <a:pt x="372281" y="2356221"/>
                      </a:lnTo>
                      <a:lnTo>
                        <a:pt x="355044" y="2359740"/>
                      </a:lnTo>
                      <a:close/>
                    </a:path>
                    <a:path w="399415" h="3368675">
                      <a:moveTo>
                        <a:pt x="355044" y="2611953"/>
                      </a:moveTo>
                      <a:lnTo>
                        <a:pt x="44986" y="2611953"/>
                      </a:lnTo>
                      <a:lnTo>
                        <a:pt x="27445" y="2608433"/>
                      </a:lnTo>
                      <a:lnTo>
                        <a:pt x="13149" y="2598824"/>
                      </a:lnTo>
                      <a:lnTo>
                        <a:pt x="3525" y="2584551"/>
                      </a:lnTo>
                      <a:lnTo>
                        <a:pt x="0" y="2567038"/>
                      </a:lnTo>
                      <a:lnTo>
                        <a:pt x="3525" y="2549526"/>
                      </a:lnTo>
                      <a:lnTo>
                        <a:pt x="13149" y="2535253"/>
                      </a:lnTo>
                      <a:lnTo>
                        <a:pt x="27445" y="2525643"/>
                      </a:lnTo>
                      <a:lnTo>
                        <a:pt x="44986" y="2522124"/>
                      </a:lnTo>
                      <a:lnTo>
                        <a:pt x="354352" y="2522124"/>
                      </a:lnTo>
                      <a:lnTo>
                        <a:pt x="371892" y="2525643"/>
                      </a:lnTo>
                      <a:lnTo>
                        <a:pt x="386188" y="2535253"/>
                      </a:lnTo>
                      <a:lnTo>
                        <a:pt x="395812" y="2549526"/>
                      </a:lnTo>
                      <a:lnTo>
                        <a:pt x="399338" y="2567038"/>
                      </a:lnTo>
                      <a:lnTo>
                        <a:pt x="396115" y="2584550"/>
                      </a:lnTo>
                      <a:lnTo>
                        <a:pt x="386534" y="2598824"/>
                      </a:lnTo>
                      <a:lnTo>
                        <a:pt x="372281" y="2608433"/>
                      </a:lnTo>
                      <a:lnTo>
                        <a:pt x="355044" y="2611953"/>
                      </a:lnTo>
                      <a:close/>
                    </a:path>
                    <a:path w="399415" h="3368675">
                      <a:moveTo>
                        <a:pt x="355044" y="2864165"/>
                      </a:moveTo>
                      <a:lnTo>
                        <a:pt x="44986" y="2864165"/>
                      </a:lnTo>
                      <a:lnTo>
                        <a:pt x="27445" y="2860645"/>
                      </a:lnTo>
                      <a:lnTo>
                        <a:pt x="13149" y="2851036"/>
                      </a:lnTo>
                      <a:lnTo>
                        <a:pt x="3525" y="2836763"/>
                      </a:lnTo>
                      <a:lnTo>
                        <a:pt x="0" y="2819251"/>
                      </a:lnTo>
                      <a:lnTo>
                        <a:pt x="3525" y="2801738"/>
                      </a:lnTo>
                      <a:lnTo>
                        <a:pt x="13149" y="2787465"/>
                      </a:lnTo>
                      <a:lnTo>
                        <a:pt x="27445" y="2777856"/>
                      </a:lnTo>
                      <a:lnTo>
                        <a:pt x="44986" y="2774336"/>
                      </a:lnTo>
                      <a:lnTo>
                        <a:pt x="354352" y="2774336"/>
                      </a:lnTo>
                      <a:lnTo>
                        <a:pt x="371892" y="2777856"/>
                      </a:lnTo>
                      <a:lnTo>
                        <a:pt x="386188" y="2787465"/>
                      </a:lnTo>
                      <a:lnTo>
                        <a:pt x="395812" y="2801738"/>
                      </a:lnTo>
                      <a:lnTo>
                        <a:pt x="399338" y="2819251"/>
                      </a:lnTo>
                      <a:lnTo>
                        <a:pt x="396115" y="2836763"/>
                      </a:lnTo>
                      <a:lnTo>
                        <a:pt x="386534" y="2851036"/>
                      </a:lnTo>
                      <a:lnTo>
                        <a:pt x="372281" y="2860645"/>
                      </a:lnTo>
                      <a:lnTo>
                        <a:pt x="355044" y="2864165"/>
                      </a:lnTo>
                      <a:close/>
                    </a:path>
                    <a:path w="399415" h="3368675">
                      <a:moveTo>
                        <a:pt x="355044" y="3116378"/>
                      </a:moveTo>
                      <a:lnTo>
                        <a:pt x="44986" y="3116378"/>
                      </a:lnTo>
                      <a:lnTo>
                        <a:pt x="27445" y="3112858"/>
                      </a:lnTo>
                      <a:lnTo>
                        <a:pt x="13149" y="3103249"/>
                      </a:lnTo>
                      <a:lnTo>
                        <a:pt x="3525" y="3088975"/>
                      </a:lnTo>
                      <a:lnTo>
                        <a:pt x="0" y="3071463"/>
                      </a:lnTo>
                      <a:lnTo>
                        <a:pt x="3525" y="3053951"/>
                      </a:lnTo>
                      <a:lnTo>
                        <a:pt x="13149" y="3039677"/>
                      </a:lnTo>
                      <a:lnTo>
                        <a:pt x="27445" y="3030068"/>
                      </a:lnTo>
                      <a:lnTo>
                        <a:pt x="44986" y="3026548"/>
                      </a:lnTo>
                      <a:lnTo>
                        <a:pt x="354352" y="3026548"/>
                      </a:lnTo>
                      <a:lnTo>
                        <a:pt x="371892" y="3030068"/>
                      </a:lnTo>
                      <a:lnTo>
                        <a:pt x="386188" y="3039677"/>
                      </a:lnTo>
                      <a:lnTo>
                        <a:pt x="395812" y="3053951"/>
                      </a:lnTo>
                      <a:lnTo>
                        <a:pt x="399338" y="3071463"/>
                      </a:lnTo>
                      <a:lnTo>
                        <a:pt x="396115" y="3088975"/>
                      </a:lnTo>
                      <a:lnTo>
                        <a:pt x="386534" y="3103249"/>
                      </a:lnTo>
                      <a:lnTo>
                        <a:pt x="372281" y="3112858"/>
                      </a:lnTo>
                      <a:lnTo>
                        <a:pt x="355044" y="3116378"/>
                      </a:lnTo>
                      <a:close/>
                    </a:path>
                    <a:path w="399415" h="3368675">
                      <a:moveTo>
                        <a:pt x="355044" y="3368590"/>
                      </a:moveTo>
                      <a:lnTo>
                        <a:pt x="44986" y="3368590"/>
                      </a:lnTo>
                      <a:lnTo>
                        <a:pt x="27445" y="3365070"/>
                      </a:lnTo>
                      <a:lnTo>
                        <a:pt x="13149" y="3355461"/>
                      </a:lnTo>
                      <a:lnTo>
                        <a:pt x="3525" y="3341188"/>
                      </a:lnTo>
                      <a:lnTo>
                        <a:pt x="0" y="3323675"/>
                      </a:lnTo>
                      <a:lnTo>
                        <a:pt x="3525" y="3306163"/>
                      </a:lnTo>
                      <a:lnTo>
                        <a:pt x="13149" y="3291890"/>
                      </a:lnTo>
                      <a:lnTo>
                        <a:pt x="27445" y="3282281"/>
                      </a:lnTo>
                      <a:lnTo>
                        <a:pt x="44986" y="3278761"/>
                      </a:lnTo>
                      <a:lnTo>
                        <a:pt x="354352" y="3278761"/>
                      </a:lnTo>
                      <a:lnTo>
                        <a:pt x="371892" y="3282281"/>
                      </a:lnTo>
                      <a:lnTo>
                        <a:pt x="386188" y="3291890"/>
                      </a:lnTo>
                      <a:lnTo>
                        <a:pt x="395812" y="3306163"/>
                      </a:lnTo>
                      <a:lnTo>
                        <a:pt x="399338" y="3323675"/>
                      </a:lnTo>
                      <a:lnTo>
                        <a:pt x="396115" y="3341188"/>
                      </a:lnTo>
                      <a:lnTo>
                        <a:pt x="386534" y="3355461"/>
                      </a:lnTo>
                      <a:lnTo>
                        <a:pt x="372281" y="3365070"/>
                      </a:lnTo>
                      <a:lnTo>
                        <a:pt x="355044" y="3368590"/>
                      </a:lnTo>
                      <a:close/>
                    </a:path>
                  </a:pathLst>
                </a:custGeom>
                <a:ln w="3175">
                  <a:solidFill>
                    <a:srgbClr val="A6A8A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4"/>
              <p:cNvSpPr txBox="1"/>
              <p:nvPr/>
            </p:nvSpPr>
            <p:spPr>
              <a:xfrm>
                <a:off x="11658283" y="4075044"/>
                <a:ext cx="3730251" cy="2995871"/>
              </a:xfrm>
              <a:prstGeom prst="rect">
                <a:avLst/>
              </a:prstGeom>
            </p:spPr>
            <p:txBody>
              <a:bodyPr vert="horz" wrap="square" lIns="0" tIns="93345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3200" spc="2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Количество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640"/>
                  </a:spcBef>
                </a:pPr>
                <a:r>
                  <a:rPr lang="ru-RU" sz="3200" b="1" spc="20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платных</a:t>
                </a:r>
                <a:r>
                  <a:rPr sz="3200" b="1" spc="-2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3200" spc="2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мест</a:t>
                </a:r>
                <a:endParaRPr sz="32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algn="ctr">
                  <a:lnSpc>
                    <a:spcPct val="100000"/>
                  </a:lnSpc>
                  <a:spcBef>
                    <a:spcPts val="1175"/>
                  </a:spcBef>
                </a:pPr>
                <a:r>
                  <a:rPr lang="ru-RU" sz="12000" b="1" spc="-330" dirty="0">
                    <a:solidFill>
                      <a:srgbClr val="FFFFFF"/>
                    </a:solidFill>
                    <a:latin typeface="Tahoma"/>
                    <a:cs typeface="Tahoma"/>
                  </a:rPr>
                  <a:t>16</a:t>
                </a:r>
                <a:endParaRPr sz="12000" dirty="0">
                  <a:latin typeface="Tahoma"/>
                  <a:cs typeface="Tahoma"/>
                </a:endParaRPr>
              </a:p>
            </p:txBody>
          </p:sp>
        </p:grpSp>
        <p:sp>
          <p:nvSpPr>
            <p:cNvPr id="23" name="Прямоугольник 22"/>
            <p:cNvSpPr/>
            <p:nvPr/>
          </p:nvSpPr>
          <p:spPr>
            <a:xfrm>
              <a:off x="6022399" y="2925501"/>
              <a:ext cx="8594870" cy="675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b="1" spc="52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ОЧНА</a:t>
              </a:r>
              <a:r>
                <a:rPr lang="ru-RU" sz="4000" b="1" spc="53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Я</a:t>
              </a:r>
              <a:r>
                <a:rPr lang="ru-RU" sz="4000" b="1" spc="-85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37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ФОРМА</a:t>
              </a:r>
              <a:r>
                <a:rPr lang="ru-RU" sz="4000" b="1" spc="-9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lang="ru-RU" sz="4000" b="1" spc="220" dirty="0">
                  <a:solidFill>
                    <a:srgbClr val="00003B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ОБУЧЕНИЯ</a:t>
              </a:r>
              <a:endParaRPr lang="ru-RU" sz="4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7" name="object 16">
            <a:extLst>
              <a:ext uri="{FF2B5EF4-FFF2-40B4-BE49-F238E27FC236}">
                <a16:creationId xmlns:a16="http://schemas.microsoft.com/office/drawing/2014/main" id="{C4F0F018-0D85-7A89-F806-1CD95F2D82CA}"/>
              </a:ext>
            </a:extLst>
          </p:cNvPr>
          <p:cNvSpPr/>
          <p:nvPr/>
        </p:nvSpPr>
        <p:spPr>
          <a:xfrm>
            <a:off x="0" y="7449996"/>
            <a:ext cx="3712856" cy="2883088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072578-3923-C896-5D12-453094956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6"/>
          <a:stretch/>
        </p:blipFill>
        <p:spPr>
          <a:xfrm>
            <a:off x="0" y="3586649"/>
            <a:ext cx="8219768" cy="6738451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12AC2627-FC21-8A8B-22EE-614CD60FDCE8}"/>
              </a:ext>
            </a:extLst>
          </p:cNvPr>
          <p:cNvSpPr txBox="1"/>
          <p:nvPr/>
        </p:nvSpPr>
        <p:spPr>
          <a:xfrm>
            <a:off x="-161925" y="-419100"/>
            <a:ext cx="5038725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0" b="1" spc="133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СФУ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A7C4EDA8-CF41-EE69-B316-2854BF003311}"/>
              </a:ext>
            </a:extLst>
          </p:cNvPr>
          <p:cNvSpPr txBox="1"/>
          <p:nvPr/>
        </p:nvSpPr>
        <p:spPr>
          <a:xfrm>
            <a:off x="11430000" y="8176260"/>
            <a:ext cx="7342233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b="1" spc="800" dirty="0">
                <a:solidFill>
                  <a:srgbClr val="B52567">
                    <a:alpha val="10000"/>
                  </a:srgbClr>
                </a:solidFill>
                <a:latin typeface="Tahoma"/>
                <a:cs typeface="Tahoma"/>
              </a:rPr>
              <a:t>ИТИСУ</a:t>
            </a:r>
            <a:endParaRPr sz="15000" dirty="0">
              <a:solidFill>
                <a:sysClr val="windowText" lastClr="000000">
                  <a:alpha val="10000"/>
                </a:sysClr>
              </a:solidFill>
              <a:latin typeface="Tahoma"/>
              <a:cs typeface="Tahoma"/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55C805D-4D86-E3A4-1CCC-D4DE1FAAAFCF}"/>
              </a:ext>
            </a:extLst>
          </p:cNvPr>
          <p:cNvGrpSpPr/>
          <p:nvPr/>
        </p:nvGrpSpPr>
        <p:grpSpPr>
          <a:xfrm>
            <a:off x="3269818" y="8365831"/>
            <a:ext cx="4949950" cy="1792312"/>
            <a:chOff x="13327440" y="4059212"/>
            <a:chExt cx="4949950" cy="1792312"/>
          </a:xfrm>
        </p:grpSpPr>
        <p:sp>
          <p:nvSpPr>
            <p:cNvPr id="25" name="object 5">
              <a:extLst>
                <a:ext uri="{FF2B5EF4-FFF2-40B4-BE49-F238E27FC236}">
                  <a16:creationId xmlns:a16="http://schemas.microsoft.com/office/drawing/2014/main" id="{779EFCFA-3675-B23C-9801-A3E22AE65EE9}"/>
                </a:ext>
              </a:extLst>
            </p:cNvPr>
            <p:cNvSpPr/>
            <p:nvPr/>
          </p:nvSpPr>
          <p:spPr>
            <a:xfrm>
              <a:off x="13327440" y="4064635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8759" h="1786890">
                  <a:moveTo>
                    <a:pt x="5033456" y="1786699"/>
                  </a:moveTo>
                  <a:lnTo>
                    <a:pt x="285750" y="1786699"/>
                  </a:lnTo>
                  <a:lnTo>
                    <a:pt x="240779" y="1783140"/>
                  </a:lnTo>
                  <a:lnTo>
                    <a:pt x="197320" y="1772673"/>
                  </a:lnTo>
                  <a:lnTo>
                    <a:pt x="156141" y="1755616"/>
                  </a:lnTo>
                  <a:lnTo>
                    <a:pt x="118010" y="1732287"/>
                  </a:lnTo>
                  <a:lnTo>
                    <a:pt x="83694" y="1703005"/>
                  </a:lnTo>
                  <a:lnTo>
                    <a:pt x="54412" y="1668689"/>
                  </a:lnTo>
                  <a:lnTo>
                    <a:pt x="31083" y="1630557"/>
                  </a:lnTo>
                  <a:lnTo>
                    <a:pt x="14026" y="1589379"/>
                  </a:lnTo>
                  <a:lnTo>
                    <a:pt x="3559" y="1545921"/>
                  </a:lnTo>
                  <a:lnTo>
                    <a:pt x="0" y="1500950"/>
                  </a:lnTo>
                  <a:lnTo>
                    <a:pt x="0" y="285750"/>
                  </a:lnTo>
                  <a:lnTo>
                    <a:pt x="3559" y="240779"/>
                  </a:lnTo>
                  <a:lnTo>
                    <a:pt x="14026" y="197320"/>
                  </a:lnTo>
                  <a:lnTo>
                    <a:pt x="31083" y="156142"/>
                  </a:lnTo>
                  <a:lnTo>
                    <a:pt x="54412" y="118010"/>
                  </a:lnTo>
                  <a:lnTo>
                    <a:pt x="83694" y="83694"/>
                  </a:lnTo>
                  <a:lnTo>
                    <a:pt x="118010" y="54412"/>
                  </a:lnTo>
                  <a:lnTo>
                    <a:pt x="156141" y="31083"/>
                  </a:lnTo>
                  <a:lnTo>
                    <a:pt x="197320" y="14027"/>
                  </a:lnTo>
                  <a:lnTo>
                    <a:pt x="240779" y="3559"/>
                  </a:lnTo>
                  <a:lnTo>
                    <a:pt x="285750" y="0"/>
                  </a:lnTo>
                  <a:lnTo>
                    <a:pt x="5033456" y="0"/>
                  </a:lnTo>
                  <a:lnTo>
                    <a:pt x="5078427" y="3559"/>
                  </a:lnTo>
                  <a:lnTo>
                    <a:pt x="5121886" y="14027"/>
                  </a:lnTo>
                  <a:lnTo>
                    <a:pt x="5163065" y="31083"/>
                  </a:lnTo>
                  <a:lnTo>
                    <a:pt x="5201196" y="54412"/>
                  </a:lnTo>
                  <a:lnTo>
                    <a:pt x="5235512" y="83694"/>
                  </a:lnTo>
                  <a:lnTo>
                    <a:pt x="5264795" y="118010"/>
                  </a:lnTo>
                  <a:lnTo>
                    <a:pt x="5288123" y="156142"/>
                  </a:lnTo>
                  <a:lnTo>
                    <a:pt x="5305179" y="197320"/>
                  </a:lnTo>
                  <a:lnTo>
                    <a:pt x="5315646" y="240779"/>
                  </a:lnTo>
                  <a:lnTo>
                    <a:pt x="5318223" y="273336"/>
                  </a:lnTo>
                  <a:lnTo>
                    <a:pt x="5318223" y="1513364"/>
                  </a:lnTo>
                  <a:lnTo>
                    <a:pt x="5305179" y="1589379"/>
                  </a:lnTo>
                  <a:lnTo>
                    <a:pt x="5288123" y="1630557"/>
                  </a:lnTo>
                  <a:lnTo>
                    <a:pt x="5264795" y="1668689"/>
                  </a:lnTo>
                  <a:lnTo>
                    <a:pt x="5235512" y="1703005"/>
                  </a:lnTo>
                  <a:lnTo>
                    <a:pt x="5201196" y="1732287"/>
                  </a:lnTo>
                  <a:lnTo>
                    <a:pt x="5163065" y="1755616"/>
                  </a:lnTo>
                  <a:lnTo>
                    <a:pt x="5121886" y="1772673"/>
                  </a:lnTo>
                  <a:lnTo>
                    <a:pt x="5078427" y="1783140"/>
                  </a:lnTo>
                  <a:lnTo>
                    <a:pt x="5033456" y="1786699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1FF7F7F4-C05F-7160-BE50-D854276F2A1D}"/>
                </a:ext>
              </a:extLst>
            </p:cNvPr>
            <p:cNvSpPr/>
            <p:nvPr/>
          </p:nvSpPr>
          <p:spPr>
            <a:xfrm>
              <a:off x="13332949" y="4059212"/>
              <a:ext cx="4944441" cy="1786889"/>
            </a:xfrm>
            <a:custGeom>
              <a:avLst/>
              <a:gdLst/>
              <a:ahLst/>
              <a:cxnLst/>
              <a:rect l="l" t="t" r="r" b="b"/>
              <a:pathLst>
                <a:path w="5314950" h="1786890">
                  <a:moveTo>
                    <a:pt x="5314866" y="1548793"/>
                  </a:moveTo>
                  <a:lnTo>
                    <a:pt x="5305173" y="1589393"/>
                  </a:lnTo>
                  <a:lnTo>
                    <a:pt x="5288108" y="1630581"/>
                  </a:lnTo>
                  <a:lnTo>
                    <a:pt x="5264767" y="1668720"/>
                  </a:lnTo>
                  <a:lnTo>
                    <a:pt x="5235472" y="1703039"/>
                  </a:lnTo>
                  <a:lnTo>
                    <a:pt x="5201142" y="1732320"/>
                  </a:lnTo>
                  <a:lnTo>
                    <a:pt x="5162998" y="1755643"/>
                  </a:lnTo>
                  <a:lnTo>
                    <a:pt x="5121809" y="1772691"/>
                  </a:lnTo>
                  <a:lnTo>
                    <a:pt x="5078343" y="1783147"/>
                  </a:lnTo>
                  <a:lnTo>
                    <a:pt x="5033371" y="1786700"/>
                  </a:lnTo>
                  <a:lnTo>
                    <a:pt x="285743" y="1786699"/>
                  </a:lnTo>
                  <a:lnTo>
                    <a:pt x="240769" y="1783138"/>
                  </a:lnTo>
                  <a:lnTo>
                    <a:pt x="197309" y="1772668"/>
                  </a:lnTo>
                  <a:lnTo>
                    <a:pt x="156129" y="1755608"/>
                  </a:lnTo>
                  <a:lnTo>
                    <a:pt x="117998" y="1732276"/>
                  </a:lnTo>
                  <a:lnTo>
                    <a:pt x="83682" y="1702991"/>
                  </a:lnTo>
                  <a:lnTo>
                    <a:pt x="54402" y="1668672"/>
                  </a:lnTo>
                  <a:lnTo>
                    <a:pt x="31076" y="1630539"/>
                  </a:lnTo>
                  <a:lnTo>
                    <a:pt x="14022" y="1589359"/>
                  </a:lnTo>
                  <a:lnTo>
                    <a:pt x="3558" y="1545900"/>
                  </a:lnTo>
                  <a:lnTo>
                    <a:pt x="0" y="1500930"/>
                  </a:lnTo>
                  <a:lnTo>
                    <a:pt x="0" y="285751"/>
                  </a:lnTo>
                  <a:lnTo>
                    <a:pt x="3559" y="240780"/>
                  </a:lnTo>
                  <a:lnTo>
                    <a:pt x="14026" y="197322"/>
                  </a:lnTo>
                  <a:lnTo>
                    <a:pt x="31082" y="156144"/>
                  </a:lnTo>
                  <a:lnTo>
                    <a:pt x="54409" y="118013"/>
                  </a:lnTo>
                  <a:lnTo>
                    <a:pt x="83691" y="83696"/>
                  </a:lnTo>
                  <a:lnTo>
                    <a:pt x="118006" y="54414"/>
                  </a:lnTo>
                  <a:lnTo>
                    <a:pt x="156137" y="31085"/>
                  </a:lnTo>
                  <a:lnTo>
                    <a:pt x="197316" y="14027"/>
                  </a:lnTo>
                  <a:lnTo>
                    <a:pt x="240774" y="3560"/>
                  </a:lnTo>
                  <a:lnTo>
                    <a:pt x="285745" y="0"/>
                  </a:lnTo>
                  <a:lnTo>
                    <a:pt x="5033371" y="0"/>
                  </a:lnTo>
                  <a:lnTo>
                    <a:pt x="5078347" y="3540"/>
                  </a:lnTo>
                  <a:lnTo>
                    <a:pt x="5121813" y="13996"/>
                  </a:lnTo>
                  <a:lnTo>
                    <a:pt x="5163003" y="31045"/>
                  </a:lnTo>
                  <a:lnTo>
                    <a:pt x="5201147" y="54370"/>
                  </a:lnTo>
                  <a:lnTo>
                    <a:pt x="5235477" y="83652"/>
                  </a:lnTo>
                  <a:lnTo>
                    <a:pt x="5264772" y="117973"/>
                  </a:lnTo>
                  <a:lnTo>
                    <a:pt x="5288111" y="156112"/>
                  </a:lnTo>
                  <a:lnTo>
                    <a:pt x="5305175" y="197302"/>
                  </a:lnTo>
                  <a:lnTo>
                    <a:pt x="5314864" y="237906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2CE8241A-4D46-1349-507B-48B653B5D38A}"/>
                </a:ext>
              </a:extLst>
            </p:cNvPr>
            <p:cNvSpPr txBox="1"/>
            <p:nvPr/>
          </p:nvSpPr>
          <p:spPr>
            <a:xfrm>
              <a:off x="13438551" y="4241800"/>
              <a:ext cx="4697049" cy="13589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16700"/>
                </a:lnSpc>
                <a:spcBef>
                  <a:spcPts val="100"/>
                </a:spcBef>
              </a:pP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Вступительные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испытания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—</a:t>
              </a:r>
              <a:r>
                <a:rPr sz="1500" spc="-1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это</a:t>
              </a:r>
              <a:r>
                <a:rPr sz="1500" spc="-2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внутренние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экзамены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в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5" dirty="0">
                  <a:solidFill>
                    <a:srgbClr val="00003B"/>
                  </a:solidFill>
                  <a:latin typeface="Verdana"/>
                  <a:cs typeface="Verdana"/>
                </a:rPr>
                <a:t>вузе.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70" dirty="0">
                  <a:solidFill>
                    <a:srgbClr val="00003B"/>
                  </a:solidFill>
                  <a:latin typeface="Verdana"/>
                  <a:cs typeface="Verdana"/>
                </a:rPr>
                <a:t>Они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могут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быть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дополнением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к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ЕГЭ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0" dirty="0">
                  <a:solidFill>
                    <a:srgbClr val="00003B"/>
                  </a:solidFill>
                  <a:latin typeface="Verdana"/>
                  <a:cs typeface="Verdana"/>
                </a:rPr>
                <a:t>или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основными</a:t>
              </a:r>
              <a:r>
                <a:rPr sz="1500" spc="-8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экзаменами,</a:t>
              </a:r>
              <a:r>
                <a:rPr sz="1500" spc="-8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25" dirty="0">
                  <a:solidFill>
                    <a:srgbClr val="00003B"/>
                  </a:solidFill>
                  <a:latin typeface="Verdana"/>
                  <a:cs typeface="Verdana"/>
                </a:rPr>
                <a:t>по</a:t>
              </a:r>
              <a:r>
                <a:rPr sz="1500" spc="50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результатам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которых</a:t>
              </a:r>
              <a:r>
                <a:rPr sz="1500" spc="-50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учебное</a:t>
              </a:r>
              <a:r>
                <a:rPr sz="1500" spc="-45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заведение </a:t>
              </a:r>
              <a:r>
                <a:rPr sz="1500" spc="45" dirty="0">
                  <a:solidFill>
                    <a:srgbClr val="00003B"/>
                  </a:solidFill>
                  <a:latin typeface="Verdana"/>
                  <a:cs typeface="Verdana"/>
                </a:rPr>
                <a:t>принимает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55" dirty="0">
                  <a:solidFill>
                    <a:srgbClr val="00003B"/>
                  </a:solidFill>
                  <a:latin typeface="Verdana"/>
                  <a:cs typeface="Verdana"/>
                </a:rPr>
                <a:t>решение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dirty="0">
                  <a:solidFill>
                    <a:srgbClr val="00003B"/>
                  </a:solidFill>
                  <a:latin typeface="Verdana"/>
                  <a:cs typeface="Verdana"/>
                </a:rPr>
                <a:t>о</a:t>
              </a:r>
              <a:r>
                <a:rPr sz="1500" spc="-114" dirty="0">
                  <a:solidFill>
                    <a:srgbClr val="00003B"/>
                  </a:solidFill>
                  <a:latin typeface="Verdana"/>
                  <a:cs typeface="Verdana"/>
                </a:rPr>
                <a:t> </a:t>
              </a:r>
              <a:r>
                <a:rPr sz="1500" spc="-10" dirty="0">
                  <a:solidFill>
                    <a:srgbClr val="00003B"/>
                  </a:solidFill>
                  <a:latin typeface="Verdana"/>
                  <a:cs typeface="Verdana"/>
                </a:rPr>
                <a:t>зачислении.</a:t>
              </a:r>
              <a:endParaRPr sz="1500" dirty="0">
                <a:latin typeface="Verdana"/>
                <a:cs typeface="Verdana"/>
              </a:endParaRPr>
            </a:p>
          </p:txBody>
        </p:sp>
      </p:grpSp>
      <p:sp>
        <p:nvSpPr>
          <p:cNvPr id="28" name="object 11">
            <a:extLst>
              <a:ext uri="{FF2B5EF4-FFF2-40B4-BE49-F238E27FC236}">
                <a16:creationId xmlns:a16="http://schemas.microsoft.com/office/drawing/2014/main" id="{E613DBB9-0651-F6AC-A285-80DD5035F076}"/>
              </a:ext>
            </a:extLst>
          </p:cNvPr>
          <p:cNvSpPr txBox="1"/>
          <p:nvPr/>
        </p:nvSpPr>
        <p:spPr>
          <a:xfrm>
            <a:off x="8686800" y="952500"/>
            <a:ext cx="8752573" cy="4567276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1527175">
              <a:lnSpc>
                <a:spcPts val="5630"/>
              </a:lnSpc>
              <a:spcBef>
                <a:spcPts val="295"/>
              </a:spcBef>
            </a:pPr>
            <a:r>
              <a:rPr sz="4000" spc="420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Вступительные </a:t>
            </a:r>
            <a:r>
              <a:rPr sz="4000" spc="335" dirty="0">
                <a:solidFill>
                  <a:srgbClr val="00003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испытания:</a:t>
            </a:r>
            <a:endParaRPr sz="40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ЕГЭ</a:t>
            </a:r>
            <a:endParaRPr lang="ru-RU" sz="4000" b="1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5600" indent="-342900"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Математика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Обществознание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история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(36) </a:t>
            </a: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/ Иностранный язык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(30)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  <a:endParaRPr sz="2800" b="1" dirty="0">
              <a:latin typeface="Verdana"/>
              <a:cs typeface="Verdana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952274EB-1922-FDD0-83CB-363B35A1B88A}"/>
              </a:ext>
            </a:extLst>
          </p:cNvPr>
          <p:cNvSpPr txBox="1"/>
          <p:nvPr/>
        </p:nvSpPr>
        <p:spPr>
          <a:xfrm>
            <a:off x="8686800" y="5658379"/>
            <a:ext cx="8758353" cy="35310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lang="ru-RU" sz="4000" b="1" spc="150" dirty="0">
                <a:solidFill>
                  <a:srgbClr val="B52567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СПО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Основы торговой деятельности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Сервис – собеседование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(45)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r>
              <a:rPr lang="ru-RU" sz="2800" spc="114" dirty="0">
                <a:solidFill>
                  <a:srgbClr val="00003B"/>
                </a:solidFill>
                <a:latin typeface="Verdana"/>
                <a:cs typeface="Verdana"/>
              </a:rPr>
              <a:t>Русский язык – тестирование </a:t>
            </a:r>
            <a:r>
              <a:rPr lang="ru-RU" sz="2800" b="1" spc="114" dirty="0">
                <a:solidFill>
                  <a:srgbClr val="00003B"/>
                </a:solidFill>
                <a:latin typeface="Verdana"/>
                <a:cs typeface="Verdana"/>
              </a:rPr>
              <a:t>(40)</a:t>
            </a:r>
          </a:p>
          <a:p>
            <a:pPr marL="355600" indent="-3429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</a:pPr>
            <a:endParaRPr lang="ru-RU" sz="25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30795822-7504-2640-895F-2903BC8035A0}"/>
              </a:ext>
            </a:extLst>
          </p:cNvPr>
          <p:cNvSpPr/>
          <p:nvPr/>
        </p:nvSpPr>
        <p:spPr>
          <a:xfrm>
            <a:off x="0" y="0"/>
            <a:ext cx="10744200" cy="10287000"/>
          </a:xfrm>
          <a:custGeom>
            <a:avLst/>
            <a:gdLst/>
            <a:ahLst/>
            <a:cxnLst/>
            <a:rect l="l" t="t" r="r" b="b"/>
            <a:pathLst>
              <a:path w="7065009" h="10287000">
                <a:moveTo>
                  <a:pt x="0" y="10286999"/>
                </a:moveTo>
                <a:lnTo>
                  <a:pt x="7064898" y="10286999"/>
                </a:lnTo>
                <a:lnTo>
                  <a:pt x="7064898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E72FFC4-D71A-E2F2-5211-07A3DA4FC570}"/>
              </a:ext>
            </a:extLst>
          </p:cNvPr>
          <p:cNvGrpSpPr/>
          <p:nvPr/>
        </p:nvGrpSpPr>
        <p:grpSpPr>
          <a:xfrm>
            <a:off x="10520391" y="-30408"/>
            <a:ext cx="7767610" cy="10341538"/>
            <a:chOff x="10520391" y="-30408"/>
            <a:chExt cx="7767610" cy="10341538"/>
          </a:xfrm>
        </p:grpSpPr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id="{778B02ED-1968-364B-E69F-E209AD329F1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20391" y="-30408"/>
              <a:ext cx="7767608" cy="1034153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2259BD-4D69-50F8-636B-53B4079DC1FA}"/>
                </a:ext>
              </a:extLst>
            </p:cNvPr>
            <p:cNvSpPr txBox="1"/>
            <p:nvPr/>
          </p:nvSpPr>
          <p:spPr>
            <a:xfrm>
              <a:off x="10972801" y="190500"/>
              <a:ext cx="7315200" cy="9694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ГДЕ ВЫ СМОЖЕТЕ </a:t>
              </a:r>
            </a:p>
            <a:p>
              <a:r>
                <a: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РАБОТАТЬ?</a:t>
              </a:r>
            </a:p>
            <a:p>
              <a:endPara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компаниях собственного бизнеса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органах государственной власти и местного самоуправления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На промышленных предприятиях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международных, федеральных и региональных торговых сетях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организациях разных форм собственности и сфер деятельности, осуществляющих торговые функции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В органах систем регионального и муниципального управления сферы торговли</a:t>
              </a:r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95800" y="2455164"/>
            <a:ext cx="6371499" cy="7430298"/>
          </a:xfrm>
          <a:prstGeom prst="rect">
            <a:avLst/>
          </a:prstGeom>
        </p:spPr>
      </p:pic>
      <p:sp>
        <p:nvSpPr>
          <p:cNvPr id="4" name="object 9">
            <a:extLst>
              <a:ext uri="{FF2B5EF4-FFF2-40B4-BE49-F238E27FC236}">
                <a16:creationId xmlns:a16="http://schemas.microsoft.com/office/drawing/2014/main" id="{AD270CC3-272F-20DF-0F4D-0C75998E03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9190816">
            <a:off x="-906528" y="1479063"/>
            <a:ext cx="7934068" cy="2324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0" spc="750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CDAE16EB-0CD3-A69C-C551-258DD1551B1D}"/>
              </a:ext>
            </a:extLst>
          </p:cNvPr>
          <p:cNvSpPr/>
          <p:nvPr/>
        </p:nvSpPr>
        <p:spPr>
          <a:xfrm>
            <a:off x="0" y="7303740"/>
            <a:ext cx="4175448" cy="2982563"/>
          </a:xfrm>
          <a:custGeom>
            <a:avLst/>
            <a:gdLst/>
            <a:ahLst/>
            <a:cxnLst/>
            <a:rect l="l" t="t" r="r" b="b"/>
            <a:pathLst>
              <a:path w="3746500" h="2614929">
                <a:moveTo>
                  <a:pt x="3745949" y="2614441"/>
                </a:moveTo>
                <a:lnTo>
                  <a:pt x="3478971" y="2614441"/>
                </a:lnTo>
                <a:lnTo>
                  <a:pt x="3464328" y="2578035"/>
                </a:lnTo>
                <a:lnTo>
                  <a:pt x="3446802" y="2535959"/>
                </a:lnTo>
                <a:lnTo>
                  <a:pt x="3428779" y="2494141"/>
                </a:lnTo>
                <a:lnTo>
                  <a:pt x="3410264" y="2452587"/>
                </a:lnTo>
                <a:lnTo>
                  <a:pt x="3391260" y="2411299"/>
                </a:lnTo>
                <a:lnTo>
                  <a:pt x="3371771" y="2370282"/>
                </a:lnTo>
                <a:lnTo>
                  <a:pt x="3351801" y="2329538"/>
                </a:lnTo>
                <a:lnTo>
                  <a:pt x="3331353" y="2289072"/>
                </a:lnTo>
                <a:lnTo>
                  <a:pt x="3310431" y="2248888"/>
                </a:lnTo>
                <a:lnTo>
                  <a:pt x="3289039" y="2208989"/>
                </a:lnTo>
                <a:lnTo>
                  <a:pt x="3267180" y="2169378"/>
                </a:lnTo>
                <a:lnTo>
                  <a:pt x="3244859" y="2130060"/>
                </a:lnTo>
                <a:lnTo>
                  <a:pt x="3222078" y="2091038"/>
                </a:lnTo>
                <a:lnTo>
                  <a:pt x="3198841" y="2052317"/>
                </a:lnTo>
                <a:lnTo>
                  <a:pt x="3175153" y="2013898"/>
                </a:lnTo>
                <a:lnTo>
                  <a:pt x="3151017" y="1975787"/>
                </a:lnTo>
                <a:lnTo>
                  <a:pt x="3126437" y="1937988"/>
                </a:lnTo>
                <a:lnTo>
                  <a:pt x="3101415" y="1900502"/>
                </a:lnTo>
                <a:lnTo>
                  <a:pt x="3075957" y="1863336"/>
                </a:lnTo>
                <a:lnTo>
                  <a:pt x="3050066" y="1826491"/>
                </a:lnTo>
                <a:lnTo>
                  <a:pt x="3023745" y="1789973"/>
                </a:lnTo>
                <a:lnTo>
                  <a:pt x="2996998" y="1753783"/>
                </a:lnTo>
                <a:lnTo>
                  <a:pt x="2969829" y="1717927"/>
                </a:lnTo>
                <a:lnTo>
                  <a:pt x="2942242" y="1682409"/>
                </a:lnTo>
                <a:lnTo>
                  <a:pt x="2914240" y="1647230"/>
                </a:lnTo>
                <a:lnTo>
                  <a:pt x="2885827" y="1612396"/>
                </a:lnTo>
                <a:lnTo>
                  <a:pt x="2857006" y="1577910"/>
                </a:lnTo>
                <a:lnTo>
                  <a:pt x="2827782" y="1543776"/>
                </a:lnTo>
                <a:lnTo>
                  <a:pt x="2798158" y="1509998"/>
                </a:lnTo>
                <a:lnTo>
                  <a:pt x="2768138" y="1476578"/>
                </a:lnTo>
                <a:lnTo>
                  <a:pt x="2737725" y="1443522"/>
                </a:lnTo>
                <a:lnTo>
                  <a:pt x="2706924" y="1410832"/>
                </a:lnTo>
                <a:lnTo>
                  <a:pt x="2675737" y="1378512"/>
                </a:lnTo>
                <a:lnTo>
                  <a:pt x="2644169" y="1346566"/>
                </a:lnTo>
                <a:lnTo>
                  <a:pt x="2612224" y="1314998"/>
                </a:lnTo>
                <a:lnTo>
                  <a:pt x="2579904" y="1283812"/>
                </a:lnTo>
                <a:lnTo>
                  <a:pt x="2547214" y="1253010"/>
                </a:lnTo>
                <a:lnTo>
                  <a:pt x="2514157" y="1222598"/>
                </a:lnTo>
                <a:lnTo>
                  <a:pt x="2480738" y="1192577"/>
                </a:lnTo>
                <a:lnTo>
                  <a:pt x="2446959" y="1162953"/>
                </a:lnTo>
                <a:lnTo>
                  <a:pt x="2412825" y="1133729"/>
                </a:lnTo>
                <a:lnTo>
                  <a:pt x="2378339" y="1104909"/>
                </a:lnTo>
                <a:lnTo>
                  <a:pt x="2343361" y="1076381"/>
                </a:lnTo>
                <a:lnTo>
                  <a:pt x="2308327" y="1048494"/>
                </a:lnTo>
                <a:lnTo>
                  <a:pt x="2272808" y="1020906"/>
                </a:lnTo>
                <a:lnTo>
                  <a:pt x="2236952" y="993738"/>
                </a:lnTo>
                <a:lnTo>
                  <a:pt x="2200763" y="966991"/>
                </a:lnTo>
                <a:lnTo>
                  <a:pt x="2164245" y="940670"/>
                </a:lnTo>
                <a:lnTo>
                  <a:pt x="2127400" y="914778"/>
                </a:lnTo>
                <a:lnTo>
                  <a:pt x="2090233" y="889320"/>
                </a:lnTo>
                <a:lnTo>
                  <a:pt x="2052748" y="864299"/>
                </a:lnTo>
                <a:lnTo>
                  <a:pt x="2014948" y="839719"/>
                </a:lnTo>
                <a:lnTo>
                  <a:pt x="1976837" y="815582"/>
                </a:lnTo>
                <a:lnTo>
                  <a:pt x="1938419" y="791894"/>
                </a:lnTo>
                <a:lnTo>
                  <a:pt x="1899697" y="768658"/>
                </a:lnTo>
                <a:lnTo>
                  <a:pt x="1860676" y="745877"/>
                </a:lnTo>
                <a:lnTo>
                  <a:pt x="1821358" y="723555"/>
                </a:lnTo>
                <a:lnTo>
                  <a:pt x="1781747" y="701697"/>
                </a:lnTo>
                <a:lnTo>
                  <a:pt x="1741848" y="680304"/>
                </a:lnTo>
                <a:lnTo>
                  <a:pt x="1701663" y="659383"/>
                </a:lnTo>
                <a:lnTo>
                  <a:pt x="1661198" y="638935"/>
                </a:lnTo>
                <a:lnTo>
                  <a:pt x="1620454" y="618964"/>
                </a:lnTo>
                <a:lnTo>
                  <a:pt x="1579437" y="599475"/>
                </a:lnTo>
                <a:lnTo>
                  <a:pt x="1538149" y="580472"/>
                </a:lnTo>
                <a:lnTo>
                  <a:pt x="1496594" y="561957"/>
                </a:lnTo>
                <a:lnTo>
                  <a:pt x="1454777" y="543934"/>
                </a:lnTo>
                <a:lnTo>
                  <a:pt x="1412701" y="526408"/>
                </a:lnTo>
                <a:lnTo>
                  <a:pt x="1370369" y="509382"/>
                </a:lnTo>
                <a:lnTo>
                  <a:pt x="1327785" y="492859"/>
                </a:lnTo>
                <a:lnTo>
                  <a:pt x="1284953" y="476844"/>
                </a:lnTo>
                <a:lnTo>
                  <a:pt x="1241877" y="461339"/>
                </a:lnTo>
                <a:lnTo>
                  <a:pt x="1198560" y="446350"/>
                </a:lnTo>
                <a:lnTo>
                  <a:pt x="1155007" y="431878"/>
                </a:lnTo>
                <a:lnTo>
                  <a:pt x="1111220" y="417929"/>
                </a:lnTo>
                <a:lnTo>
                  <a:pt x="1067203" y="404506"/>
                </a:lnTo>
                <a:lnTo>
                  <a:pt x="1022961" y="391612"/>
                </a:lnTo>
                <a:lnTo>
                  <a:pt x="978496" y="379252"/>
                </a:lnTo>
                <a:lnTo>
                  <a:pt x="933813" y="367428"/>
                </a:lnTo>
                <a:lnTo>
                  <a:pt x="888915" y="356146"/>
                </a:lnTo>
                <a:lnTo>
                  <a:pt x="843807" y="345407"/>
                </a:lnTo>
                <a:lnTo>
                  <a:pt x="798491" y="335217"/>
                </a:lnTo>
                <a:lnTo>
                  <a:pt x="752971" y="325578"/>
                </a:lnTo>
                <a:lnTo>
                  <a:pt x="707251" y="316495"/>
                </a:lnTo>
                <a:lnTo>
                  <a:pt x="661335" y="307971"/>
                </a:lnTo>
                <a:lnTo>
                  <a:pt x="615227" y="300010"/>
                </a:lnTo>
                <a:lnTo>
                  <a:pt x="568930" y="292615"/>
                </a:lnTo>
                <a:lnTo>
                  <a:pt x="522448" y="285791"/>
                </a:lnTo>
                <a:lnTo>
                  <a:pt x="474966" y="279441"/>
                </a:lnTo>
                <a:lnTo>
                  <a:pt x="428942" y="273868"/>
                </a:lnTo>
                <a:lnTo>
                  <a:pt x="381927" y="268777"/>
                </a:lnTo>
                <a:lnTo>
                  <a:pt x="334741" y="264270"/>
                </a:lnTo>
                <a:lnTo>
                  <a:pt x="287389" y="260353"/>
                </a:lnTo>
                <a:lnTo>
                  <a:pt x="239874" y="257028"/>
                </a:lnTo>
                <a:lnTo>
                  <a:pt x="192200" y="254300"/>
                </a:lnTo>
                <a:lnTo>
                  <a:pt x="144370" y="252171"/>
                </a:lnTo>
                <a:lnTo>
                  <a:pt x="96388" y="250646"/>
                </a:lnTo>
                <a:lnTo>
                  <a:pt x="48258" y="249728"/>
                </a:lnTo>
                <a:lnTo>
                  <a:pt x="0" y="249421"/>
                </a:lnTo>
                <a:lnTo>
                  <a:pt x="0" y="0"/>
                </a:lnTo>
                <a:lnTo>
                  <a:pt x="48445" y="289"/>
                </a:lnTo>
                <a:lnTo>
                  <a:pt x="96769" y="1157"/>
                </a:lnTo>
                <a:lnTo>
                  <a:pt x="144954" y="2599"/>
                </a:lnTo>
                <a:lnTo>
                  <a:pt x="192997" y="4612"/>
                </a:lnTo>
                <a:lnTo>
                  <a:pt x="240893" y="7193"/>
                </a:lnTo>
                <a:lnTo>
                  <a:pt x="288641" y="10338"/>
                </a:lnTo>
                <a:lnTo>
                  <a:pt x="336236" y="14044"/>
                </a:lnTo>
                <a:lnTo>
                  <a:pt x="383675" y="18308"/>
                </a:lnTo>
                <a:lnTo>
                  <a:pt x="430955" y="23127"/>
                </a:lnTo>
                <a:lnTo>
                  <a:pt x="478073" y="28497"/>
                </a:lnTo>
                <a:lnTo>
                  <a:pt x="525025" y="34415"/>
                </a:lnTo>
                <a:lnTo>
                  <a:pt x="571808" y="40878"/>
                </a:lnTo>
                <a:lnTo>
                  <a:pt x="618419" y="47882"/>
                </a:lnTo>
                <a:lnTo>
                  <a:pt x="664855" y="55424"/>
                </a:lnTo>
                <a:lnTo>
                  <a:pt x="711111" y="63501"/>
                </a:lnTo>
                <a:lnTo>
                  <a:pt x="757186" y="72110"/>
                </a:lnTo>
                <a:lnTo>
                  <a:pt x="803075" y="81247"/>
                </a:lnTo>
                <a:lnTo>
                  <a:pt x="848775" y="90908"/>
                </a:lnTo>
                <a:lnTo>
                  <a:pt x="894283" y="101092"/>
                </a:lnTo>
                <a:lnTo>
                  <a:pt x="939596" y="111793"/>
                </a:lnTo>
                <a:lnTo>
                  <a:pt x="984710" y="123010"/>
                </a:lnTo>
                <a:lnTo>
                  <a:pt x="1029623" y="134738"/>
                </a:lnTo>
                <a:lnTo>
                  <a:pt x="1074330" y="146975"/>
                </a:lnTo>
                <a:lnTo>
                  <a:pt x="1118829" y="159717"/>
                </a:lnTo>
                <a:lnTo>
                  <a:pt x="1163116" y="172961"/>
                </a:lnTo>
                <a:lnTo>
                  <a:pt x="1207187" y="186703"/>
                </a:lnTo>
                <a:lnTo>
                  <a:pt x="1251041" y="200940"/>
                </a:lnTo>
                <a:lnTo>
                  <a:pt x="1294673" y="215670"/>
                </a:lnTo>
                <a:lnTo>
                  <a:pt x="1338079" y="230888"/>
                </a:lnTo>
                <a:lnTo>
                  <a:pt x="1381258" y="246591"/>
                </a:lnTo>
                <a:lnTo>
                  <a:pt x="1424205" y="262777"/>
                </a:lnTo>
                <a:lnTo>
                  <a:pt x="1466917" y="279441"/>
                </a:lnTo>
                <a:lnTo>
                  <a:pt x="1509391" y="296581"/>
                </a:lnTo>
                <a:lnTo>
                  <a:pt x="1551623" y="314193"/>
                </a:lnTo>
                <a:lnTo>
                  <a:pt x="1593611" y="332274"/>
                </a:lnTo>
                <a:lnTo>
                  <a:pt x="1635350" y="350820"/>
                </a:lnTo>
                <a:lnTo>
                  <a:pt x="1676839" y="369829"/>
                </a:lnTo>
                <a:lnTo>
                  <a:pt x="1718072" y="389297"/>
                </a:lnTo>
                <a:lnTo>
                  <a:pt x="1759048" y="409220"/>
                </a:lnTo>
                <a:lnTo>
                  <a:pt x="1799762" y="429596"/>
                </a:lnTo>
                <a:lnTo>
                  <a:pt x="1840212" y="450421"/>
                </a:lnTo>
                <a:lnTo>
                  <a:pt x="1880394" y="471692"/>
                </a:lnTo>
                <a:lnTo>
                  <a:pt x="1920305" y="493405"/>
                </a:lnTo>
                <a:lnTo>
                  <a:pt x="1959942" y="515558"/>
                </a:lnTo>
                <a:lnTo>
                  <a:pt x="1999301" y="538146"/>
                </a:lnTo>
                <a:lnTo>
                  <a:pt x="2038379" y="561167"/>
                </a:lnTo>
                <a:lnTo>
                  <a:pt x="2077172" y="584617"/>
                </a:lnTo>
                <a:lnTo>
                  <a:pt x="2115678" y="608494"/>
                </a:lnTo>
                <a:lnTo>
                  <a:pt x="2153893" y="632793"/>
                </a:lnTo>
                <a:lnTo>
                  <a:pt x="2191814" y="657511"/>
                </a:lnTo>
                <a:lnTo>
                  <a:pt x="2229437" y="682646"/>
                </a:lnTo>
                <a:lnTo>
                  <a:pt x="2266760" y="708194"/>
                </a:lnTo>
                <a:lnTo>
                  <a:pt x="2303778" y="734151"/>
                </a:lnTo>
                <a:lnTo>
                  <a:pt x="2340489" y="760514"/>
                </a:lnTo>
                <a:lnTo>
                  <a:pt x="2376890" y="787280"/>
                </a:lnTo>
                <a:lnTo>
                  <a:pt x="2412976" y="814446"/>
                </a:lnTo>
                <a:lnTo>
                  <a:pt x="2448745" y="842009"/>
                </a:lnTo>
                <a:lnTo>
                  <a:pt x="2484194" y="869964"/>
                </a:lnTo>
                <a:lnTo>
                  <a:pt x="2519318" y="898309"/>
                </a:lnTo>
                <a:lnTo>
                  <a:pt x="2554116" y="927041"/>
                </a:lnTo>
                <a:lnTo>
                  <a:pt x="2588583" y="956156"/>
                </a:lnTo>
                <a:lnTo>
                  <a:pt x="2622717" y="985650"/>
                </a:lnTo>
                <a:lnTo>
                  <a:pt x="2656513" y="1015522"/>
                </a:lnTo>
                <a:lnTo>
                  <a:pt x="2689969" y="1045766"/>
                </a:lnTo>
                <a:lnTo>
                  <a:pt x="2723081" y="1076381"/>
                </a:lnTo>
                <a:lnTo>
                  <a:pt x="2755847" y="1107362"/>
                </a:lnTo>
                <a:lnTo>
                  <a:pt x="2788262" y="1138707"/>
                </a:lnTo>
                <a:lnTo>
                  <a:pt x="2820324" y="1170412"/>
                </a:lnTo>
                <a:lnTo>
                  <a:pt x="2852029" y="1202474"/>
                </a:lnTo>
                <a:lnTo>
                  <a:pt x="2883373" y="1234889"/>
                </a:lnTo>
                <a:lnTo>
                  <a:pt x="2914355" y="1267654"/>
                </a:lnTo>
                <a:lnTo>
                  <a:pt x="2944969" y="1300767"/>
                </a:lnTo>
                <a:lnTo>
                  <a:pt x="2975214" y="1334223"/>
                </a:lnTo>
                <a:lnTo>
                  <a:pt x="3005085" y="1368019"/>
                </a:lnTo>
                <a:lnTo>
                  <a:pt x="3034580" y="1402153"/>
                </a:lnTo>
                <a:lnTo>
                  <a:pt x="3063695" y="1436620"/>
                </a:lnTo>
                <a:lnTo>
                  <a:pt x="3092427" y="1471417"/>
                </a:lnTo>
                <a:lnTo>
                  <a:pt x="3120772" y="1506542"/>
                </a:lnTo>
                <a:lnTo>
                  <a:pt x="3148727" y="1541991"/>
                </a:lnTo>
                <a:lnTo>
                  <a:pt x="3176290" y="1577760"/>
                </a:lnTo>
                <a:lnTo>
                  <a:pt x="3203455" y="1613846"/>
                </a:lnTo>
                <a:lnTo>
                  <a:pt x="3230222" y="1650247"/>
                </a:lnTo>
                <a:lnTo>
                  <a:pt x="3256585" y="1686958"/>
                </a:lnTo>
                <a:lnTo>
                  <a:pt x="3282542" y="1723976"/>
                </a:lnTo>
                <a:lnTo>
                  <a:pt x="3308090" y="1761299"/>
                </a:lnTo>
                <a:lnTo>
                  <a:pt x="3333224" y="1798922"/>
                </a:lnTo>
                <a:lnTo>
                  <a:pt x="3357943" y="1836843"/>
                </a:lnTo>
                <a:lnTo>
                  <a:pt x="3382242" y="1875058"/>
                </a:lnTo>
                <a:lnTo>
                  <a:pt x="3406118" y="1913564"/>
                </a:lnTo>
                <a:lnTo>
                  <a:pt x="3429569" y="1952357"/>
                </a:lnTo>
                <a:lnTo>
                  <a:pt x="3452590" y="1991435"/>
                </a:lnTo>
                <a:lnTo>
                  <a:pt x="3475178" y="2030794"/>
                </a:lnTo>
                <a:lnTo>
                  <a:pt x="3497331" y="2070430"/>
                </a:lnTo>
                <a:lnTo>
                  <a:pt x="3519044" y="2110341"/>
                </a:lnTo>
                <a:lnTo>
                  <a:pt x="3540315" y="2150523"/>
                </a:lnTo>
                <a:lnTo>
                  <a:pt x="3561140" y="2190973"/>
                </a:lnTo>
                <a:lnTo>
                  <a:pt x="3581515" y="2231688"/>
                </a:lnTo>
                <a:lnTo>
                  <a:pt x="3601439" y="2272664"/>
                </a:lnTo>
                <a:lnTo>
                  <a:pt x="3620907" y="2313897"/>
                </a:lnTo>
                <a:lnTo>
                  <a:pt x="3639915" y="2355385"/>
                </a:lnTo>
                <a:lnTo>
                  <a:pt x="3658462" y="2397125"/>
                </a:lnTo>
                <a:lnTo>
                  <a:pt x="3676543" y="2439113"/>
                </a:lnTo>
                <a:lnTo>
                  <a:pt x="3694155" y="2481345"/>
                </a:lnTo>
                <a:lnTo>
                  <a:pt x="3711294" y="2523819"/>
                </a:lnTo>
                <a:lnTo>
                  <a:pt x="3727959" y="2566531"/>
                </a:lnTo>
                <a:lnTo>
                  <a:pt x="3744144" y="2609478"/>
                </a:lnTo>
                <a:lnTo>
                  <a:pt x="3745949" y="2614441"/>
                </a:lnTo>
                <a:close/>
              </a:path>
            </a:pathLst>
          </a:custGeom>
          <a:solidFill>
            <a:srgbClr val="B5256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F2A3BAF-A5D8-6199-894C-A9FE7E5685E0}"/>
              </a:ext>
            </a:extLst>
          </p:cNvPr>
          <p:cNvGrpSpPr/>
          <p:nvPr/>
        </p:nvGrpSpPr>
        <p:grpSpPr>
          <a:xfrm>
            <a:off x="-43666" y="-61547"/>
            <a:ext cx="18429521" cy="10339755"/>
            <a:chOff x="-43666" y="-61547"/>
            <a:chExt cx="18429521" cy="10339755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20513D12-5A1F-39FC-F646-9E429B8D770A}"/>
                </a:ext>
              </a:extLst>
            </p:cNvPr>
            <p:cNvGrpSpPr/>
            <p:nvPr/>
          </p:nvGrpSpPr>
          <p:grpSpPr>
            <a:xfrm>
              <a:off x="7772400" y="-61547"/>
              <a:ext cx="10613455" cy="10306269"/>
              <a:chOff x="7772400" y="-61547"/>
              <a:chExt cx="10613455" cy="1030626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7772400" y="-61547"/>
                <a:ext cx="10613455" cy="10306269"/>
              </a:xfrm>
              <a:custGeom>
                <a:avLst/>
                <a:gdLst/>
                <a:ahLst/>
                <a:cxnLst/>
                <a:rect l="l" t="t" r="r" b="b"/>
                <a:pathLst>
                  <a:path w="10518140" h="10287000">
                    <a:moveTo>
                      <a:pt x="0" y="10286999"/>
                    </a:moveTo>
                    <a:lnTo>
                      <a:pt x="10517625" y="10286999"/>
                    </a:lnTo>
                    <a:lnTo>
                      <a:pt x="10517625" y="0"/>
                    </a:lnTo>
                    <a:lnTo>
                      <a:pt x="0" y="0"/>
                    </a:lnTo>
                    <a:lnTo>
                      <a:pt x="0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8610600" y="4076700"/>
                <a:ext cx="6974001" cy="5105400"/>
              </a:xfrm>
              <a:prstGeom prst="rect">
                <a:avLst/>
              </a:prstGeom>
            </p:spPr>
            <p:txBody>
              <a:bodyPr vert="horz" wrap="square" lIns="0" tIns="11430" rIns="0" bIns="0" rtlCol="0">
                <a:spAutoFit/>
              </a:bodyPr>
              <a:lstStyle/>
              <a:p>
                <a:pPr marL="12700" marR="248920">
                  <a:lnSpc>
                    <a:spcPct val="117300"/>
                  </a:lnSpc>
                  <a:spcBef>
                    <a:spcPts val="90"/>
                  </a:spcBef>
                </a:pPr>
                <a:r>
                  <a:rPr sz="4000" b="1" spc="210" dirty="0">
                    <a:latin typeface="Tahoma"/>
                    <a:cs typeface="Tahoma"/>
                  </a:rPr>
                  <a:t>КЕМ</a:t>
                </a:r>
                <a:r>
                  <a:rPr sz="4000" b="1" spc="-65" dirty="0">
                    <a:latin typeface="Tahoma"/>
                    <a:cs typeface="Tahoma"/>
                  </a:rPr>
                  <a:t> </a:t>
                </a:r>
                <a:r>
                  <a:rPr sz="4000" b="1" spc="225" dirty="0">
                    <a:latin typeface="Tahoma"/>
                    <a:cs typeface="Tahoma"/>
                  </a:rPr>
                  <a:t>ВЫ</a:t>
                </a:r>
                <a:r>
                  <a:rPr sz="4000" b="1" spc="-65" dirty="0">
                    <a:latin typeface="Tahoma"/>
                    <a:cs typeface="Tahoma"/>
                  </a:rPr>
                  <a:t> </a:t>
                </a:r>
                <a:r>
                  <a:rPr sz="4000" b="1" spc="180" dirty="0">
                    <a:latin typeface="Tahoma"/>
                    <a:cs typeface="Tahoma"/>
                  </a:rPr>
                  <a:t>СМОЖЕТЕ </a:t>
                </a:r>
                <a:r>
                  <a:rPr sz="4000" b="1" spc="195" dirty="0">
                    <a:latin typeface="Tahoma"/>
                    <a:cs typeface="Tahoma"/>
                  </a:rPr>
                  <a:t>РАБОТАТЬ?</a:t>
                </a:r>
                <a:endParaRPr sz="4000" dirty="0">
                  <a:latin typeface="Tahoma"/>
                  <a:cs typeface="Tahoma"/>
                </a:endParaRPr>
              </a:p>
              <a:p>
                <a:pPr marL="12700" marR="5080" algn="just">
                  <a:lnSpc>
                    <a:spcPct val="116599"/>
                  </a:lnSpc>
                  <a:spcBef>
                    <a:spcPts val="1455"/>
                  </a:spcBef>
                </a:pPr>
                <a:r>
                  <a:rPr sz="2800" spc="45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Учебная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программа</a:t>
                </a:r>
                <a:r>
                  <a:rPr sz="2800" spc="-20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b="1" spc="150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направлена</a:t>
                </a:r>
                <a:r>
                  <a:rPr sz="2800" b="1" spc="-14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sz="2800" b="1" spc="12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на </a:t>
                </a:r>
                <a:r>
                  <a:rPr sz="2800" b="1" spc="165" dirty="0" err="1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изучение</a:t>
                </a:r>
                <a:r>
                  <a:rPr sz="2800" b="1" spc="-175" dirty="0">
                    <a:latin typeface="Verdana" panose="020B0604030504040204" pitchFamily="34" charset="0"/>
                    <a:ea typeface="Verdana" panose="020B0604030504040204" pitchFamily="34" charset="0"/>
                    <a:cs typeface="Malgun Gothic"/>
                  </a:rPr>
                  <a:t> </a:t>
                </a:r>
                <a:r>
                  <a:rPr lang="ru-RU" sz="2800" spc="50" dirty="0"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современных технологий продаж и организаций бизнеса в сфере торговли, а также вы научитесь новым технологиям рекламы товара через мобильные приложения</a:t>
                </a:r>
                <a:endParaRPr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8FE50B6B-DFF9-B5A5-796A-0A995CFC6313}"/>
                </a:ext>
              </a:extLst>
            </p:cNvPr>
            <p:cNvGrpSpPr/>
            <p:nvPr/>
          </p:nvGrpSpPr>
          <p:grpSpPr>
            <a:xfrm>
              <a:off x="-43666" y="-46893"/>
              <a:ext cx="7968466" cy="10325101"/>
              <a:chOff x="9572215" y="-38101"/>
              <a:chExt cx="6980279" cy="10325101"/>
            </a:xfrm>
          </p:grpSpPr>
          <p:pic>
            <p:nvPicPr>
              <p:cNvPr id="4" name="object 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572215" y="-38101"/>
                <a:ext cx="6980279" cy="10325101"/>
              </a:xfrm>
              <a:prstGeom prst="rect">
                <a:avLst/>
              </a:prstGeom>
            </p:spPr>
          </p:pic>
          <p:sp>
            <p:nvSpPr>
              <p:cNvPr id="10" name="object 10"/>
              <p:cNvSpPr txBox="1"/>
              <p:nvPr/>
            </p:nvSpPr>
            <p:spPr>
              <a:xfrm>
                <a:off x="9893989" y="928724"/>
                <a:ext cx="6196891" cy="834331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по продажам 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Специалистом в области логистики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Руководителем торговых сетей, предприятий гостеприимства и т.д.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Маркетологом 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Специалистом по </a:t>
                </a:r>
                <a:r>
                  <a:rPr lang="en-US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Digital</a:t>
                </a: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-маркетингу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Менеджером бренда</a:t>
                </a: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endParaRPr lang="ru-RU" sz="2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469900" marR="5080" indent="-457200" algn="l">
                  <a:spcBef>
                    <a:spcPts val="100"/>
                  </a:spcBef>
                  <a:buFont typeface="Arial" panose="020B0604020202020204" pitchFamily="34" charset="0"/>
                  <a:buChar char="•"/>
                </a:pPr>
                <a:r>
                  <a:rPr lang="ru-RU" sz="28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Специалистом и руководителем подразделений органов государственной власти и местного самоуправления</a:t>
                </a:r>
              </a:p>
              <a:p>
                <a:pPr marL="12700" marR="5080" algn="l">
                  <a:spcBef>
                    <a:spcPts val="100"/>
                  </a:spcBef>
                </a:pPr>
                <a:endParaRPr sz="2650" dirty="0">
                  <a:solidFill>
                    <a:schemeClr val="bg1"/>
                  </a:solidFill>
                  <a:latin typeface="Tahoma"/>
                  <a:cs typeface="Tahoma"/>
                </a:endParaRPr>
              </a:p>
            </p:txBody>
          </p:sp>
        </p:grpSp>
      </p:grpSp>
      <p:grpSp>
        <p:nvGrpSpPr>
          <p:cNvPr id="3" name="object 18">
            <a:extLst>
              <a:ext uri="{FF2B5EF4-FFF2-40B4-BE49-F238E27FC236}">
                <a16:creationId xmlns:a16="http://schemas.microsoft.com/office/drawing/2014/main" id="{822EEF91-689A-5463-BB90-F8B91AD0E9FC}"/>
              </a:ext>
            </a:extLst>
          </p:cNvPr>
          <p:cNvGrpSpPr/>
          <p:nvPr/>
        </p:nvGrpSpPr>
        <p:grpSpPr>
          <a:xfrm rot="5400000">
            <a:off x="15196533" y="7097681"/>
            <a:ext cx="3238501" cy="3140141"/>
            <a:chOff x="14763937" y="0"/>
            <a:chExt cx="3524250" cy="3423285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08068869-113E-7156-3575-108F07C76CF2}"/>
                </a:ext>
              </a:extLst>
            </p:cNvPr>
            <p:cNvSpPr/>
            <p:nvPr/>
          </p:nvSpPr>
          <p:spPr>
            <a:xfrm>
              <a:off x="14889666" y="0"/>
              <a:ext cx="3398520" cy="3298190"/>
            </a:xfrm>
            <a:custGeom>
              <a:avLst/>
              <a:gdLst/>
              <a:ahLst/>
              <a:cxnLst/>
              <a:rect l="l" t="t" r="r" b="b"/>
              <a:pathLst>
                <a:path w="3398519" h="3298190">
                  <a:moveTo>
                    <a:pt x="3398334" y="3297795"/>
                  </a:moveTo>
                  <a:lnTo>
                    <a:pt x="3397256" y="3297795"/>
                  </a:lnTo>
                  <a:lnTo>
                    <a:pt x="3350210" y="3292288"/>
                  </a:lnTo>
                  <a:lnTo>
                    <a:pt x="3303338" y="3286221"/>
                  </a:lnTo>
                  <a:lnTo>
                    <a:pt x="3256644" y="3279595"/>
                  </a:lnTo>
                  <a:lnTo>
                    <a:pt x="3210129" y="3272415"/>
                  </a:lnTo>
                  <a:lnTo>
                    <a:pt x="3163800" y="3264683"/>
                  </a:lnTo>
                  <a:lnTo>
                    <a:pt x="3117657" y="3256404"/>
                  </a:lnTo>
                  <a:lnTo>
                    <a:pt x="3071706" y="3247581"/>
                  </a:lnTo>
                  <a:lnTo>
                    <a:pt x="3025949" y="3238217"/>
                  </a:lnTo>
                  <a:lnTo>
                    <a:pt x="2980390" y="3228316"/>
                  </a:lnTo>
                  <a:lnTo>
                    <a:pt x="2935033" y="3217881"/>
                  </a:lnTo>
                  <a:lnTo>
                    <a:pt x="2889881" y="3206916"/>
                  </a:lnTo>
                  <a:lnTo>
                    <a:pt x="2844937" y="3195424"/>
                  </a:lnTo>
                  <a:lnTo>
                    <a:pt x="2800205" y="3183409"/>
                  </a:lnTo>
                  <a:lnTo>
                    <a:pt x="2755688" y="3170874"/>
                  </a:lnTo>
                  <a:lnTo>
                    <a:pt x="2711389" y="3157822"/>
                  </a:lnTo>
                  <a:lnTo>
                    <a:pt x="2667314" y="3144257"/>
                  </a:lnTo>
                  <a:lnTo>
                    <a:pt x="2623463" y="3130183"/>
                  </a:lnTo>
                  <a:lnTo>
                    <a:pt x="2579842" y="3115603"/>
                  </a:lnTo>
                  <a:lnTo>
                    <a:pt x="2536454" y="3100520"/>
                  </a:lnTo>
                  <a:lnTo>
                    <a:pt x="2493301" y="3084938"/>
                  </a:lnTo>
                  <a:lnTo>
                    <a:pt x="2450388" y="3068860"/>
                  </a:lnTo>
                  <a:lnTo>
                    <a:pt x="2407718" y="3052290"/>
                  </a:lnTo>
                  <a:lnTo>
                    <a:pt x="2365295" y="3035232"/>
                  </a:lnTo>
                  <a:lnTo>
                    <a:pt x="2323121" y="3017688"/>
                  </a:lnTo>
                  <a:lnTo>
                    <a:pt x="2281201" y="2999662"/>
                  </a:lnTo>
                  <a:lnTo>
                    <a:pt x="2239538" y="2981158"/>
                  </a:lnTo>
                  <a:lnTo>
                    <a:pt x="2198135" y="2962179"/>
                  </a:lnTo>
                  <a:lnTo>
                    <a:pt x="2156996" y="2942728"/>
                  </a:lnTo>
                  <a:lnTo>
                    <a:pt x="2116123" y="2922809"/>
                  </a:lnTo>
                  <a:lnTo>
                    <a:pt x="2075522" y="2902426"/>
                  </a:lnTo>
                  <a:lnTo>
                    <a:pt x="2035195" y="2881582"/>
                  </a:lnTo>
                  <a:lnTo>
                    <a:pt x="1995145" y="2860280"/>
                  </a:lnTo>
                  <a:lnTo>
                    <a:pt x="1955377" y="2838524"/>
                  </a:lnTo>
                  <a:lnTo>
                    <a:pt x="1915893" y="2816318"/>
                  </a:lnTo>
                  <a:lnTo>
                    <a:pt x="1876696" y="2793664"/>
                  </a:lnTo>
                  <a:lnTo>
                    <a:pt x="1837792" y="2770566"/>
                  </a:lnTo>
                  <a:lnTo>
                    <a:pt x="1799182" y="2747029"/>
                  </a:lnTo>
                  <a:lnTo>
                    <a:pt x="1760871" y="2723054"/>
                  </a:lnTo>
                  <a:lnTo>
                    <a:pt x="1722861" y="2698646"/>
                  </a:lnTo>
                  <a:lnTo>
                    <a:pt x="1685157" y="2673808"/>
                  </a:lnTo>
                  <a:lnTo>
                    <a:pt x="1647762" y="2648543"/>
                  </a:lnTo>
                  <a:lnTo>
                    <a:pt x="1610678" y="2622856"/>
                  </a:lnTo>
                  <a:lnTo>
                    <a:pt x="1573911" y="2596749"/>
                  </a:lnTo>
                  <a:lnTo>
                    <a:pt x="1537463" y="2570226"/>
                  </a:lnTo>
                  <a:lnTo>
                    <a:pt x="1501337" y="2543290"/>
                  </a:lnTo>
                  <a:lnTo>
                    <a:pt x="1465537" y="2515945"/>
                  </a:lnTo>
                  <a:lnTo>
                    <a:pt x="1430067" y="2488195"/>
                  </a:lnTo>
                  <a:lnTo>
                    <a:pt x="1394930" y="2460042"/>
                  </a:lnTo>
                  <a:lnTo>
                    <a:pt x="1360129" y="2431491"/>
                  </a:lnTo>
                  <a:lnTo>
                    <a:pt x="1325668" y="2402544"/>
                  </a:lnTo>
                  <a:lnTo>
                    <a:pt x="1291551" y="2373205"/>
                  </a:lnTo>
                  <a:lnTo>
                    <a:pt x="1257780" y="2343478"/>
                  </a:lnTo>
                  <a:lnTo>
                    <a:pt x="1224360" y="2313366"/>
                  </a:lnTo>
                  <a:lnTo>
                    <a:pt x="1191293" y="2282873"/>
                  </a:lnTo>
                  <a:lnTo>
                    <a:pt x="1158584" y="2252002"/>
                  </a:lnTo>
                  <a:lnTo>
                    <a:pt x="1126235" y="2220756"/>
                  </a:lnTo>
                  <a:lnTo>
                    <a:pt x="1094250" y="2189139"/>
                  </a:lnTo>
                  <a:lnTo>
                    <a:pt x="1062634" y="2157154"/>
                  </a:lnTo>
                  <a:lnTo>
                    <a:pt x="1031388" y="2124806"/>
                  </a:lnTo>
                  <a:lnTo>
                    <a:pt x="1000516" y="2092096"/>
                  </a:lnTo>
                  <a:lnTo>
                    <a:pt x="970023" y="2059030"/>
                  </a:lnTo>
                  <a:lnTo>
                    <a:pt x="939911" y="2025610"/>
                  </a:lnTo>
                  <a:lnTo>
                    <a:pt x="910184" y="1991839"/>
                  </a:lnTo>
                  <a:lnTo>
                    <a:pt x="880846" y="1957721"/>
                  </a:lnTo>
                  <a:lnTo>
                    <a:pt x="851899" y="1923261"/>
                  </a:lnTo>
                  <a:lnTo>
                    <a:pt x="823347" y="1888460"/>
                  </a:lnTo>
                  <a:lnTo>
                    <a:pt x="795195" y="1853323"/>
                  </a:lnTo>
                  <a:lnTo>
                    <a:pt x="767444" y="1817852"/>
                  </a:lnTo>
                  <a:lnTo>
                    <a:pt x="740099" y="1782053"/>
                  </a:lnTo>
                  <a:lnTo>
                    <a:pt x="713164" y="1745927"/>
                  </a:lnTo>
                  <a:lnTo>
                    <a:pt x="686641" y="1709479"/>
                  </a:lnTo>
                  <a:lnTo>
                    <a:pt x="660534" y="1672711"/>
                  </a:lnTo>
                  <a:lnTo>
                    <a:pt x="634846" y="1635628"/>
                  </a:lnTo>
                  <a:lnTo>
                    <a:pt x="609582" y="1598232"/>
                  </a:lnTo>
                  <a:lnTo>
                    <a:pt x="584744" y="1560528"/>
                  </a:lnTo>
                  <a:lnTo>
                    <a:pt x="560336" y="1522519"/>
                  </a:lnTo>
                  <a:lnTo>
                    <a:pt x="536361" y="1484207"/>
                  </a:lnTo>
                  <a:lnTo>
                    <a:pt x="512823" y="1445598"/>
                  </a:lnTo>
                  <a:lnTo>
                    <a:pt x="489725" y="1406693"/>
                  </a:lnTo>
                  <a:lnTo>
                    <a:pt x="467072" y="1367497"/>
                  </a:lnTo>
                  <a:lnTo>
                    <a:pt x="444865" y="1328013"/>
                  </a:lnTo>
                  <a:lnTo>
                    <a:pt x="423109" y="1288244"/>
                  </a:lnTo>
                  <a:lnTo>
                    <a:pt x="401807" y="1248195"/>
                  </a:lnTo>
                  <a:lnTo>
                    <a:pt x="380963" y="1207867"/>
                  </a:lnTo>
                  <a:lnTo>
                    <a:pt x="360580" y="1167266"/>
                  </a:lnTo>
                  <a:lnTo>
                    <a:pt x="340661" y="1126394"/>
                  </a:lnTo>
                  <a:lnTo>
                    <a:pt x="321211" y="1085255"/>
                  </a:lnTo>
                  <a:lnTo>
                    <a:pt x="302232" y="1043852"/>
                  </a:lnTo>
                  <a:lnTo>
                    <a:pt x="283728" y="1002188"/>
                  </a:lnTo>
                  <a:lnTo>
                    <a:pt x="265702" y="960268"/>
                  </a:lnTo>
                  <a:lnTo>
                    <a:pt x="248158" y="918094"/>
                  </a:lnTo>
                  <a:lnTo>
                    <a:pt x="231099" y="875671"/>
                  </a:lnTo>
                  <a:lnTo>
                    <a:pt x="214529" y="833001"/>
                  </a:lnTo>
                  <a:lnTo>
                    <a:pt x="198451" y="790088"/>
                  </a:lnTo>
                  <a:lnTo>
                    <a:pt x="182869" y="746936"/>
                  </a:lnTo>
                  <a:lnTo>
                    <a:pt x="167786" y="703547"/>
                  </a:lnTo>
                  <a:lnTo>
                    <a:pt x="153206" y="659926"/>
                  </a:lnTo>
                  <a:lnTo>
                    <a:pt x="139132" y="616076"/>
                  </a:lnTo>
                  <a:lnTo>
                    <a:pt x="125567" y="572000"/>
                  </a:lnTo>
                  <a:lnTo>
                    <a:pt x="112516" y="527702"/>
                  </a:lnTo>
                  <a:lnTo>
                    <a:pt x="99980" y="483185"/>
                  </a:lnTo>
                  <a:lnTo>
                    <a:pt x="87965" y="438453"/>
                  </a:lnTo>
                  <a:lnTo>
                    <a:pt x="76473" y="393509"/>
                  </a:lnTo>
                  <a:lnTo>
                    <a:pt x="65508" y="348356"/>
                  </a:lnTo>
                  <a:lnTo>
                    <a:pt x="55073" y="302999"/>
                  </a:lnTo>
                  <a:lnTo>
                    <a:pt x="45172" y="257440"/>
                  </a:lnTo>
                  <a:lnTo>
                    <a:pt x="35808" y="211684"/>
                  </a:lnTo>
                  <a:lnTo>
                    <a:pt x="26985" y="165732"/>
                  </a:lnTo>
                  <a:lnTo>
                    <a:pt x="18706" y="119590"/>
                  </a:lnTo>
                  <a:lnTo>
                    <a:pt x="10975" y="73260"/>
                  </a:lnTo>
                  <a:lnTo>
                    <a:pt x="3795" y="26746"/>
                  </a:lnTo>
                  <a:lnTo>
                    <a:pt x="0" y="0"/>
                  </a:lnTo>
                  <a:lnTo>
                    <a:pt x="3398334" y="0"/>
                  </a:lnTo>
                  <a:lnTo>
                    <a:pt x="3398334" y="3297795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FA9B57C1-B9FA-F695-AEBF-9CBBADB4948B}"/>
                </a:ext>
              </a:extLst>
            </p:cNvPr>
            <p:cNvSpPr/>
            <p:nvPr/>
          </p:nvSpPr>
          <p:spPr>
            <a:xfrm>
              <a:off x="14763937" y="0"/>
              <a:ext cx="3524250" cy="3423285"/>
            </a:xfrm>
            <a:custGeom>
              <a:avLst/>
              <a:gdLst/>
              <a:ahLst/>
              <a:cxnLst/>
              <a:rect l="l" t="t" r="r" b="b"/>
              <a:pathLst>
                <a:path w="3524250" h="3423285">
                  <a:moveTo>
                    <a:pt x="3524062" y="3423240"/>
                  </a:moveTo>
                  <a:lnTo>
                    <a:pt x="3475555" y="3417728"/>
                  </a:lnTo>
                  <a:lnTo>
                    <a:pt x="3428603" y="3411810"/>
                  </a:lnTo>
                  <a:lnTo>
                    <a:pt x="3381820" y="3405347"/>
                  </a:lnTo>
                  <a:lnTo>
                    <a:pt x="3335209" y="3398343"/>
                  </a:lnTo>
                  <a:lnTo>
                    <a:pt x="3288774" y="3390801"/>
                  </a:lnTo>
                  <a:lnTo>
                    <a:pt x="3242517" y="3382724"/>
                  </a:lnTo>
                  <a:lnTo>
                    <a:pt x="3196443" y="3374115"/>
                  </a:lnTo>
                  <a:lnTo>
                    <a:pt x="3150554" y="3364979"/>
                  </a:lnTo>
                  <a:lnTo>
                    <a:pt x="3104854" y="3355317"/>
                  </a:lnTo>
                  <a:lnTo>
                    <a:pt x="3059345" y="3345134"/>
                  </a:lnTo>
                  <a:lnTo>
                    <a:pt x="3014032" y="3334432"/>
                  </a:lnTo>
                  <a:lnTo>
                    <a:pt x="2968918" y="3323216"/>
                  </a:lnTo>
                  <a:lnTo>
                    <a:pt x="2924006" y="3311487"/>
                  </a:lnTo>
                  <a:lnTo>
                    <a:pt x="2879298" y="3299250"/>
                  </a:lnTo>
                  <a:lnTo>
                    <a:pt x="2834800" y="3286509"/>
                  </a:lnTo>
                  <a:lnTo>
                    <a:pt x="2790513" y="3273265"/>
                  </a:lnTo>
                  <a:lnTo>
                    <a:pt x="2746441" y="3259523"/>
                  </a:lnTo>
                  <a:lnTo>
                    <a:pt x="2702588" y="3245285"/>
                  </a:lnTo>
                  <a:lnTo>
                    <a:pt x="2658956" y="3230556"/>
                  </a:lnTo>
                  <a:lnTo>
                    <a:pt x="2615549" y="3215337"/>
                  </a:lnTo>
                  <a:lnTo>
                    <a:pt x="2572371" y="3199634"/>
                  </a:lnTo>
                  <a:lnTo>
                    <a:pt x="2529424" y="3183448"/>
                  </a:lnTo>
                  <a:lnTo>
                    <a:pt x="2486466" y="3166685"/>
                  </a:lnTo>
                  <a:lnTo>
                    <a:pt x="2444238" y="3149644"/>
                  </a:lnTo>
                  <a:lnTo>
                    <a:pt x="2402005" y="3132032"/>
                  </a:lnTo>
                  <a:lnTo>
                    <a:pt x="2360018" y="3113951"/>
                  </a:lnTo>
                  <a:lnTo>
                    <a:pt x="2318278" y="3095405"/>
                  </a:lnTo>
                  <a:lnTo>
                    <a:pt x="2276790" y="3076396"/>
                  </a:lnTo>
                  <a:lnTo>
                    <a:pt x="2235556" y="3056928"/>
                  </a:lnTo>
                  <a:lnTo>
                    <a:pt x="2194580" y="3037005"/>
                  </a:lnTo>
                  <a:lnTo>
                    <a:pt x="2153866" y="3016629"/>
                  </a:lnTo>
                  <a:lnTo>
                    <a:pt x="2113416" y="2995804"/>
                  </a:lnTo>
                  <a:lnTo>
                    <a:pt x="2073234" y="2974534"/>
                  </a:lnTo>
                  <a:lnTo>
                    <a:pt x="2033323" y="2952820"/>
                  </a:lnTo>
                  <a:lnTo>
                    <a:pt x="1993686" y="2930668"/>
                  </a:lnTo>
                  <a:lnTo>
                    <a:pt x="1954328" y="2908079"/>
                  </a:lnTo>
                  <a:lnTo>
                    <a:pt x="1915250" y="2885058"/>
                  </a:lnTo>
                  <a:lnTo>
                    <a:pt x="1876456" y="2861608"/>
                  </a:lnTo>
                  <a:lnTo>
                    <a:pt x="1837950" y="2837732"/>
                  </a:lnTo>
                  <a:lnTo>
                    <a:pt x="1799735" y="2813433"/>
                  </a:lnTo>
                  <a:lnTo>
                    <a:pt x="1761815" y="2788714"/>
                  </a:lnTo>
                  <a:lnTo>
                    <a:pt x="1724191" y="2763579"/>
                  </a:lnTo>
                  <a:lnTo>
                    <a:pt x="1686869" y="2738032"/>
                  </a:lnTo>
                  <a:lnTo>
                    <a:pt x="1649850" y="2712075"/>
                  </a:lnTo>
                  <a:lnTo>
                    <a:pt x="1613139" y="2685711"/>
                  </a:lnTo>
                  <a:lnTo>
                    <a:pt x="1576739" y="2658945"/>
                  </a:lnTo>
                  <a:lnTo>
                    <a:pt x="1540652" y="2631779"/>
                  </a:lnTo>
                  <a:lnTo>
                    <a:pt x="1504883" y="2604217"/>
                  </a:lnTo>
                  <a:lnTo>
                    <a:pt x="1469435" y="2576261"/>
                  </a:lnTo>
                  <a:lnTo>
                    <a:pt x="1434310" y="2547916"/>
                  </a:lnTo>
                  <a:lnTo>
                    <a:pt x="1399512" y="2519184"/>
                  </a:lnTo>
                  <a:lnTo>
                    <a:pt x="1365045" y="2490070"/>
                  </a:lnTo>
                  <a:lnTo>
                    <a:pt x="1330912" y="2460575"/>
                  </a:lnTo>
                  <a:lnTo>
                    <a:pt x="1297115" y="2430704"/>
                  </a:lnTo>
                  <a:lnTo>
                    <a:pt x="1263659" y="2400459"/>
                  </a:lnTo>
                  <a:lnTo>
                    <a:pt x="1230426" y="2369729"/>
                  </a:lnTo>
                  <a:lnTo>
                    <a:pt x="1197782" y="2338863"/>
                  </a:lnTo>
                  <a:lnTo>
                    <a:pt x="1165366" y="2307518"/>
                  </a:lnTo>
                  <a:lnTo>
                    <a:pt x="1133305" y="2275813"/>
                  </a:lnTo>
                  <a:lnTo>
                    <a:pt x="1101600" y="2243752"/>
                  </a:lnTo>
                  <a:lnTo>
                    <a:pt x="1070255" y="2211336"/>
                  </a:lnTo>
                  <a:lnTo>
                    <a:pt x="1039274" y="2178571"/>
                  </a:lnTo>
                  <a:lnTo>
                    <a:pt x="1008659" y="2145459"/>
                  </a:lnTo>
                  <a:lnTo>
                    <a:pt x="978414" y="2112003"/>
                  </a:lnTo>
                  <a:lnTo>
                    <a:pt x="948543" y="2078206"/>
                  </a:lnTo>
                  <a:lnTo>
                    <a:pt x="919048" y="2044073"/>
                  </a:lnTo>
                  <a:lnTo>
                    <a:pt x="889933" y="2009606"/>
                  </a:lnTo>
                  <a:lnTo>
                    <a:pt x="861202" y="1974808"/>
                  </a:lnTo>
                  <a:lnTo>
                    <a:pt x="832857" y="1939683"/>
                  </a:lnTo>
                  <a:lnTo>
                    <a:pt x="804901" y="1904235"/>
                  </a:lnTo>
                  <a:lnTo>
                    <a:pt x="777339" y="1868466"/>
                  </a:lnTo>
                  <a:lnTo>
                    <a:pt x="750173" y="1832379"/>
                  </a:lnTo>
                  <a:lnTo>
                    <a:pt x="723407" y="1795979"/>
                  </a:lnTo>
                  <a:lnTo>
                    <a:pt x="697043" y="1759268"/>
                  </a:lnTo>
                  <a:lnTo>
                    <a:pt x="671086" y="1722249"/>
                  </a:lnTo>
                  <a:lnTo>
                    <a:pt x="645539" y="1684927"/>
                  </a:lnTo>
                  <a:lnTo>
                    <a:pt x="620404" y="1647303"/>
                  </a:lnTo>
                  <a:lnTo>
                    <a:pt x="595685" y="1609383"/>
                  </a:lnTo>
                  <a:lnTo>
                    <a:pt x="571386" y="1571168"/>
                  </a:lnTo>
                  <a:lnTo>
                    <a:pt x="547510" y="1532662"/>
                  </a:lnTo>
                  <a:lnTo>
                    <a:pt x="524059" y="1493868"/>
                  </a:lnTo>
                  <a:lnTo>
                    <a:pt x="501038" y="1454790"/>
                  </a:lnTo>
                  <a:lnTo>
                    <a:pt x="478450" y="1415431"/>
                  </a:lnTo>
                  <a:lnTo>
                    <a:pt x="456298" y="1375795"/>
                  </a:lnTo>
                  <a:lnTo>
                    <a:pt x="434584" y="1335884"/>
                  </a:lnTo>
                  <a:lnTo>
                    <a:pt x="413314" y="1295702"/>
                  </a:lnTo>
                  <a:lnTo>
                    <a:pt x="392489" y="1255252"/>
                  </a:lnTo>
                  <a:lnTo>
                    <a:pt x="372113" y="1214538"/>
                  </a:lnTo>
                  <a:lnTo>
                    <a:pt x="352190" y="1173562"/>
                  </a:lnTo>
                  <a:lnTo>
                    <a:pt x="332722" y="1132328"/>
                  </a:lnTo>
                  <a:lnTo>
                    <a:pt x="313713" y="1090840"/>
                  </a:lnTo>
                  <a:lnTo>
                    <a:pt x="295167" y="1049100"/>
                  </a:lnTo>
                  <a:lnTo>
                    <a:pt x="277086" y="1007113"/>
                  </a:lnTo>
                  <a:lnTo>
                    <a:pt x="259474" y="964880"/>
                  </a:lnTo>
                  <a:lnTo>
                    <a:pt x="242334" y="922406"/>
                  </a:lnTo>
                  <a:lnTo>
                    <a:pt x="225670" y="879694"/>
                  </a:lnTo>
                  <a:lnTo>
                    <a:pt x="209484" y="836747"/>
                  </a:lnTo>
                  <a:lnTo>
                    <a:pt x="193781" y="793569"/>
                  </a:lnTo>
                  <a:lnTo>
                    <a:pt x="178562" y="750162"/>
                  </a:lnTo>
                  <a:lnTo>
                    <a:pt x="163833" y="706530"/>
                  </a:lnTo>
                  <a:lnTo>
                    <a:pt x="149595" y="662677"/>
                  </a:lnTo>
                  <a:lnTo>
                    <a:pt x="135853" y="618605"/>
                  </a:lnTo>
                  <a:lnTo>
                    <a:pt x="122609" y="574318"/>
                  </a:lnTo>
                  <a:lnTo>
                    <a:pt x="109867" y="529820"/>
                  </a:lnTo>
                  <a:lnTo>
                    <a:pt x="97631" y="485112"/>
                  </a:lnTo>
                  <a:lnTo>
                    <a:pt x="85902" y="440200"/>
                  </a:lnTo>
                  <a:lnTo>
                    <a:pt x="74686" y="395086"/>
                  </a:lnTo>
                  <a:lnTo>
                    <a:pt x="63984" y="349773"/>
                  </a:lnTo>
                  <a:lnTo>
                    <a:pt x="53801" y="304264"/>
                  </a:lnTo>
                  <a:lnTo>
                    <a:pt x="44139" y="258564"/>
                  </a:lnTo>
                  <a:lnTo>
                    <a:pt x="35003" y="212675"/>
                  </a:lnTo>
                  <a:lnTo>
                    <a:pt x="26394" y="166601"/>
                  </a:lnTo>
                  <a:lnTo>
                    <a:pt x="18317" y="120344"/>
                  </a:lnTo>
                  <a:lnTo>
                    <a:pt x="10775" y="73909"/>
                  </a:lnTo>
                  <a:lnTo>
                    <a:pt x="3771" y="27298"/>
                  </a:lnTo>
                  <a:lnTo>
                    <a:pt x="0" y="0"/>
                  </a:lnTo>
                  <a:lnTo>
                    <a:pt x="251922" y="0"/>
                  </a:lnTo>
                  <a:lnTo>
                    <a:pt x="255508" y="24419"/>
                  </a:lnTo>
                  <a:lnTo>
                    <a:pt x="262902" y="70717"/>
                  </a:lnTo>
                  <a:lnTo>
                    <a:pt x="270863" y="116825"/>
                  </a:lnTo>
                  <a:lnTo>
                    <a:pt x="279387" y="162741"/>
                  </a:lnTo>
                  <a:lnTo>
                    <a:pt x="288471" y="208461"/>
                  </a:lnTo>
                  <a:lnTo>
                    <a:pt x="298109" y="253980"/>
                  </a:lnTo>
                  <a:lnTo>
                    <a:pt x="308300" y="299296"/>
                  </a:lnTo>
                  <a:lnTo>
                    <a:pt x="319038" y="344405"/>
                  </a:lnTo>
                  <a:lnTo>
                    <a:pt x="330321" y="389303"/>
                  </a:lnTo>
                  <a:lnTo>
                    <a:pt x="342144" y="433986"/>
                  </a:lnTo>
                  <a:lnTo>
                    <a:pt x="354505" y="478450"/>
                  </a:lnTo>
                  <a:lnTo>
                    <a:pt x="367399" y="522693"/>
                  </a:lnTo>
                  <a:lnTo>
                    <a:pt x="380822" y="566709"/>
                  </a:lnTo>
                  <a:lnTo>
                    <a:pt x="394771" y="610496"/>
                  </a:lnTo>
                  <a:lnTo>
                    <a:pt x="409242" y="654050"/>
                  </a:lnTo>
                  <a:lnTo>
                    <a:pt x="424232" y="697367"/>
                  </a:lnTo>
                  <a:lnTo>
                    <a:pt x="439736" y="740443"/>
                  </a:lnTo>
                  <a:lnTo>
                    <a:pt x="455751" y="783275"/>
                  </a:lnTo>
                  <a:lnTo>
                    <a:pt x="472274" y="825858"/>
                  </a:lnTo>
                  <a:lnTo>
                    <a:pt x="489301" y="868190"/>
                  </a:lnTo>
                  <a:lnTo>
                    <a:pt x="506827" y="910267"/>
                  </a:lnTo>
                  <a:lnTo>
                    <a:pt x="524849" y="952084"/>
                  </a:lnTo>
                  <a:lnTo>
                    <a:pt x="543364" y="993638"/>
                  </a:lnTo>
                  <a:lnTo>
                    <a:pt x="562368" y="1034926"/>
                  </a:lnTo>
                  <a:lnTo>
                    <a:pt x="581857" y="1075944"/>
                  </a:lnTo>
                  <a:lnTo>
                    <a:pt x="601827" y="1116687"/>
                  </a:lnTo>
                  <a:lnTo>
                    <a:pt x="622275" y="1157153"/>
                  </a:lnTo>
                  <a:lnTo>
                    <a:pt x="643197" y="1197337"/>
                  </a:lnTo>
                  <a:lnTo>
                    <a:pt x="664589" y="1237237"/>
                  </a:lnTo>
                  <a:lnTo>
                    <a:pt x="686448" y="1276847"/>
                  </a:lnTo>
                  <a:lnTo>
                    <a:pt x="708770" y="1316165"/>
                  </a:lnTo>
                  <a:lnTo>
                    <a:pt x="731551" y="1355187"/>
                  </a:lnTo>
                  <a:lnTo>
                    <a:pt x="754787" y="1393909"/>
                  </a:lnTo>
                  <a:lnTo>
                    <a:pt x="778475" y="1432327"/>
                  </a:lnTo>
                  <a:lnTo>
                    <a:pt x="802611" y="1470438"/>
                  </a:lnTo>
                  <a:lnTo>
                    <a:pt x="827192" y="1508238"/>
                  </a:lnTo>
                  <a:lnTo>
                    <a:pt x="852213" y="1545723"/>
                  </a:lnTo>
                  <a:lnTo>
                    <a:pt x="877671" y="1582890"/>
                  </a:lnTo>
                  <a:lnTo>
                    <a:pt x="903562" y="1619734"/>
                  </a:lnTo>
                  <a:lnTo>
                    <a:pt x="929883" y="1656253"/>
                  </a:lnTo>
                  <a:lnTo>
                    <a:pt x="956630" y="1692442"/>
                  </a:lnTo>
                  <a:lnTo>
                    <a:pt x="983799" y="1728298"/>
                  </a:lnTo>
                  <a:lnTo>
                    <a:pt x="1011386" y="1763817"/>
                  </a:lnTo>
                  <a:lnTo>
                    <a:pt x="1039388" y="1798995"/>
                  </a:lnTo>
                  <a:lnTo>
                    <a:pt x="1067802" y="1833829"/>
                  </a:lnTo>
                  <a:lnTo>
                    <a:pt x="1096622" y="1868315"/>
                  </a:lnTo>
                  <a:lnTo>
                    <a:pt x="1125846" y="1902449"/>
                  </a:lnTo>
                  <a:lnTo>
                    <a:pt x="1155470" y="1936228"/>
                  </a:lnTo>
                  <a:lnTo>
                    <a:pt x="1185490" y="1969647"/>
                  </a:lnTo>
                  <a:lnTo>
                    <a:pt x="1215903" y="2002704"/>
                  </a:lnTo>
                  <a:lnTo>
                    <a:pt x="1246704" y="2035394"/>
                  </a:lnTo>
                  <a:lnTo>
                    <a:pt x="1277891" y="2067713"/>
                  </a:lnTo>
                  <a:lnTo>
                    <a:pt x="1309459" y="2099659"/>
                  </a:lnTo>
                  <a:lnTo>
                    <a:pt x="1341405" y="2131227"/>
                  </a:lnTo>
                  <a:lnTo>
                    <a:pt x="1373724" y="2162414"/>
                  </a:lnTo>
                  <a:lnTo>
                    <a:pt x="1406414" y="2193215"/>
                  </a:lnTo>
                  <a:lnTo>
                    <a:pt x="1439471" y="2223628"/>
                  </a:lnTo>
                  <a:lnTo>
                    <a:pt x="1472890" y="2253648"/>
                  </a:lnTo>
                  <a:lnTo>
                    <a:pt x="1506669" y="2283272"/>
                  </a:lnTo>
                  <a:lnTo>
                    <a:pt x="1540803" y="2312496"/>
                  </a:lnTo>
                  <a:lnTo>
                    <a:pt x="1575289" y="2341316"/>
                  </a:lnTo>
                  <a:lnTo>
                    <a:pt x="1610123" y="2369729"/>
                  </a:lnTo>
                  <a:lnTo>
                    <a:pt x="1645301" y="2397732"/>
                  </a:lnTo>
                  <a:lnTo>
                    <a:pt x="1680820" y="2425319"/>
                  </a:lnTo>
                  <a:lnTo>
                    <a:pt x="1716676" y="2452488"/>
                  </a:lnTo>
                  <a:lnTo>
                    <a:pt x="1752865" y="2479235"/>
                  </a:lnTo>
                  <a:lnTo>
                    <a:pt x="1789384" y="2505556"/>
                  </a:lnTo>
                  <a:lnTo>
                    <a:pt x="1826228" y="2531447"/>
                  </a:lnTo>
                  <a:lnTo>
                    <a:pt x="1863395" y="2556905"/>
                  </a:lnTo>
                  <a:lnTo>
                    <a:pt x="1900880" y="2581926"/>
                  </a:lnTo>
                  <a:lnTo>
                    <a:pt x="1938680" y="2606507"/>
                  </a:lnTo>
                  <a:lnTo>
                    <a:pt x="1976791" y="2630643"/>
                  </a:lnTo>
                  <a:lnTo>
                    <a:pt x="2015209" y="2654331"/>
                  </a:lnTo>
                  <a:lnTo>
                    <a:pt x="2053931" y="2677567"/>
                  </a:lnTo>
                  <a:lnTo>
                    <a:pt x="2092953" y="2700348"/>
                  </a:lnTo>
                  <a:lnTo>
                    <a:pt x="2132271" y="2722670"/>
                  </a:lnTo>
                  <a:lnTo>
                    <a:pt x="2171881" y="2744529"/>
                  </a:lnTo>
                  <a:lnTo>
                    <a:pt x="2211781" y="2765921"/>
                  </a:lnTo>
                  <a:lnTo>
                    <a:pt x="2251965" y="2786843"/>
                  </a:lnTo>
                  <a:lnTo>
                    <a:pt x="2292431" y="2807291"/>
                  </a:lnTo>
                  <a:lnTo>
                    <a:pt x="2333174" y="2827261"/>
                  </a:lnTo>
                  <a:lnTo>
                    <a:pt x="2374192" y="2846750"/>
                  </a:lnTo>
                  <a:lnTo>
                    <a:pt x="2415480" y="2865754"/>
                  </a:lnTo>
                  <a:lnTo>
                    <a:pt x="2457034" y="2884269"/>
                  </a:lnTo>
                  <a:lnTo>
                    <a:pt x="2498851" y="2902291"/>
                  </a:lnTo>
                  <a:lnTo>
                    <a:pt x="2540928" y="2919817"/>
                  </a:lnTo>
                  <a:lnTo>
                    <a:pt x="2583260" y="2936844"/>
                  </a:lnTo>
                  <a:lnTo>
                    <a:pt x="2625843" y="2953366"/>
                  </a:lnTo>
                  <a:lnTo>
                    <a:pt x="2668675" y="2969382"/>
                  </a:lnTo>
                  <a:lnTo>
                    <a:pt x="2711751" y="2984886"/>
                  </a:lnTo>
                  <a:lnTo>
                    <a:pt x="2755068" y="2999876"/>
                  </a:lnTo>
                  <a:lnTo>
                    <a:pt x="2798622" y="3014347"/>
                  </a:lnTo>
                  <a:lnTo>
                    <a:pt x="2842409" y="3028296"/>
                  </a:lnTo>
                  <a:lnTo>
                    <a:pt x="2886425" y="3041719"/>
                  </a:lnTo>
                  <a:lnTo>
                    <a:pt x="2930668" y="3054613"/>
                  </a:lnTo>
                  <a:lnTo>
                    <a:pt x="2975132" y="3066974"/>
                  </a:lnTo>
                  <a:lnTo>
                    <a:pt x="3019815" y="3078797"/>
                  </a:lnTo>
                  <a:lnTo>
                    <a:pt x="3064713" y="3090080"/>
                  </a:lnTo>
                  <a:lnTo>
                    <a:pt x="3109822" y="3100818"/>
                  </a:lnTo>
                  <a:lnTo>
                    <a:pt x="3155138" y="3111009"/>
                  </a:lnTo>
                  <a:lnTo>
                    <a:pt x="3200657" y="3120647"/>
                  </a:lnTo>
                  <a:lnTo>
                    <a:pt x="3246377" y="3129731"/>
                  </a:lnTo>
                  <a:lnTo>
                    <a:pt x="3292293" y="3138255"/>
                  </a:lnTo>
                  <a:lnTo>
                    <a:pt x="3338401" y="3146216"/>
                  </a:lnTo>
                  <a:lnTo>
                    <a:pt x="3384698" y="3153610"/>
                  </a:lnTo>
                  <a:lnTo>
                    <a:pt x="3431181" y="3160435"/>
                  </a:lnTo>
                  <a:lnTo>
                    <a:pt x="3477844" y="3166685"/>
                  </a:lnTo>
                  <a:lnTo>
                    <a:pt x="3524062" y="3172282"/>
                  </a:lnTo>
                  <a:lnTo>
                    <a:pt x="3524062" y="3423240"/>
                  </a:lnTo>
                  <a:close/>
                </a:path>
              </a:pathLst>
            </a:custGeom>
            <a:solidFill>
              <a:srgbClr val="B525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D4DDB19F-463D-9418-37BD-8C211F460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60005" y="-402444"/>
            <a:ext cx="10151795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sz="15000" spc="570" dirty="0">
                <a:solidFill>
                  <a:srgbClr val="B52567">
                    <a:alpha val="10000"/>
                  </a:srgbClr>
                </a:solidFill>
              </a:rPr>
              <a:t>ПЕРСПЕК</a:t>
            </a:r>
            <a:r>
              <a:rPr lang="ru-RU" sz="15000" spc="570" dirty="0">
                <a:solidFill>
                  <a:srgbClr val="B52567">
                    <a:alpha val="10000"/>
                  </a:srgbClr>
                </a:solidFill>
              </a:rPr>
              <a:t>ТИВА</a:t>
            </a:r>
            <a:endParaRPr sz="15000" dirty="0">
              <a:solidFill>
                <a:srgbClr val="B52567">
                  <a:alpha val="10000"/>
                </a:srgb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F54E1B6-5929-E5DC-5F9B-C5C0C5DDD942}"/>
              </a:ext>
            </a:extLst>
          </p:cNvPr>
          <p:cNvGrpSpPr/>
          <p:nvPr/>
        </p:nvGrpSpPr>
        <p:grpSpPr>
          <a:xfrm>
            <a:off x="0" y="0"/>
            <a:ext cx="18288000" cy="10333084"/>
            <a:chOff x="0" y="0"/>
            <a:chExt cx="18288000" cy="10333084"/>
          </a:xfrm>
        </p:grpSpPr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156C84A4-F971-953C-9018-92BC6BEAA58D}"/>
                </a:ext>
              </a:extLst>
            </p:cNvPr>
            <p:cNvGrpSpPr/>
            <p:nvPr/>
          </p:nvGrpSpPr>
          <p:grpSpPr>
            <a:xfrm>
              <a:off x="0" y="0"/>
              <a:ext cx="18288000" cy="10287000"/>
              <a:chOff x="0" y="0"/>
              <a:chExt cx="18288000" cy="10287000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18288000" cy="10287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10287000">
                    <a:moveTo>
                      <a:pt x="18287998" y="10286999"/>
                    </a:moveTo>
                    <a:lnTo>
                      <a:pt x="0" y="10286999"/>
                    </a:ln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10286999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5" name="Группа 34">
                <a:extLst>
                  <a:ext uri="{FF2B5EF4-FFF2-40B4-BE49-F238E27FC236}">
                    <a16:creationId xmlns:a16="http://schemas.microsoft.com/office/drawing/2014/main" id="{D2F11BB2-D78B-6B75-F58E-26DC23BF9038}"/>
                  </a:ext>
                </a:extLst>
              </p:cNvPr>
              <p:cNvGrpSpPr/>
              <p:nvPr/>
            </p:nvGrpSpPr>
            <p:grpSpPr>
              <a:xfrm>
                <a:off x="9752214" y="1724063"/>
                <a:ext cx="7366623" cy="6679343"/>
                <a:chOff x="9498209" y="1623123"/>
                <a:chExt cx="7366623" cy="6679343"/>
              </a:xfrm>
            </p:grpSpPr>
            <p:pic>
              <p:nvPicPr>
                <p:cNvPr id="6" name="object 6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501037" y="4539936"/>
                  <a:ext cx="7363795" cy="2547982"/>
                </a:xfrm>
                <a:prstGeom prst="rect">
                  <a:avLst/>
                </a:prstGeom>
              </p:spPr>
            </p:pic>
            <p:pic>
              <p:nvPicPr>
                <p:cNvPr id="7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498209" y="7240317"/>
                  <a:ext cx="7363796" cy="1062149"/>
                </a:xfrm>
                <a:prstGeom prst="rect">
                  <a:avLst/>
                </a:prstGeom>
              </p:spPr>
            </p:pic>
            <p:pic>
              <p:nvPicPr>
                <p:cNvPr id="8" name="object 8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499595" y="1623123"/>
                  <a:ext cx="7362410" cy="1062149"/>
                </a:xfrm>
                <a:prstGeom prst="rect">
                  <a:avLst/>
                </a:prstGeom>
              </p:spPr>
            </p:pic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500518" y="2846520"/>
                  <a:ext cx="7304893" cy="1466444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60CFD83-0F36-9DF8-AE8B-AC5575A6F041}"/>
                    </a:ext>
                  </a:extLst>
                </p:cNvPr>
                <p:cNvSpPr txBox="1"/>
                <p:nvPr/>
              </p:nvSpPr>
              <p:spPr>
                <a:xfrm>
                  <a:off x="9907256" y="3093990"/>
                  <a:ext cx="695474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1859280"/>
                  <a:r>
                    <a:rPr lang="ru-RU" sz="2800" spc="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Документ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</a:t>
                  </a:r>
                  <a:r>
                    <a:rPr lang="ru-RU" sz="2800" spc="-2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6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предыдущем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образовании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1CBF603-5B56-3954-26FF-0A0595FD2549}"/>
                    </a:ext>
                  </a:extLst>
                </p:cNvPr>
                <p:cNvSpPr txBox="1"/>
                <p:nvPr/>
              </p:nvSpPr>
              <p:spPr>
                <a:xfrm>
                  <a:off x="9796027" y="1916497"/>
                  <a:ext cx="665139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Копия паспорта, ИНН и СНИЛС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E9F9BA-E12B-9F51-E357-82CB921E8CAC}"/>
                    </a:ext>
                  </a:extLst>
                </p:cNvPr>
                <p:cNvSpPr txBox="1"/>
                <p:nvPr/>
              </p:nvSpPr>
              <p:spPr>
                <a:xfrm>
                  <a:off x="9907078" y="4723083"/>
                  <a:ext cx="6805354" cy="22467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R="5080"/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Дипломы</a:t>
                  </a:r>
                  <a:r>
                    <a:rPr lang="ru-RU" sz="2800" spc="-254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9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олимпиад</a:t>
                  </a:r>
                  <a:r>
                    <a:rPr lang="ru-RU" sz="2800" spc="-24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школьников, документы,</a:t>
                  </a:r>
                  <a:r>
                    <a:rPr lang="ru-RU" sz="2800" spc="-2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5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подтверждающие </a:t>
                  </a:r>
                  <a:r>
                    <a:rPr lang="ru-RU" sz="2800" spc="4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индивидуальные</a:t>
                  </a:r>
                  <a:r>
                    <a:rPr lang="ru-RU" sz="2800" spc="-2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достижения,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которые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1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учитываются</a:t>
                  </a:r>
                  <a:r>
                    <a:rPr lang="ru-RU" sz="2800" spc="-6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-5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в </a:t>
                  </a:r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соответствии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7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с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правилами</a:t>
                  </a:r>
                  <a:r>
                    <a:rPr lang="ru-RU" sz="2800" spc="-85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 </a:t>
                  </a:r>
                  <a:r>
                    <a:rPr lang="ru-RU" sz="2800" spc="1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приема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D8794B-32F0-65B0-26C4-32F467ECCABC}"/>
                    </a:ext>
                  </a:extLst>
                </p:cNvPr>
                <p:cNvSpPr txBox="1"/>
                <p:nvPr/>
              </p:nvSpPr>
              <p:spPr>
                <a:xfrm>
                  <a:off x="9906449" y="7468917"/>
                  <a:ext cx="36727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800" dirty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Иные документы</a:t>
                  </a:r>
                </a:p>
              </p:txBody>
            </p:sp>
          </p:grpSp>
        </p:grpSp>
        <p:grpSp>
          <p:nvGrpSpPr>
            <p:cNvPr id="29" name="object 11">
              <a:extLst>
                <a:ext uri="{FF2B5EF4-FFF2-40B4-BE49-F238E27FC236}">
                  <a16:creationId xmlns:a16="http://schemas.microsoft.com/office/drawing/2014/main" id="{BE7A86FB-91C0-E7F8-6669-ABC64DF5BB88}"/>
                </a:ext>
              </a:extLst>
            </p:cNvPr>
            <p:cNvGrpSpPr/>
            <p:nvPr/>
          </p:nvGrpSpPr>
          <p:grpSpPr>
            <a:xfrm>
              <a:off x="0" y="7759040"/>
              <a:ext cx="3365095" cy="2574044"/>
              <a:chOff x="381041" y="7533998"/>
              <a:chExt cx="3365459" cy="2468811"/>
            </a:xfrm>
          </p:grpSpPr>
          <p:sp>
            <p:nvSpPr>
              <p:cNvPr id="33" name="object 15">
                <a:extLst>
                  <a:ext uri="{FF2B5EF4-FFF2-40B4-BE49-F238E27FC236}">
                    <a16:creationId xmlns:a16="http://schemas.microsoft.com/office/drawing/2014/main" id="{4BF474CF-2442-5A01-40A4-41D4A25966EA}"/>
                  </a:ext>
                </a:extLst>
              </p:cNvPr>
              <p:cNvSpPr/>
              <p:nvPr/>
            </p:nvSpPr>
            <p:spPr>
              <a:xfrm>
                <a:off x="381041" y="7797323"/>
                <a:ext cx="3365459" cy="2161284"/>
              </a:xfrm>
              <a:custGeom>
                <a:avLst/>
                <a:gdLst/>
                <a:ahLst/>
                <a:cxnLst/>
                <a:rect l="l" t="t" r="r" b="b"/>
                <a:pathLst>
                  <a:path w="3614420" h="2489834">
                    <a:moveTo>
                      <a:pt x="3613827" y="2489730"/>
                    </a:moveTo>
                    <a:lnTo>
                      <a:pt x="0" y="2489730"/>
                    </a:lnTo>
                    <a:lnTo>
                      <a:pt x="0" y="0"/>
                    </a:lnTo>
                    <a:lnTo>
                      <a:pt x="48438" y="297"/>
                    </a:lnTo>
                    <a:lnTo>
                      <a:pt x="96749" y="1187"/>
                    </a:lnTo>
                    <a:lnTo>
                      <a:pt x="144914" y="2666"/>
                    </a:lnTo>
                    <a:lnTo>
                      <a:pt x="192930" y="4731"/>
                    </a:lnTo>
                    <a:lnTo>
                      <a:pt x="240793" y="7378"/>
                    </a:lnTo>
                    <a:lnTo>
                      <a:pt x="288499" y="10604"/>
                    </a:lnTo>
                    <a:lnTo>
                      <a:pt x="336045" y="14405"/>
                    </a:lnTo>
                    <a:lnTo>
                      <a:pt x="383428" y="18778"/>
                    </a:lnTo>
                    <a:lnTo>
                      <a:pt x="430644" y="23720"/>
                    </a:lnTo>
                    <a:lnTo>
                      <a:pt x="477690" y="29226"/>
                    </a:lnTo>
                    <a:lnTo>
                      <a:pt x="524562" y="35294"/>
                    </a:lnTo>
                    <a:lnTo>
                      <a:pt x="571256" y="41920"/>
                    </a:lnTo>
                    <a:lnTo>
                      <a:pt x="617770" y="49100"/>
                    </a:lnTo>
                    <a:lnTo>
                      <a:pt x="664100" y="56831"/>
                    </a:lnTo>
                    <a:lnTo>
                      <a:pt x="710243" y="65110"/>
                    </a:lnTo>
                    <a:lnTo>
                      <a:pt x="756194" y="73933"/>
                    </a:lnTo>
                    <a:lnTo>
                      <a:pt x="801951" y="83297"/>
                    </a:lnTo>
                    <a:lnTo>
                      <a:pt x="847509" y="93198"/>
                    </a:lnTo>
                    <a:lnTo>
                      <a:pt x="892867" y="103633"/>
                    </a:lnTo>
                    <a:lnTo>
                      <a:pt x="938019" y="114598"/>
                    </a:lnTo>
                    <a:lnTo>
                      <a:pt x="982963" y="126090"/>
                    </a:lnTo>
                    <a:lnTo>
                      <a:pt x="1027695" y="138105"/>
                    </a:lnTo>
                    <a:lnTo>
                      <a:pt x="1072212" y="150641"/>
                    </a:lnTo>
                    <a:lnTo>
                      <a:pt x="1116510" y="163692"/>
                    </a:lnTo>
                    <a:lnTo>
                      <a:pt x="1160586" y="177257"/>
                    </a:lnTo>
                    <a:lnTo>
                      <a:pt x="1204437" y="191331"/>
                    </a:lnTo>
                    <a:lnTo>
                      <a:pt x="1248058" y="205911"/>
                    </a:lnTo>
                    <a:lnTo>
                      <a:pt x="1291446" y="220994"/>
                    </a:lnTo>
                    <a:lnTo>
                      <a:pt x="1334599" y="236576"/>
                    </a:lnTo>
                    <a:lnTo>
                      <a:pt x="1377511" y="252654"/>
                    </a:lnTo>
                    <a:lnTo>
                      <a:pt x="1420181" y="269224"/>
                    </a:lnTo>
                    <a:lnTo>
                      <a:pt x="1462605" y="286283"/>
                    </a:lnTo>
                    <a:lnTo>
                      <a:pt x="1504778" y="303827"/>
                    </a:lnTo>
                    <a:lnTo>
                      <a:pt x="1546699" y="321853"/>
                    </a:lnTo>
                    <a:lnTo>
                      <a:pt x="1588362" y="340357"/>
                    </a:lnTo>
                    <a:lnTo>
                      <a:pt x="1629765" y="359336"/>
                    </a:lnTo>
                    <a:lnTo>
                      <a:pt x="1670904" y="378786"/>
                    </a:lnTo>
                    <a:lnTo>
                      <a:pt x="1711776" y="398705"/>
                    </a:lnTo>
                    <a:lnTo>
                      <a:pt x="1752378" y="419088"/>
                    </a:lnTo>
                    <a:lnTo>
                      <a:pt x="1792705" y="439932"/>
                    </a:lnTo>
                    <a:lnTo>
                      <a:pt x="1832755" y="461234"/>
                    </a:lnTo>
                    <a:lnTo>
                      <a:pt x="1872523" y="482990"/>
                    </a:lnTo>
                    <a:lnTo>
                      <a:pt x="1912007" y="505197"/>
                    </a:lnTo>
                    <a:lnTo>
                      <a:pt x="1951203" y="527850"/>
                    </a:lnTo>
                    <a:lnTo>
                      <a:pt x="1990108" y="550948"/>
                    </a:lnTo>
                    <a:lnTo>
                      <a:pt x="2028718" y="574486"/>
                    </a:lnTo>
                    <a:lnTo>
                      <a:pt x="2067029" y="598461"/>
                    </a:lnTo>
                    <a:lnTo>
                      <a:pt x="2105038" y="622869"/>
                    </a:lnTo>
                    <a:lnTo>
                      <a:pt x="2142743" y="647707"/>
                    </a:lnTo>
                    <a:lnTo>
                      <a:pt x="2180138" y="672971"/>
                    </a:lnTo>
                    <a:lnTo>
                      <a:pt x="2217221" y="698659"/>
                    </a:lnTo>
                    <a:lnTo>
                      <a:pt x="2253989" y="724766"/>
                    </a:lnTo>
                    <a:lnTo>
                      <a:pt x="2290437" y="751289"/>
                    </a:lnTo>
                    <a:lnTo>
                      <a:pt x="2326563" y="778224"/>
                    </a:lnTo>
                    <a:lnTo>
                      <a:pt x="2362363" y="805569"/>
                    </a:lnTo>
                    <a:lnTo>
                      <a:pt x="2397833" y="833320"/>
                    </a:lnTo>
                    <a:lnTo>
                      <a:pt x="2432970" y="861472"/>
                    </a:lnTo>
                    <a:lnTo>
                      <a:pt x="2467771" y="890024"/>
                    </a:lnTo>
                    <a:lnTo>
                      <a:pt x="2502232" y="918970"/>
                    </a:lnTo>
                    <a:lnTo>
                      <a:pt x="2536349" y="948309"/>
                    </a:lnTo>
                    <a:lnTo>
                      <a:pt x="2570120" y="978036"/>
                    </a:lnTo>
                    <a:lnTo>
                      <a:pt x="2603540" y="1008148"/>
                    </a:lnTo>
                    <a:lnTo>
                      <a:pt x="2636607" y="1038641"/>
                    </a:lnTo>
                    <a:lnTo>
                      <a:pt x="2669316" y="1069513"/>
                    </a:lnTo>
                    <a:lnTo>
                      <a:pt x="2701665" y="1100758"/>
                    </a:lnTo>
                    <a:lnTo>
                      <a:pt x="2733649" y="1132375"/>
                    </a:lnTo>
                    <a:lnTo>
                      <a:pt x="2765266" y="1164360"/>
                    </a:lnTo>
                    <a:lnTo>
                      <a:pt x="2796512" y="1196709"/>
                    </a:lnTo>
                    <a:lnTo>
                      <a:pt x="2827384" y="1229418"/>
                    </a:lnTo>
                    <a:lnTo>
                      <a:pt x="2857877" y="1262485"/>
                    </a:lnTo>
                    <a:lnTo>
                      <a:pt x="2887989" y="1295905"/>
                    </a:lnTo>
                    <a:lnTo>
                      <a:pt x="2917716" y="1329675"/>
                    </a:lnTo>
                    <a:lnTo>
                      <a:pt x="2947054" y="1363793"/>
                    </a:lnTo>
                    <a:lnTo>
                      <a:pt x="2976001" y="1398254"/>
                    </a:lnTo>
                    <a:lnTo>
                      <a:pt x="3004553" y="1433055"/>
                    </a:lnTo>
                    <a:lnTo>
                      <a:pt x="3032705" y="1468192"/>
                    </a:lnTo>
                    <a:lnTo>
                      <a:pt x="3060456" y="1503662"/>
                    </a:lnTo>
                    <a:lnTo>
                      <a:pt x="3087801" y="1539462"/>
                    </a:lnTo>
                    <a:lnTo>
                      <a:pt x="3114736" y="1575587"/>
                    </a:lnTo>
                    <a:lnTo>
                      <a:pt x="3141259" y="1612036"/>
                    </a:lnTo>
                    <a:lnTo>
                      <a:pt x="3167366" y="1648803"/>
                    </a:lnTo>
                    <a:lnTo>
                      <a:pt x="3193054" y="1685887"/>
                    </a:lnTo>
                    <a:lnTo>
                      <a:pt x="3218318" y="1723282"/>
                    </a:lnTo>
                    <a:lnTo>
                      <a:pt x="3243156" y="1760986"/>
                    </a:lnTo>
                    <a:lnTo>
                      <a:pt x="3267564" y="1798996"/>
                    </a:lnTo>
                    <a:lnTo>
                      <a:pt x="3291539" y="1837307"/>
                    </a:lnTo>
                    <a:lnTo>
                      <a:pt x="3315077" y="1875917"/>
                    </a:lnTo>
                    <a:lnTo>
                      <a:pt x="3338174" y="1914821"/>
                    </a:lnTo>
                    <a:lnTo>
                      <a:pt x="3360828" y="1954017"/>
                    </a:lnTo>
                    <a:lnTo>
                      <a:pt x="3383035" y="1993502"/>
                    </a:lnTo>
                    <a:lnTo>
                      <a:pt x="3404791" y="2033270"/>
                    </a:lnTo>
                    <a:lnTo>
                      <a:pt x="3426093" y="2073320"/>
                    </a:lnTo>
                    <a:lnTo>
                      <a:pt x="3446937" y="2113647"/>
                    </a:lnTo>
                    <a:lnTo>
                      <a:pt x="3467320" y="2154248"/>
                    </a:lnTo>
                    <a:lnTo>
                      <a:pt x="3487238" y="2195120"/>
                    </a:lnTo>
                    <a:lnTo>
                      <a:pt x="3506689" y="2236260"/>
                    </a:lnTo>
                    <a:lnTo>
                      <a:pt x="3525668" y="2277663"/>
                    </a:lnTo>
                    <a:lnTo>
                      <a:pt x="3544172" y="2319326"/>
                    </a:lnTo>
                    <a:lnTo>
                      <a:pt x="3562198" y="2361246"/>
                    </a:lnTo>
                    <a:lnTo>
                      <a:pt x="3579742" y="2403420"/>
                    </a:lnTo>
                    <a:lnTo>
                      <a:pt x="3596801" y="2445843"/>
                    </a:lnTo>
                    <a:lnTo>
                      <a:pt x="3613371" y="2488513"/>
                    </a:lnTo>
                    <a:lnTo>
                      <a:pt x="3613827" y="2489730"/>
                    </a:lnTo>
                    <a:close/>
                  </a:path>
                </a:pathLst>
              </a:custGeom>
              <a:solidFill>
                <a:srgbClr val="F7F7F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16">
                <a:extLst>
                  <a:ext uri="{FF2B5EF4-FFF2-40B4-BE49-F238E27FC236}">
                    <a16:creationId xmlns:a16="http://schemas.microsoft.com/office/drawing/2014/main" id="{46CD6696-53C6-DE35-5040-896C98F3B28D}"/>
                  </a:ext>
                </a:extLst>
              </p:cNvPr>
              <p:cNvSpPr/>
              <p:nvPr/>
            </p:nvSpPr>
            <p:spPr>
              <a:xfrm>
                <a:off x="381041" y="7533998"/>
                <a:ext cx="3365459" cy="2468811"/>
              </a:xfrm>
              <a:custGeom>
                <a:avLst/>
                <a:gdLst/>
                <a:ahLst/>
                <a:cxnLst/>
                <a:rect l="l" t="t" r="r" b="b"/>
                <a:pathLst>
                  <a:path w="3746500" h="2614929">
                    <a:moveTo>
                      <a:pt x="3745949" y="2614441"/>
                    </a:moveTo>
                    <a:lnTo>
                      <a:pt x="3478971" y="2614441"/>
                    </a:lnTo>
                    <a:lnTo>
                      <a:pt x="3464328" y="2578035"/>
                    </a:lnTo>
                    <a:lnTo>
                      <a:pt x="3446802" y="2535959"/>
                    </a:lnTo>
                    <a:lnTo>
                      <a:pt x="3428779" y="2494141"/>
                    </a:lnTo>
                    <a:lnTo>
                      <a:pt x="3410264" y="2452587"/>
                    </a:lnTo>
                    <a:lnTo>
                      <a:pt x="3391260" y="2411299"/>
                    </a:lnTo>
                    <a:lnTo>
                      <a:pt x="3371771" y="2370282"/>
                    </a:lnTo>
                    <a:lnTo>
                      <a:pt x="3351801" y="2329538"/>
                    </a:lnTo>
                    <a:lnTo>
                      <a:pt x="3331353" y="2289072"/>
                    </a:lnTo>
                    <a:lnTo>
                      <a:pt x="3310431" y="2248888"/>
                    </a:lnTo>
                    <a:lnTo>
                      <a:pt x="3289039" y="2208989"/>
                    </a:lnTo>
                    <a:lnTo>
                      <a:pt x="3267180" y="2169378"/>
                    </a:lnTo>
                    <a:lnTo>
                      <a:pt x="3244859" y="2130060"/>
                    </a:lnTo>
                    <a:lnTo>
                      <a:pt x="3222078" y="2091038"/>
                    </a:lnTo>
                    <a:lnTo>
                      <a:pt x="3198841" y="2052317"/>
                    </a:lnTo>
                    <a:lnTo>
                      <a:pt x="3175153" y="2013898"/>
                    </a:lnTo>
                    <a:lnTo>
                      <a:pt x="3151017" y="1975787"/>
                    </a:lnTo>
                    <a:lnTo>
                      <a:pt x="3126437" y="1937988"/>
                    </a:lnTo>
                    <a:lnTo>
                      <a:pt x="3101415" y="1900502"/>
                    </a:lnTo>
                    <a:lnTo>
                      <a:pt x="3075957" y="1863336"/>
                    </a:lnTo>
                    <a:lnTo>
                      <a:pt x="3050066" y="1826491"/>
                    </a:lnTo>
                    <a:lnTo>
                      <a:pt x="3023745" y="1789973"/>
                    </a:lnTo>
                    <a:lnTo>
                      <a:pt x="2996998" y="1753783"/>
                    </a:lnTo>
                    <a:lnTo>
                      <a:pt x="2969829" y="1717927"/>
                    </a:lnTo>
                    <a:lnTo>
                      <a:pt x="2942242" y="1682409"/>
                    </a:lnTo>
                    <a:lnTo>
                      <a:pt x="2914240" y="1647230"/>
                    </a:lnTo>
                    <a:lnTo>
                      <a:pt x="2885827" y="1612396"/>
                    </a:lnTo>
                    <a:lnTo>
                      <a:pt x="2857006" y="1577910"/>
                    </a:lnTo>
                    <a:lnTo>
                      <a:pt x="2827782" y="1543776"/>
                    </a:lnTo>
                    <a:lnTo>
                      <a:pt x="2798158" y="1509998"/>
                    </a:lnTo>
                    <a:lnTo>
                      <a:pt x="2768138" y="1476578"/>
                    </a:lnTo>
                    <a:lnTo>
                      <a:pt x="2737725" y="1443522"/>
                    </a:lnTo>
                    <a:lnTo>
                      <a:pt x="2706924" y="1410832"/>
                    </a:lnTo>
                    <a:lnTo>
                      <a:pt x="2675737" y="1378512"/>
                    </a:lnTo>
                    <a:lnTo>
                      <a:pt x="2644169" y="1346566"/>
                    </a:lnTo>
                    <a:lnTo>
                      <a:pt x="2612224" y="1314998"/>
                    </a:lnTo>
                    <a:lnTo>
                      <a:pt x="2579904" y="1283812"/>
                    </a:lnTo>
                    <a:lnTo>
                      <a:pt x="2547214" y="1253010"/>
                    </a:lnTo>
                    <a:lnTo>
                      <a:pt x="2514157" y="1222598"/>
                    </a:lnTo>
                    <a:lnTo>
                      <a:pt x="2480738" y="1192577"/>
                    </a:lnTo>
                    <a:lnTo>
                      <a:pt x="2446959" y="1162953"/>
                    </a:lnTo>
                    <a:lnTo>
                      <a:pt x="2412825" y="1133729"/>
                    </a:lnTo>
                    <a:lnTo>
                      <a:pt x="2378339" y="1104909"/>
                    </a:lnTo>
                    <a:lnTo>
                      <a:pt x="2343361" y="1076381"/>
                    </a:lnTo>
                    <a:lnTo>
                      <a:pt x="2308327" y="1048494"/>
                    </a:lnTo>
                    <a:lnTo>
                      <a:pt x="2272808" y="1020906"/>
                    </a:lnTo>
                    <a:lnTo>
                      <a:pt x="2236952" y="993738"/>
                    </a:lnTo>
                    <a:lnTo>
                      <a:pt x="2200763" y="966991"/>
                    </a:lnTo>
                    <a:lnTo>
                      <a:pt x="2164245" y="940670"/>
                    </a:lnTo>
                    <a:lnTo>
                      <a:pt x="2127400" y="914778"/>
                    </a:lnTo>
                    <a:lnTo>
                      <a:pt x="2090233" y="889320"/>
                    </a:lnTo>
                    <a:lnTo>
                      <a:pt x="2052748" y="864299"/>
                    </a:lnTo>
                    <a:lnTo>
                      <a:pt x="2014948" y="839719"/>
                    </a:lnTo>
                    <a:lnTo>
                      <a:pt x="1976837" y="815582"/>
                    </a:lnTo>
                    <a:lnTo>
                      <a:pt x="1938419" y="791894"/>
                    </a:lnTo>
                    <a:lnTo>
                      <a:pt x="1899697" y="768658"/>
                    </a:lnTo>
                    <a:lnTo>
                      <a:pt x="1860676" y="745877"/>
                    </a:lnTo>
                    <a:lnTo>
                      <a:pt x="1821358" y="723555"/>
                    </a:lnTo>
                    <a:lnTo>
                      <a:pt x="1781747" y="701697"/>
                    </a:lnTo>
                    <a:lnTo>
                      <a:pt x="1741848" y="680304"/>
                    </a:lnTo>
                    <a:lnTo>
                      <a:pt x="1701663" y="659383"/>
                    </a:lnTo>
                    <a:lnTo>
                      <a:pt x="1661198" y="638935"/>
                    </a:lnTo>
                    <a:lnTo>
                      <a:pt x="1620454" y="618964"/>
                    </a:lnTo>
                    <a:lnTo>
                      <a:pt x="1579437" y="599475"/>
                    </a:lnTo>
                    <a:lnTo>
                      <a:pt x="1538149" y="580472"/>
                    </a:lnTo>
                    <a:lnTo>
                      <a:pt x="1496594" y="561957"/>
                    </a:lnTo>
                    <a:lnTo>
                      <a:pt x="1454777" y="543934"/>
                    </a:lnTo>
                    <a:lnTo>
                      <a:pt x="1412701" y="526408"/>
                    </a:lnTo>
                    <a:lnTo>
                      <a:pt x="1370369" y="509382"/>
                    </a:lnTo>
                    <a:lnTo>
                      <a:pt x="1327785" y="492859"/>
                    </a:lnTo>
                    <a:lnTo>
                      <a:pt x="1284953" y="476844"/>
                    </a:lnTo>
                    <a:lnTo>
                      <a:pt x="1241877" y="461339"/>
                    </a:lnTo>
                    <a:lnTo>
                      <a:pt x="1198560" y="446350"/>
                    </a:lnTo>
                    <a:lnTo>
                      <a:pt x="1155007" y="431878"/>
                    </a:lnTo>
                    <a:lnTo>
                      <a:pt x="1111220" y="417929"/>
                    </a:lnTo>
                    <a:lnTo>
                      <a:pt x="1067203" y="404506"/>
                    </a:lnTo>
                    <a:lnTo>
                      <a:pt x="1022961" y="391612"/>
                    </a:lnTo>
                    <a:lnTo>
                      <a:pt x="978496" y="379252"/>
                    </a:lnTo>
                    <a:lnTo>
                      <a:pt x="933813" y="367428"/>
                    </a:lnTo>
                    <a:lnTo>
                      <a:pt x="888915" y="356146"/>
                    </a:lnTo>
                    <a:lnTo>
                      <a:pt x="843807" y="345407"/>
                    </a:lnTo>
                    <a:lnTo>
                      <a:pt x="798491" y="335217"/>
                    </a:lnTo>
                    <a:lnTo>
                      <a:pt x="752971" y="325578"/>
                    </a:lnTo>
                    <a:lnTo>
                      <a:pt x="707251" y="316495"/>
                    </a:lnTo>
                    <a:lnTo>
                      <a:pt x="661335" y="307971"/>
                    </a:lnTo>
                    <a:lnTo>
                      <a:pt x="615227" y="300010"/>
                    </a:lnTo>
                    <a:lnTo>
                      <a:pt x="568930" y="292615"/>
                    </a:lnTo>
                    <a:lnTo>
                      <a:pt x="522448" y="285791"/>
                    </a:lnTo>
                    <a:lnTo>
                      <a:pt x="474966" y="279441"/>
                    </a:lnTo>
                    <a:lnTo>
                      <a:pt x="428942" y="273868"/>
                    </a:lnTo>
                    <a:lnTo>
                      <a:pt x="381927" y="268777"/>
                    </a:lnTo>
                    <a:lnTo>
                      <a:pt x="334741" y="264270"/>
                    </a:lnTo>
                    <a:lnTo>
                      <a:pt x="287389" y="260353"/>
                    </a:lnTo>
                    <a:lnTo>
                      <a:pt x="239874" y="257028"/>
                    </a:lnTo>
                    <a:lnTo>
                      <a:pt x="192200" y="254300"/>
                    </a:lnTo>
                    <a:lnTo>
                      <a:pt x="144370" y="252171"/>
                    </a:lnTo>
                    <a:lnTo>
                      <a:pt x="96388" y="250646"/>
                    </a:lnTo>
                    <a:lnTo>
                      <a:pt x="48258" y="249728"/>
                    </a:lnTo>
                    <a:lnTo>
                      <a:pt x="0" y="249421"/>
                    </a:lnTo>
                    <a:lnTo>
                      <a:pt x="0" y="0"/>
                    </a:lnTo>
                    <a:lnTo>
                      <a:pt x="48445" y="289"/>
                    </a:lnTo>
                    <a:lnTo>
                      <a:pt x="96769" y="1157"/>
                    </a:lnTo>
                    <a:lnTo>
                      <a:pt x="144954" y="2599"/>
                    </a:lnTo>
                    <a:lnTo>
                      <a:pt x="192997" y="4612"/>
                    </a:lnTo>
                    <a:lnTo>
                      <a:pt x="240893" y="7193"/>
                    </a:lnTo>
                    <a:lnTo>
                      <a:pt x="288641" y="10338"/>
                    </a:lnTo>
                    <a:lnTo>
                      <a:pt x="336236" y="14044"/>
                    </a:lnTo>
                    <a:lnTo>
                      <a:pt x="383675" y="18308"/>
                    </a:lnTo>
                    <a:lnTo>
                      <a:pt x="430955" y="23127"/>
                    </a:lnTo>
                    <a:lnTo>
                      <a:pt x="478073" y="28497"/>
                    </a:lnTo>
                    <a:lnTo>
                      <a:pt x="525025" y="34415"/>
                    </a:lnTo>
                    <a:lnTo>
                      <a:pt x="571808" y="40878"/>
                    </a:lnTo>
                    <a:lnTo>
                      <a:pt x="618419" y="47882"/>
                    </a:lnTo>
                    <a:lnTo>
                      <a:pt x="664855" y="55424"/>
                    </a:lnTo>
                    <a:lnTo>
                      <a:pt x="711111" y="63501"/>
                    </a:lnTo>
                    <a:lnTo>
                      <a:pt x="757186" y="72110"/>
                    </a:lnTo>
                    <a:lnTo>
                      <a:pt x="803075" y="81247"/>
                    </a:lnTo>
                    <a:lnTo>
                      <a:pt x="848775" y="90908"/>
                    </a:lnTo>
                    <a:lnTo>
                      <a:pt x="894283" y="101092"/>
                    </a:lnTo>
                    <a:lnTo>
                      <a:pt x="939596" y="111793"/>
                    </a:lnTo>
                    <a:lnTo>
                      <a:pt x="984710" y="123010"/>
                    </a:lnTo>
                    <a:lnTo>
                      <a:pt x="1029623" y="134738"/>
                    </a:lnTo>
                    <a:lnTo>
                      <a:pt x="1074330" y="146975"/>
                    </a:lnTo>
                    <a:lnTo>
                      <a:pt x="1118829" y="159717"/>
                    </a:lnTo>
                    <a:lnTo>
                      <a:pt x="1163116" y="172961"/>
                    </a:lnTo>
                    <a:lnTo>
                      <a:pt x="1207187" y="186703"/>
                    </a:lnTo>
                    <a:lnTo>
                      <a:pt x="1251041" y="200940"/>
                    </a:lnTo>
                    <a:lnTo>
                      <a:pt x="1294673" y="215670"/>
                    </a:lnTo>
                    <a:lnTo>
                      <a:pt x="1338079" y="230888"/>
                    </a:lnTo>
                    <a:lnTo>
                      <a:pt x="1381258" y="246591"/>
                    </a:lnTo>
                    <a:lnTo>
                      <a:pt x="1424205" y="262777"/>
                    </a:lnTo>
                    <a:lnTo>
                      <a:pt x="1466917" y="279441"/>
                    </a:lnTo>
                    <a:lnTo>
                      <a:pt x="1509391" y="296581"/>
                    </a:lnTo>
                    <a:lnTo>
                      <a:pt x="1551623" y="314193"/>
                    </a:lnTo>
                    <a:lnTo>
                      <a:pt x="1593611" y="332274"/>
                    </a:lnTo>
                    <a:lnTo>
                      <a:pt x="1635350" y="350820"/>
                    </a:lnTo>
                    <a:lnTo>
                      <a:pt x="1676839" y="369829"/>
                    </a:lnTo>
                    <a:lnTo>
                      <a:pt x="1718072" y="389297"/>
                    </a:lnTo>
                    <a:lnTo>
                      <a:pt x="1759048" y="409220"/>
                    </a:lnTo>
                    <a:lnTo>
                      <a:pt x="1799762" y="429596"/>
                    </a:lnTo>
                    <a:lnTo>
                      <a:pt x="1840212" y="450421"/>
                    </a:lnTo>
                    <a:lnTo>
                      <a:pt x="1880394" y="471692"/>
                    </a:lnTo>
                    <a:lnTo>
                      <a:pt x="1920305" y="493405"/>
                    </a:lnTo>
                    <a:lnTo>
                      <a:pt x="1959942" y="515558"/>
                    </a:lnTo>
                    <a:lnTo>
                      <a:pt x="1999301" y="538146"/>
                    </a:lnTo>
                    <a:lnTo>
                      <a:pt x="2038379" y="561167"/>
                    </a:lnTo>
                    <a:lnTo>
                      <a:pt x="2077172" y="584617"/>
                    </a:lnTo>
                    <a:lnTo>
                      <a:pt x="2115678" y="608494"/>
                    </a:lnTo>
                    <a:lnTo>
                      <a:pt x="2153893" y="632793"/>
                    </a:lnTo>
                    <a:lnTo>
                      <a:pt x="2191814" y="657511"/>
                    </a:lnTo>
                    <a:lnTo>
                      <a:pt x="2229437" y="682646"/>
                    </a:lnTo>
                    <a:lnTo>
                      <a:pt x="2266760" y="708194"/>
                    </a:lnTo>
                    <a:lnTo>
                      <a:pt x="2303778" y="734151"/>
                    </a:lnTo>
                    <a:lnTo>
                      <a:pt x="2340489" y="760514"/>
                    </a:lnTo>
                    <a:lnTo>
                      <a:pt x="2376890" y="787280"/>
                    </a:lnTo>
                    <a:lnTo>
                      <a:pt x="2412976" y="814446"/>
                    </a:lnTo>
                    <a:lnTo>
                      <a:pt x="2448745" y="842009"/>
                    </a:lnTo>
                    <a:lnTo>
                      <a:pt x="2484194" y="869964"/>
                    </a:lnTo>
                    <a:lnTo>
                      <a:pt x="2519318" y="898309"/>
                    </a:lnTo>
                    <a:lnTo>
                      <a:pt x="2554116" y="927041"/>
                    </a:lnTo>
                    <a:lnTo>
                      <a:pt x="2588583" y="956156"/>
                    </a:lnTo>
                    <a:lnTo>
                      <a:pt x="2622717" y="985650"/>
                    </a:lnTo>
                    <a:lnTo>
                      <a:pt x="2656513" y="1015522"/>
                    </a:lnTo>
                    <a:lnTo>
                      <a:pt x="2689969" y="1045766"/>
                    </a:lnTo>
                    <a:lnTo>
                      <a:pt x="2723081" y="1076381"/>
                    </a:lnTo>
                    <a:lnTo>
                      <a:pt x="2755847" y="1107362"/>
                    </a:lnTo>
                    <a:lnTo>
                      <a:pt x="2788262" y="1138707"/>
                    </a:lnTo>
                    <a:lnTo>
                      <a:pt x="2820324" y="1170412"/>
                    </a:lnTo>
                    <a:lnTo>
                      <a:pt x="2852029" y="1202474"/>
                    </a:lnTo>
                    <a:lnTo>
                      <a:pt x="2883373" y="1234889"/>
                    </a:lnTo>
                    <a:lnTo>
                      <a:pt x="2914355" y="1267654"/>
                    </a:lnTo>
                    <a:lnTo>
                      <a:pt x="2944969" y="1300767"/>
                    </a:lnTo>
                    <a:lnTo>
                      <a:pt x="2975214" y="1334223"/>
                    </a:lnTo>
                    <a:lnTo>
                      <a:pt x="3005085" y="1368019"/>
                    </a:lnTo>
                    <a:lnTo>
                      <a:pt x="3034580" y="1402153"/>
                    </a:lnTo>
                    <a:lnTo>
                      <a:pt x="3063695" y="1436620"/>
                    </a:lnTo>
                    <a:lnTo>
                      <a:pt x="3092427" y="1471417"/>
                    </a:lnTo>
                    <a:lnTo>
                      <a:pt x="3120772" y="1506542"/>
                    </a:lnTo>
                    <a:lnTo>
                      <a:pt x="3148727" y="1541991"/>
                    </a:lnTo>
                    <a:lnTo>
                      <a:pt x="3176290" y="1577760"/>
                    </a:lnTo>
                    <a:lnTo>
                      <a:pt x="3203455" y="1613846"/>
                    </a:lnTo>
                    <a:lnTo>
                      <a:pt x="3230222" y="1650247"/>
                    </a:lnTo>
                    <a:lnTo>
                      <a:pt x="3256585" y="1686958"/>
                    </a:lnTo>
                    <a:lnTo>
                      <a:pt x="3282542" y="1723976"/>
                    </a:lnTo>
                    <a:lnTo>
                      <a:pt x="3308090" y="1761299"/>
                    </a:lnTo>
                    <a:lnTo>
                      <a:pt x="3333224" y="1798922"/>
                    </a:lnTo>
                    <a:lnTo>
                      <a:pt x="3357943" y="1836843"/>
                    </a:lnTo>
                    <a:lnTo>
                      <a:pt x="3382242" y="1875058"/>
                    </a:lnTo>
                    <a:lnTo>
                      <a:pt x="3406118" y="1913564"/>
                    </a:lnTo>
                    <a:lnTo>
                      <a:pt x="3429569" y="1952357"/>
                    </a:lnTo>
                    <a:lnTo>
                      <a:pt x="3452590" y="1991435"/>
                    </a:lnTo>
                    <a:lnTo>
                      <a:pt x="3475178" y="2030794"/>
                    </a:lnTo>
                    <a:lnTo>
                      <a:pt x="3497331" y="2070430"/>
                    </a:lnTo>
                    <a:lnTo>
                      <a:pt x="3519044" y="2110341"/>
                    </a:lnTo>
                    <a:lnTo>
                      <a:pt x="3540315" y="2150523"/>
                    </a:lnTo>
                    <a:lnTo>
                      <a:pt x="3561140" y="2190973"/>
                    </a:lnTo>
                    <a:lnTo>
                      <a:pt x="3581515" y="2231688"/>
                    </a:lnTo>
                    <a:lnTo>
                      <a:pt x="3601439" y="2272664"/>
                    </a:lnTo>
                    <a:lnTo>
                      <a:pt x="3620907" y="2313897"/>
                    </a:lnTo>
                    <a:lnTo>
                      <a:pt x="3639915" y="2355385"/>
                    </a:lnTo>
                    <a:lnTo>
                      <a:pt x="3658462" y="2397125"/>
                    </a:lnTo>
                    <a:lnTo>
                      <a:pt x="3676543" y="2439113"/>
                    </a:lnTo>
                    <a:lnTo>
                      <a:pt x="3694155" y="2481345"/>
                    </a:lnTo>
                    <a:lnTo>
                      <a:pt x="3711294" y="2523819"/>
                    </a:lnTo>
                    <a:lnTo>
                      <a:pt x="3727959" y="2566531"/>
                    </a:lnTo>
                    <a:lnTo>
                      <a:pt x="3744144" y="2609478"/>
                    </a:lnTo>
                    <a:lnTo>
                      <a:pt x="3745949" y="2614441"/>
                    </a:lnTo>
                    <a:close/>
                  </a:path>
                </a:pathLst>
              </a:custGeom>
              <a:solidFill>
                <a:srgbClr val="B5256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-152400" y="-598368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</a:t>
            </a:r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2"/>
          </p:nvPr>
        </p:nvSpPr>
        <p:spPr>
          <a:xfrm>
            <a:off x="394732" y="2540657"/>
            <a:ext cx="8807045" cy="5037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93165">
              <a:spcBef>
                <a:spcPts val="100"/>
              </a:spcBef>
            </a:pPr>
            <a:r>
              <a:rPr lang="ru-RU" sz="4000" spc="235" dirty="0">
                <a:latin typeface="Verdana" panose="020B0604030504040204" pitchFamily="34" charset="0"/>
                <a:ea typeface="Verdana" panose="020B0604030504040204" pitchFamily="34" charset="0"/>
              </a:rPr>
              <a:t>ПЕРЕЧЕНЬ </a:t>
            </a:r>
            <a:r>
              <a:rPr lang="ru-RU" sz="4000" spc="245" dirty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</a:p>
          <a:p>
            <a:pPr marL="67945">
              <a:spcBef>
                <a:spcPts val="2305"/>
              </a:spcBef>
            </a:pPr>
            <a:r>
              <a:rPr lang="ru-RU"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Способы подачи документов:</a:t>
            </a:r>
            <a:endParaRPr sz="2800" b="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endParaRPr lang="ru-RU" sz="2800" spc="13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spc="130" dirty="0" err="1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Лично</a:t>
            </a:r>
            <a:r>
              <a:rPr sz="2800" spc="-10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Университете,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3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а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также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филиалах</a:t>
            </a:r>
          </a:p>
          <a:p>
            <a:pPr marL="662940" marR="331470" indent="-342900">
              <a:buFont typeface="Arial" panose="020B0604020202020204" pitchFamily="34" charset="0"/>
              <a:buChar char="•"/>
            </a:pPr>
            <a:r>
              <a:rPr sz="2800" b="0" spc="14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электронной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7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форме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5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через</a:t>
            </a:r>
            <a:r>
              <a:rPr sz="2800" b="0" spc="-18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spc="180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Госуслуги</a:t>
            </a:r>
            <a:r>
              <a:rPr sz="2800" spc="-17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 </a:t>
            </a:r>
            <a:r>
              <a:rPr sz="2800" b="0" spc="-5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— </a:t>
            </a:r>
            <a:r>
              <a:rPr sz="2800" b="0" spc="6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суперсервис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«Поступление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</a:t>
            </a:r>
            <a:r>
              <a:rPr sz="2800" b="0" spc="-10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вуз</a:t>
            </a:r>
            <a:r>
              <a:rPr sz="2800" b="0" spc="-1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800" b="0" spc="-1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онлайн»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662940" indent="-342900">
              <a:spcBef>
                <a:spcPts val="395"/>
              </a:spcBef>
              <a:buFont typeface="Arial" panose="020B0604020202020204" pitchFamily="34" charset="0"/>
              <a:buChar char="•"/>
            </a:pPr>
            <a:r>
              <a:rPr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</a:t>
            </a:r>
            <a:r>
              <a:rPr lang="ru-RU" sz="2800" b="0" spc="12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 </a:t>
            </a:r>
            <a:r>
              <a:rPr lang="ru-RU" sz="2800" spc="125" dirty="0">
                <a:latin typeface="Verdana" panose="020B0604030504040204" pitchFamily="34" charset="0"/>
                <a:ea typeface="Verdana" panose="020B0604030504040204" pitchFamily="34" charset="0"/>
                <a:cs typeface="Malgun Gothic"/>
              </a:rPr>
              <a:t>почте</a:t>
            </a:r>
            <a:endParaRPr sz="2800" dirty="0">
              <a:latin typeface="Verdana" panose="020B0604030504040204" pitchFamily="34" charset="0"/>
              <a:ea typeface="Verdana" panose="020B0604030504040204" pitchFamily="34" charset="0"/>
              <a:cs typeface="Malgun Gothic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9E4B653-1FB0-45E7-B028-4BC0AC624EE1}"/>
              </a:ext>
            </a:extLst>
          </p:cNvPr>
          <p:cNvSpPr txBox="1">
            <a:spLocks/>
          </p:cNvSpPr>
          <p:nvPr/>
        </p:nvSpPr>
        <p:spPr>
          <a:xfrm>
            <a:off x="8685635" y="8704082"/>
            <a:ext cx="9906000" cy="23224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12800" b="1" i="0">
                <a:solidFill>
                  <a:srgbClr val="B52567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15000" spc="45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ДОКУМЕНТЫ</a:t>
            </a:r>
            <a:r>
              <a:rPr lang="ru-RU" sz="15000" spc="-11737" baseline="8576" dirty="0">
                <a:solidFill>
                  <a:srgbClr val="B52567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04E0225-064F-B25B-A1A8-2CB3FBE35ACF}"/>
              </a:ext>
            </a:extLst>
          </p:cNvPr>
          <p:cNvGrpSpPr/>
          <p:nvPr/>
        </p:nvGrpSpPr>
        <p:grpSpPr>
          <a:xfrm>
            <a:off x="533400" y="952500"/>
            <a:ext cx="22341877" cy="9638271"/>
            <a:chOff x="533400" y="927121"/>
            <a:chExt cx="22341877" cy="9638271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B28657F-DFDE-A6A1-9F83-C2485FD2B264}"/>
                </a:ext>
              </a:extLst>
            </p:cNvPr>
            <p:cNvGrpSpPr/>
            <p:nvPr/>
          </p:nvGrpSpPr>
          <p:grpSpPr>
            <a:xfrm>
              <a:off x="533400" y="927121"/>
              <a:ext cx="22341877" cy="9638271"/>
              <a:chOff x="533400" y="927121"/>
              <a:chExt cx="22341877" cy="9638271"/>
            </a:xfrm>
          </p:grpSpPr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CC1B5AA8-B811-5D71-91DE-3A5F8E916FDF}"/>
                  </a:ext>
                </a:extLst>
              </p:cNvPr>
              <p:cNvGrpSpPr/>
              <p:nvPr/>
            </p:nvGrpSpPr>
            <p:grpSpPr>
              <a:xfrm>
                <a:off x="533400" y="927121"/>
                <a:ext cx="17449800" cy="8331178"/>
                <a:chOff x="533400" y="927121"/>
                <a:chExt cx="17449800" cy="8331178"/>
              </a:xfrm>
            </p:grpSpPr>
            <p:grpSp>
              <p:nvGrpSpPr>
                <p:cNvPr id="16" name="Группа 15">
                  <a:extLst>
                    <a:ext uri="{FF2B5EF4-FFF2-40B4-BE49-F238E27FC236}">
                      <a16:creationId xmlns:a16="http://schemas.microsoft.com/office/drawing/2014/main" id="{373ED420-053C-5406-5D37-EACA63E376BD}"/>
                    </a:ext>
                  </a:extLst>
                </p:cNvPr>
                <p:cNvGrpSpPr/>
                <p:nvPr/>
              </p:nvGrpSpPr>
              <p:grpSpPr>
                <a:xfrm>
                  <a:off x="10128704" y="3139916"/>
                  <a:ext cx="7168695" cy="3986193"/>
                  <a:chOff x="10128704" y="3139916"/>
                  <a:chExt cx="7168695" cy="3986193"/>
                </a:xfrm>
              </p:grpSpPr>
              <p:pic>
                <p:nvPicPr>
                  <p:cNvPr id="4" name="object 4"/>
                  <p:cNvPicPr/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3717067" y="3139916"/>
                    <a:ext cx="3046934" cy="3077699"/>
                  </a:xfrm>
                  <a:prstGeom prst="rect">
                    <a:avLst/>
                  </a:prstGeom>
                </p:spPr>
              </p:pic>
              <p:grpSp>
                <p:nvGrpSpPr>
                  <p:cNvPr id="5" name="object 5"/>
                  <p:cNvGrpSpPr/>
                  <p:nvPr/>
                </p:nvGrpSpPr>
                <p:grpSpPr>
                  <a:xfrm>
                    <a:off x="10141406" y="3302966"/>
                    <a:ext cx="2914649" cy="2914649"/>
                    <a:chOff x="10159572" y="3302966"/>
                    <a:chExt cx="2914649" cy="2914649"/>
                  </a:xfrm>
                </p:grpSpPr>
                <p:pic>
                  <p:nvPicPr>
                    <p:cNvPr id="6" name="object 6"/>
                    <p:cNvPicPr/>
                    <p:nvPr/>
                  </p:nvPicPr>
                  <p:blipFill>
                    <a:blip r:embed="rId3" cstate="print"/>
                    <a:stretch>
                      <a:fillRect/>
                    </a:stretch>
                  </p:blipFill>
                  <p:spPr>
                    <a:xfrm>
                      <a:off x="10159572" y="3302966"/>
                      <a:ext cx="2914649" cy="291464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" name="object 7"/>
                    <p:cNvSpPr/>
                    <p:nvPr/>
                  </p:nvSpPr>
                  <p:spPr>
                    <a:xfrm>
                      <a:off x="11352124" y="4495518"/>
                      <a:ext cx="525780" cy="5257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25779" h="525779">
                          <a:moveTo>
                            <a:pt x="525512" y="525512"/>
                          </a:moveTo>
                          <a:lnTo>
                            <a:pt x="0" y="525512"/>
                          </a:lnTo>
                          <a:lnTo>
                            <a:pt x="0" y="0"/>
                          </a:lnTo>
                          <a:lnTo>
                            <a:pt x="525512" y="0"/>
                          </a:lnTo>
                          <a:lnTo>
                            <a:pt x="525512" y="52551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pic>
                  <p:nvPicPr>
                    <p:cNvPr id="8" name="object 8"/>
                    <p:cNvPicPr/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11382567" y="4572710"/>
                      <a:ext cx="466724" cy="371474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9" name="object 9"/>
                  <p:cNvSpPr txBox="1"/>
                  <p:nvPr/>
                </p:nvSpPr>
                <p:spPr>
                  <a:xfrm>
                    <a:off x="10128704" y="6584935"/>
                    <a:ext cx="7168695" cy="541174"/>
                  </a:xfrm>
                  <a:prstGeom prst="rect">
                    <a:avLst/>
                  </a:prstGeom>
                </p:spPr>
                <p:txBody>
                  <a:bodyPr vert="horz" wrap="square" lIns="0" tIns="17780" rIns="0" bIns="0" rtlCol="0">
                    <a:spAutoFit/>
                  </a:bodyPr>
                  <a:lstStyle/>
                  <a:p>
                    <a:pPr marL="12700">
                      <a:lnSpc>
                        <a:spcPct val="100000"/>
                      </a:lnSpc>
                      <a:spcBef>
                        <a:spcPts val="140"/>
                      </a:spcBef>
                      <a:tabLst>
                        <a:tab pos="3790315" algn="l"/>
                      </a:tabLst>
                    </a:pPr>
                    <a:r>
                      <a:rPr sz="3400" spc="26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#Вконтакте</a:t>
                    </a:r>
                    <a:r>
                      <a:rPr sz="3400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	</a:t>
                    </a:r>
                    <a:r>
                      <a:rPr sz="3400" spc="305" dirty="0">
                        <a:solidFill>
                          <a:srgbClr val="B52567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ahoma"/>
                      </a:rPr>
                      <a:t>#Telegramm</a:t>
                    </a:r>
                    <a:endParaRPr sz="3400" dirty="0"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endParaRPr>
                  </a:p>
                </p:txBody>
              </p:sp>
            </p:grpSp>
            <p:pic>
              <p:nvPicPr>
                <p:cNvPr id="10" name="object 10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33400" y="2616222"/>
                  <a:ext cx="8114896" cy="6642077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 txBox="1"/>
                <p:nvPr/>
              </p:nvSpPr>
              <p:spPr>
                <a:xfrm>
                  <a:off x="8333137" y="927121"/>
                  <a:ext cx="9650063" cy="782265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lnSpc>
                      <a:spcPct val="100000"/>
                    </a:lnSpc>
                    <a:spcBef>
                      <a:spcPts val="100"/>
                    </a:spcBef>
                  </a:pPr>
                  <a:r>
                    <a:rPr lang="ru-RU" sz="5000" b="1" spc="25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ОСТАЛИСЬ</a:t>
                  </a:r>
                  <a:r>
                    <a:rPr lang="ru-RU" sz="5000" b="1" spc="-80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 </a:t>
                  </a:r>
                  <a:r>
                    <a:rPr lang="ru-RU" sz="5000" b="1" spc="265" dirty="0">
                      <a:solidFill>
                        <a:srgbClr val="B52567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ahoma"/>
                    </a:rPr>
                    <a:t>ВОПРОСЫ?</a:t>
                  </a:r>
                  <a:endParaRPr sz="5000" dirty="0"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endParaRPr>
                </a:p>
              </p:txBody>
            </p:sp>
          </p:grpSp>
          <p:sp>
            <p:nvSpPr>
              <p:cNvPr id="3" name="object 3"/>
              <p:cNvSpPr txBox="1"/>
              <p:nvPr/>
            </p:nvSpPr>
            <p:spPr>
              <a:xfrm>
                <a:off x="10652725" y="8242321"/>
                <a:ext cx="12222552" cy="2323071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5000" b="1" spc="1335" dirty="0">
                    <a:solidFill>
                      <a:srgbClr val="B52567">
                        <a:alpha val="10000"/>
                      </a:srgb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sz="15000" dirty="0">
                  <a:solidFill>
                    <a:srgbClr val="B52567">
                      <a:alpha val="10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1332436" y="5414410"/>
                <a:ext cx="7430564" cy="641842"/>
              </a:xfrm>
              <a:prstGeom prst="rect">
                <a:avLst/>
              </a:prstGeom>
            </p:spPr>
            <p:txBody>
              <a:bodyPr vert="horz" wrap="square" lIns="0" tIns="23939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2" name="object 12"/>
              <p:cNvSpPr txBox="1"/>
              <p:nvPr/>
            </p:nvSpPr>
            <p:spPr>
              <a:xfrm>
                <a:off x="1332434" y="7008943"/>
                <a:ext cx="7430563" cy="634148"/>
              </a:xfrm>
              <a:prstGeom prst="rect">
                <a:avLst/>
              </a:prstGeom>
            </p:spPr>
            <p:txBody>
              <a:bodyPr vert="horz" wrap="square" lIns="0" tIns="23177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endParaRPr sz="26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  <p:sp>
            <p:nvSpPr>
              <p:cNvPr id="13" name="object 13"/>
              <p:cNvSpPr txBox="1"/>
              <p:nvPr/>
            </p:nvSpPr>
            <p:spPr>
              <a:xfrm>
                <a:off x="685800" y="2863391"/>
                <a:ext cx="7772397" cy="5241819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5000" b="1" spc="3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Контакты</a:t>
                </a:r>
                <a:endParaRPr sz="50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310"/>
                  </a:spcBef>
                </a:pPr>
                <a:r>
                  <a:rPr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#Адрес</a:t>
                </a:r>
                <a:endParaRPr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650"/>
                  </a:spcBef>
                </a:pPr>
                <a:r>
                  <a:rPr lang="ru-RU"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sz="2800" spc="-2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г.Красноярск</a:t>
                </a:r>
                <a:r>
                  <a:rPr sz="2800" spc="-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1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ул.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8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Лиды</a:t>
                </a:r>
                <a:r>
                  <a:rPr sz="2800" spc="-18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4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Прушинской,</a:t>
                </a:r>
                <a:r>
                  <a:rPr sz="2800" spc="-19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sz="2800" spc="-5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</a:t>
                </a:r>
                <a:endParaRPr lang="ru-RU" sz="2800" spc="-5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85"/>
                  </a:spcBef>
                </a:pPr>
                <a:r>
                  <a:rPr lang="ru-RU" sz="3400" spc="35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#Приемная</a:t>
                </a:r>
                <a:r>
                  <a:rPr lang="ru-RU" sz="3400" spc="-12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9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комиссия</a:t>
                </a:r>
                <a:r>
                  <a:rPr lang="ru-RU" sz="3400" spc="-114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370" dirty="0" err="1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ИТиСУ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spcBef>
                    <a:spcPts val="1614"/>
                  </a:spcBef>
                </a:pP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</a:t>
                </a:r>
                <a:r>
                  <a:rPr lang="ru-RU" sz="2800" spc="-27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391) 206-</a:t>
                </a:r>
                <a:r>
                  <a:rPr lang="ru-RU" sz="2800" spc="-13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29</a:t>
                </a:r>
                <a:r>
                  <a:rPr lang="ru-RU" sz="2800" spc="-2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, </a:t>
                </a:r>
                <a:r>
                  <a:rPr lang="ru-RU" sz="2800" spc="-47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+7</a:t>
                </a:r>
                <a:r>
                  <a:rPr lang="ru-RU" sz="2800" spc="-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r>
                  <a:rPr lang="ru-RU" sz="2800" spc="-27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(</a:t>
                </a:r>
                <a:r>
                  <a:rPr lang="ru-RU" sz="2800" spc="-27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391) 206-</a:t>
                </a:r>
                <a:r>
                  <a:rPr lang="ru-RU" sz="2800" spc="-13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24-</a:t>
                </a:r>
                <a:r>
                  <a:rPr lang="ru-RU" sz="2800" spc="-2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69</a:t>
                </a:r>
                <a:endParaRPr lang="ru-RU" sz="2800" spc="-25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1825"/>
                  </a:spcBef>
                </a:pPr>
                <a:r>
                  <a:rPr lang="ru-RU" sz="3400" spc="33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#Официальный</a:t>
                </a:r>
                <a:r>
                  <a:rPr lang="ru-RU" sz="3400" spc="-11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 </a:t>
                </a:r>
                <a:r>
                  <a:rPr lang="ru-RU" sz="3400" spc="265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ahoma"/>
                  </a:rPr>
                  <a:t>сайт</a:t>
                </a:r>
                <a:endParaRPr lang="ru-RU" sz="34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endParaRPr>
              </a:p>
              <a:p>
                <a:pPr marL="19685">
                  <a:lnSpc>
                    <a:spcPct val="100000"/>
                  </a:lnSpc>
                  <a:spcBef>
                    <a:spcPts val="1575"/>
                  </a:spcBef>
                </a:pP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 </a:t>
                </a:r>
                <a:r>
                  <a:rPr lang="ru-RU" sz="2800" spc="-5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http://economics.sfu-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  <a:hlinkClick r:id="rId6"/>
                  </a:rPr>
                  <a:t>kras.ru/</a:t>
                </a:r>
                <a:r>
                  <a:rPr lang="ru-RU" sz="2800" spc="-85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Verdana" panose="020B0604030504040204" pitchFamily="34" charset="0"/>
                    <a:ea typeface="Verdana" panose="020B0604030504040204" pitchFamily="34" charset="0"/>
                    <a:cs typeface="Verdana"/>
                  </a:rPr>
                  <a:t> </a:t>
                </a:r>
                <a:endParaRPr lang="ru-RU" sz="2800" dirty="0">
                  <a:latin typeface="Verdana" panose="020B0604030504040204" pitchFamily="34" charset="0"/>
                  <a:ea typeface="Verdana" panose="020B0604030504040204" pitchFamily="34" charset="0"/>
                  <a:cs typeface="Verdana"/>
                </a:endParaRPr>
              </a:p>
            </p:txBody>
          </p:sp>
        </p:grpSp>
        <p:sp>
          <p:nvSpPr>
            <p:cNvPr id="15" name="object 15"/>
            <p:cNvSpPr txBox="1"/>
            <p:nvPr/>
          </p:nvSpPr>
          <p:spPr>
            <a:xfrm>
              <a:off x="11598911" y="1715516"/>
              <a:ext cx="6689089" cy="78226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5000" b="1" spc="29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СПРОСИ</a:t>
              </a:r>
              <a:r>
                <a:rPr sz="5000" b="1" spc="-85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1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У</a:t>
              </a:r>
              <a:r>
                <a:rPr sz="5000" b="1" spc="-8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 </a:t>
              </a:r>
              <a:r>
                <a:rPr sz="5000" b="1" spc="50" dirty="0">
                  <a:solidFill>
                    <a:srgbClr val="B525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НАС</a:t>
              </a:r>
              <a:r>
                <a:rPr lang="ru-RU" sz="5000" b="1" spc="50" dirty="0">
                  <a:solidFill>
                    <a:srgbClr val="B52567"/>
                  </a:solidFill>
                  <a:latin typeface="Tahoma"/>
                  <a:cs typeface="Tahoma"/>
                </a:rPr>
                <a:t>…</a:t>
              </a:r>
              <a:endParaRPr sz="5000" dirty="0">
                <a:latin typeface="Tahoma"/>
                <a:cs typeface="Tahoma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04800" y="-293554"/>
            <a:ext cx="13095706" cy="232371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0" spc="1395" dirty="0">
                <a:solidFill>
                  <a:srgbClr val="001CB9">
                    <a:alpha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ИТИСУ</a:t>
            </a:r>
            <a:endParaRPr sz="15000" dirty="0">
              <a:solidFill>
                <a:srgbClr val="B52567">
                  <a:alpha val="1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373</Words>
  <Application>Microsoft Office PowerPoint</Application>
  <PresentationFormat>Произвольный</PresentationFormat>
  <Paragraphs>95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Verdana</vt:lpstr>
      <vt:lpstr>Office Theme</vt:lpstr>
      <vt:lpstr>Презентация PowerPoint</vt:lpstr>
      <vt:lpstr>Презентация PowerPoint</vt:lpstr>
      <vt:lpstr>Образовательно- квалификационный уровень:</vt:lpstr>
      <vt:lpstr>КОЛИЧЕСТВО</vt:lpstr>
      <vt:lpstr>Презентация PowerPoint</vt:lpstr>
      <vt:lpstr>ИТИСУ</vt:lpstr>
      <vt:lpstr>ПЕРСПЕКТИВА</vt:lpstr>
      <vt:lpstr>ДОКУМЕНТЫ </vt:lpstr>
      <vt:lpstr>ИТИСУ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ТОРГОВОЕ ДЕЛО БАКАЛАВР</dc:title>
  <dc:creator>Анастасия Тройнова</dc:creator>
  <cp:keywords>DAF9summSic,BAE8OW2F7JQ</cp:keywords>
  <cp:lastModifiedBy>Виктория Иванова</cp:lastModifiedBy>
  <cp:revision>13</cp:revision>
  <dcterms:created xsi:type="dcterms:W3CDTF">2025-02-03T04:58:17Z</dcterms:created>
  <dcterms:modified xsi:type="dcterms:W3CDTF">2025-02-06T09:21:42Z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2024-03-13T00:00:00Z</vt:filetime>
  </property>
  <property fmtid="{D5CDD505-2E9C-101B-9397-08002B2CF9AE}" pid="3" name="Creator">
    <vt:lpwstr>Canva</vt:lpwstr>
  </property>
  <property fmtid="{D5CDD505-2E9C-101B-9397-08002B2CF9AE}" pid="4" name="LastSaved">
    <vt:filetime>2025-02-03T00:00:00Z</vt:filetime>
  </property>
  <property fmtid="{D5CDD505-2E9C-101B-9397-08002B2CF9AE}" pid="5" name="Producer">
    <vt:lpwstr>Canva</vt:lpwstr>
  </property>
</Properties>
</file>