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66" r:id="rId5"/>
    <p:sldId id="274" r:id="rId6"/>
    <p:sldId id="275" r:id="rId7"/>
    <p:sldId id="267" r:id="rId8"/>
    <p:sldId id="276" r:id="rId9"/>
    <p:sldId id="277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490" y="-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1F671-8ACD-4B9C-91DF-A5066E4829B9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796D-0005-4965-935A-90F43020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2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CC4F-4F89-493A-9C72-00DFC3665F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4211" y="5805279"/>
            <a:ext cx="1702008" cy="14114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561" y="5781491"/>
            <a:ext cx="5548826" cy="1425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0087" y="-683480"/>
            <a:ext cx="1295781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1942" y="2768708"/>
            <a:ext cx="6914515" cy="534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68367" y="2731451"/>
            <a:ext cx="6694169" cy="590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52298" y="286955"/>
            <a:ext cx="623760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ics.sfu-kras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0" y="-937569"/>
            <a:ext cx="14478000" cy="4168449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0" b="1" spc="1585" dirty="0">
                <a:solidFill>
                  <a:schemeClr val="accent4">
                    <a:lumMod val="20000"/>
                    <a:lumOff val="8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27000" dirty="0">
              <a:solidFill>
                <a:schemeClr val="accent4">
                  <a:lumMod val="20000"/>
                  <a:lumOff val="8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381000" y="6438900"/>
            <a:ext cx="12503045" cy="4919937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0"/>
              </a:spcBef>
            </a:pPr>
            <a:r>
              <a:rPr lang="ru-RU" sz="30000" b="1" spc="3670" dirty="0">
                <a:solidFill>
                  <a:schemeClr val="accent2">
                    <a:lumMod val="40000"/>
                    <a:lumOff val="6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30000" dirty="0">
              <a:solidFill>
                <a:schemeClr val="accent2">
                  <a:lumMod val="40000"/>
                  <a:lumOff val="6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D1F9C-6DD4-9C6E-9C69-DDB4AC769919}"/>
              </a:ext>
            </a:extLst>
          </p:cNvPr>
          <p:cNvSpPr txBox="1"/>
          <p:nvPr/>
        </p:nvSpPr>
        <p:spPr>
          <a:xfrm>
            <a:off x="381000" y="3086100"/>
            <a:ext cx="18440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5080" indent="-1743075">
              <a:lnSpc>
                <a:spcPct val="79100"/>
              </a:lnSpc>
              <a:spcBef>
                <a:spcPts val="2365"/>
              </a:spcBef>
            </a:pPr>
            <a:r>
              <a:rPr lang="ru-RU" sz="10000" spc="8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ИНСТИТУТ</a:t>
            </a:r>
            <a:r>
              <a:rPr lang="ru-RU" sz="10000" spc="-3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0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ТОРГОВЛИ </a:t>
            </a:r>
            <a:r>
              <a:rPr lang="ru-RU" sz="10000" spc="1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34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СФЕРЫ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9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УСЛУГ</a:t>
            </a:r>
            <a:endParaRPr lang="ru-RU" sz="100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7999" cy="69059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6419" y="2352343"/>
            <a:ext cx="12343381" cy="66011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078" y="2352343"/>
            <a:ext cx="6905956" cy="66011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059244" y="4198471"/>
            <a:ext cx="861060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подготовки: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43.03.03 Гостиничное дело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4000" b="1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Профиль подготовки:</a:t>
            </a:r>
          </a:p>
          <a:p>
            <a:r>
              <a:rPr lang="ru-RU" sz="3200" kern="1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43.03.03.31 Гостинично- ресторанная деятельность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5">
            <a:extLst>
              <a:ext uri="{FF2B5EF4-FFF2-40B4-BE49-F238E27FC236}">
                <a16:creationId xmlns:a16="http://schemas.microsoft.com/office/drawing/2014/main" id="{95FDDA4C-705E-28C3-B53F-A5D2A0AB387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7259"/>
            <a:ext cx="8095401" cy="4209639"/>
          </a:xfrm>
          <a:prstGeom prst="rect">
            <a:avLst/>
          </a:prstGeom>
        </p:spPr>
      </p:pic>
      <p:sp>
        <p:nvSpPr>
          <p:cNvPr id="18" name="object 7">
            <a:extLst>
              <a:ext uri="{FF2B5EF4-FFF2-40B4-BE49-F238E27FC236}">
                <a16:creationId xmlns:a16="http://schemas.microsoft.com/office/drawing/2014/main" id="{D6A3003D-130A-7980-83F0-9A4F6FA90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934496"/>
            <a:ext cx="7714401" cy="1694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200" spc="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Образовательно- </a:t>
            </a:r>
            <a:r>
              <a:rPr sz="3200" spc="3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квалификационный </a:t>
            </a:r>
            <a:r>
              <a:rPr sz="3200" spc="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уровень: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D2145938-2DD0-189F-8B3C-37BD1CE54008}"/>
              </a:ext>
            </a:extLst>
          </p:cNvPr>
          <p:cNvSpPr txBox="1"/>
          <p:nvPr/>
        </p:nvSpPr>
        <p:spPr>
          <a:xfrm>
            <a:off x="2777632" y="3573667"/>
            <a:ext cx="42672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155" dirty="0">
                <a:solidFill>
                  <a:srgbClr val="FFFFFF"/>
                </a:solidFill>
                <a:latin typeface="Verdana"/>
                <a:cs typeface="Verdana"/>
              </a:rPr>
              <a:t>БАКАЛАВРИАТ</a:t>
            </a:r>
            <a:endParaRPr sz="4000" dirty="0">
              <a:latin typeface="Verdana"/>
              <a:cs typeface="Verdana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EE618BD9-92F7-A659-7F2B-86A627251939}"/>
              </a:ext>
            </a:extLst>
          </p:cNvPr>
          <p:cNvSpPr txBox="1"/>
          <p:nvPr/>
        </p:nvSpPr>
        <p:spPr>
          <a:xfrm>
            <a:off x="914400" y="6362700"/>
            <a:ext cx="7714401" cy="2215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ru-RU" sz="4000" b="1" spc="39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Срок</a:t>
            </a:r>
            <a:r>
              <a:rPr sz="4000" b="1" spc="-14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4000" b="1" spc="24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подготовки</a:t>
            </a:r>
            <a:r>
              <a:rPr sz="4000" b="1" spc="24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:</a:t>
            </a:r>
            <a:endParaRPr lang="ru-RU" sz="4000" b="1" spc="24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ru-RU" sz="32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Очная форма обучения – 4 года</a:t>
            </a:r>
          </a:p>
          <a:p>
            <a:pPr>
              <a:lnSpc>
                <a:spcPct val="100000"/>
              </a:lnSpc>
            </a:pPr>
            <a:endParaRPr lang="ru-RU" sz="1400" spc="7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ru-RU" sz="320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Заочная </a:t>
            </a:r>
            <a:r>
              <a:rPr lang="ru-RU" sz="3200" spc="8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форма </a:t>
            </a:r>
            <a:r>
              <a:rPr lang="ru-RU" sz="320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обучения - </a:t>
            </a:r>
            <a:r>
              <a:rPr lang="ru-RU" sz="3200" spc="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5</a:t>
            </a:r>
            <a:r>
              <a:rPr sz="3200" spc="-2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3200" spc="-2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лет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DC9A3D04-5BDC-DB7B-D2D9-8F9585A3FE1C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11195" y="1028700"/>
            <a:ext cx="3348104" cy="8409495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CE084E61-6150-4F4E-5317-F832AFAA95F4}"/>
              </a:ext>
            </a:extLst>
          </p:cNvPr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61463" y="1028700"/>
            <a:ext cx="3348104" cy="840949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D8B4D93F-83FB-6742-3FB9-CB5A6DB8C9B1}"/>
              </a:ext>
            </a:extLst>
          </p:cNvPr>
          <p:cNvSpPr txBox="1"/>
          <p:nvPr/>
        </p:nvSpPr>
        <p:spPr>
          <a:xfrm>
            <a:off x="4769114" y="5268233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88A644B7-AC32-6A5D-2D17-83E136D6946F}"/>
              </a:ext>
            </a:extLst>
          </p:cNvPr>
          <p:cNvSpPr txBox="1"/>
          <p:nvPr/>
        </p:nvSpPr>
        <p:spPr>
          <a:xfrm>
            <a:off x="455803" y="7941884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1" y="-495300"/>
            <a:ext cx="13867353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</a:t>
            </a:r>
            <a:r>
              <a:rPr lang="ru-RU"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</a:t>
            </a:r>
            <a:endParaRPr sz="15000" spc="61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92881" y="8334020"/>
            <a:ext cx="8351374" cy="230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ts val="19690"/>
              </a:lnSpc>
            </a:pPr>
            <a:r>
              <a:rPr sz="15000" b="1" spc="10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МЕСТ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763937" y="0"/>
            <a:ext cx="3524250" cy="3423285"/>
            <a:chOff x="14763937" y="0"/>
            <a:chExt cx="3524250" cy="3423285"/>
          </a:xfrm>
        </p:grpSpPr>
        <p:sp>
          <p:nvSpPr>
            <p:cNvPr id="19" name="object 19"/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416B5A3-0B06-5793-5DF3-D3D59EC0DA91}"/>
              </a:ext>
            </a:extLst>
          </p:cNvPr>
          <p:cNvGrpSpPr/>
          <p:nvPr/>
        </p:nvGrpSpPr>
        <p:grpSpPr>
          <a:xfrm>
            <a:off x="3754477" y="1307946"/>
            <a:ext cx="9676353" cy="4118581"/>
            <a:chOff x="4419600" y="2852233"/>
            <a:chExt cx="11396666" cy="4958267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3DB8B9E-557D-2793-5044-C68F931B08AC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4" name="object 4"/>
              <p:cNvSpPr txBox="1"/>
              <p:nvPr/>
            </p:nvSpPr>
            <p:spPr>
              <a:xfrm>
                <a:off x="4813998" y="4073387"/>
                <a:ext cx="4449069" cy="3133255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17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grpSp>
            <p:nvGrpSpPr>
              <p:cNvPr id="11" name="object 11"/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3" name="object 13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B10CFF8-7396-2B65-EFEA-333C95D7C164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7" name="object 7"/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8" name="object 8"/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0" name="object 10"/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2" name="object 4"/>
              <p:cNvSpPr txBox="1"/>
              <p:nvPr/>
            </p:nvSpPr>
            <p:spPr>
              <a:xfrm>
                <a:off x="11658283" y="4075044"/>
                <a:ext cx="3730251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8</a:t>
                </a:r>
                <a:endParaRPr sz="10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5035897" y="2852233"/>
              <a:ext cx="10365838" cy="852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C4F0F018-0D85-7A89-F806-1CD95F2D82CA}"/>
              </a:ext>
            </a:extLst>
          </p:cNvPr>
          <p:cNvSpPr/>
          <p:nvPr/>
        </p:nvSpPr>
        <p:spPr>
          <a:xfrm>
            <a:off x="0" y="7449996"/>
            <a:ext cx="3712856" cy="2883088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EC3AD99-A50D-2A4C-609A-F198B94605E2}"/>
              </a:ext>
            </a:extLst>
          </p:cNvPr>
          <p:cNvGrpSpPr/>
          <p:nvPr/>
        </p:nvGrpSpPr>
        <p:grpSpPr>
          <a:xfrm>
            <a:off x="3793015" y="5462005"/>
            <a:ext cx="9770585" cy="4101095"/>
            <a:chOff x="4419600" y="2873284"/>
            <a:chExt cx="11507651" cy="493721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27B98568-ED1E-6C8E-0584-9EF1833DA0F8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4" name="object 3">
                <a:extLst>
                  <a:ext uri="{FF2B5EF4-FFF2-40B4-BE49-F238E27FC236}">
                    <a16:creationId xmlns:a16="http://schemas.microsoft.com/office/drawing/2014/main" id="{56B18EA3-55A4-1432-854B-590588AEAF2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B5A7EDD8-54FB-9C08-B759-4D2B3EB7325C}"/>
                  </a:ext>
                </a:extLst>
              </p:cNvPr>
              <p:cNvSpPr txBox="1"/>
              <p:nvPr/>
            </p:nvSpPr>
            <p:spPr>
              <a:xfrm>
                <a:off x="4813998" y="4073387"/>
                <a:ext cx="4449069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12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grpSp>
            <p:nvGrpSpPr>
              <p:cNvPr id="36" name="object 11">
                <a:extLst>
                  <a:ext uri="{FF2B5EF4-FFF2-40B4-BE49-F238E27FC236}">
                    <a16:creationId xmlns:a16="http://schemas.microsoft.com/office/drawing/2014/main" id="{745007CF-579B-4737-9F9B-7D6963098B91}"/>
                  </a:ext>
                </a:extLst>
              </p:cNvPr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37" name="object 12">
                  <a:extLst>
                    <a:ext uri="{FF2B5EF4-FFF2-40B4-BE49-F238E27FC236}">
                      <a16:creationId xmlns:a16="http://schemas.microsoft.com/office/drawing/2014/main" id="{F5946DA9-22DD-2F76-294C-9CDCC59A730A}"/>
                    </a:ext>
                  </a:extLst>
                </p:cNvPr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8" name="object 13">
                  <a:extLst>
                    <a:ext uri="{FF2B5EF4-FFF2-40B4-BE49-F238E27FC236}">
                      <a16:creationId xmlns:a16="http://schemas.microsoft.com/office/drawing/2014/main" id="{B2D01A0E-2719-96FF-E4A6-04CB105FBFCD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39" name="object 14">
                  <a:extLst>
                    <a:ext uri="{FF2B5EF4-FFF2-40B4-BE49-F238E27FC236}">
                      <a16:creationId xmlns:a16="http://schemas.microsoft.com/office/drawing/2014/main" id="{456A2941-8C9D-9C5D-1BCB-E1D51E29A062}"/>
                    </a:ext>
                  </a:extLst>
                </p:cNvPr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2EC4C2D-2DAC-880A-05F8-4F72633A8C15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28" name="object 5">
                <a:extLst>
                  <a:ext uri="{FF2B5EF4-FFF2-40B4-BE49-F238E27FC236}">
                    <a16:creationId xmlns:a16="http://schemas.microsoft.com/office/drawing/2014/main" id="{312DD071-3B0E-D8FE-0C9E-375877A884E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29" name="object 7">
                <a:extLst>
                  <a:ext uri="{FF2B5EF4-FFF2-40B4-BE49-F238E27FC236}">
                    <a16:creationId xmlns:a16="http://schemas.microsoft.com/office/drawing/2014/main" id="{36899C28-B387-7C19-D813-5841326B4314}"/>
                  </a:ext>
                </a:extLst>
              </p:cNvPr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31" name="object 8">
                  <a:extLst>
                    <a:ext uri="{FF2B5EF4-FFF2-40B4-BE49-F238E27FC236}">
                      <a16:creationId xmlns:a16="http://schemas.microsoft.com/office/drawing/2014/main" id="{A3FAE2DD-CC47-2261-3195-AE602771B985}"/>
                    </a:ext>
                  </a:extLst>
                </p:cNvPr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2" name="object 9">
                  <a:extLst>
                    <a:ext uri="{FF2B5EF4-FFF2-40B4-BE49-F238E27FC236}">
                      <a16:creationId xmlns:a16="http://schemas.microsoft.com/office/drawing/2014/main" id="{9167BBD1-0665-4527-F2F8-B5BA801A694D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33" name="object 10">
                  <a:extLst>
                    <a:ext uri="{FF2B5EF4-FFF2-40B4-BE49-F238E27FC236}">
                      <a16:creationId xmlns:a16="http://schemas.microsoft.com/office/drawing/2014/main" id="{82B1D8CE-582D-56BA-5F6E-75928EB57705}"/>
                    </a:ext>
                  </a:extLst>
                </p:cNvPr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0" name="object 4">
                <a:extLst>
                  <a:ext uri="{FF2B5EF4-FFF2-40B4-BE49-F238E27FC236}">
                    <a16:creationId xmlns:a16="http://schemas.microsoft.com/office/drawing/2014/main" id="{A7F32401-583C-D11A-A193-E9CBFEDC8560}"/>
                  </a:ext>
                </a:extLst>
              </p:cNvPr>
              <p:cNvSpPr txBox="1"/>
              <p:nvPr/>
            </p:nvSpPr>
            <p:spPr>
              <a:xfrm>
                <a:off x="11658283" y="4075044"/>
                <a:ext cx="3730251" cy="3114728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24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24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24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4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2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0000" b="1" spc="-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13</a:t>
                </a:r>
                <a:endParaRPr sz="10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</p:grp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06CA88E-D48B-FDFC-32EE-09AD968046C2}"/>
                </a:ext>
              </a:extLst>
            </p:cNvPr>
            <p:cNvSpPr/>
            <p:nvPr/>
          </p:nvSpPr>
          <p:spPr>
            <a:xfrm>
              <a:off x="4507913" y="2873284"/>
              <a:ext cx="11419338" cy="852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ЗАОЧНА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6AC74F67-49A6-4023-979E-98D3BD79A8B3}"/>
              </a:ext>
            </a:extLst>
          </p:cNvPr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628900"/>
            <a:ext cx="8697410" cy="7658100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9B097CCC-A310-6116-E8DE-5FC6C3B58557}"/>
              </a:ext>
            </a:extLst>
          </p:cNvPr>
          <p:cNvSpPr txBox="1"/>
          <p:nvPr/>
        </p:nvSpPr>
        <p:spPr>
          <a:xfrm>
            <a:off x="0" y="-293224"/>
            <a:ext cx="6217863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5A72F285-0D30-771B-6830-564FFA95C3FF}"/>
              </a:ext>
            </a:extLst>
          </p:cNvPr>
          <p:cNvSpPr txBox="1"/>
          <p:nvPr/>
        </p:nvSpPr>
        <p:spPr>
          <a:xfrm>
            <a:off x="10820401" y="8343900"/>
            <a:ext cx="8077200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B2394FE-1743-1082-0DA7-D4F7D63733AA}"/>
              </a:ext>
            </a:extLst>
          </p:cNvPr>
          <p:cNvGrpSpPr/>
          <p:nvPr/>
        </p:nvGrpSpPr>
        <p:grpSpPr>
          <a:xfrm>
            <a:off x="3813050" y="8343900"/>
            <a:ext cx="4949950" cy="1792312"/>
            <a:chOff x="13327440" y="4059212"/>
            <a:chExt cx="4949950" cy="1792312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4623938B-DA9A-D0DD-2AB2-4EB658094270}"/>
                </a:ext>
              </a:extLst>
            </p:cNvPr>
            <p:cNvSpPr/>
            <p:nvPr/>
          </p:nvSpPr>
          <p:spPr>
            <a:xfrm>
              <a:off x="13327440" y="4064635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8759" h="1786890">
                  <a:moveTo>
                    <a:pt x="5033456" y="1786699"/>
                  </a:moveTo>
                  <a:lnTo>
                    <a:pt x="285750" y="1786699"/>
                  </a:lnTo>
                  <a:lnTo>
                    <a:pt x="240779" y="1783140"/>
                  </a:lnTo>
                  <a:lnTo>
                    <a:pt x="197320" y="1772673"/>
                  </a:lnTo>
                  <a:lnTo>
                    <a:pt x="156141" y="1755616"/>
                  </a:lnTo>
                  <a:lnTo>
                    <a:pt x="118010" y="1732287"/>
                  </a:lnTo>
                  <a:lnTo>
                    <a:pt x="83694" y="1703005"/>
                  </a:lnTo>
                  <a:lnTo>
                    <a:pt x="54412" y="1668689"/>
                  </a:lnTo>
                  <a:lnTo>
                    <a:pt x="31083" y="1630557"/>
                  </a:lnTo>
                  <a:lnTo>
                    <a:pt x="14026" y="1589379"/>
                  </a:lnTo>
                  <a:lnTo>
                    <a:pt x="3559" y="1545921"/>
                  </a:lnTo>
                  <a:lnTo>
                    <a:pt x="0" y="1500950"/>
                  </a:lnTo>
                  <a:lnTo>
                    <a:pt x="0" y="285750"/>
                  </a:lnTo>
                  <a:lnTo>
                    <a:pt x="3559" y="240779"/>
                  </a:lnTo>
                  <a:lnTo>
                    <a:pt x="14026" y="197320"/>
                  </a:lnTo>
                  <a:lnTo>
                    <a:pt x="31083" y="156142"/>
                  </a:lnTo>
                  <a:lnTo>
                    <a:pt x="54412" y="118010"/>
                  </a:lnTo>
                  <a:lnTo>
                    <a:pt x="83694" y="83694"/>
                  </a:lnTo>
                  <a:lnTo>
                    <a:pt x="118010" y="54412"/>
                  </a:lnTo>
                  <a:lnTo>
                    <a:pt x="156141" y="31083"/>
                  </a:lnTo>
                  <a:lnTo>
                    <a:pt x="197320" y="14027"/>
                  </a:lnTo>
                  <a:lnTo>
                    <a:pt x="240779" y="3559"/>
                  </a:lnTo>
                  <a:lnTo>
                    <a:pt x="285750" y="0"/>
                  </a:lnTo>
                  <a:lnTo>
                    <a:pt x="5033456" y="0"/>
                  </a:lnTo>
                  <a:lnTo>
                    <a:pt x="5078427" y="3559"/>
                  </a:lnTo>
                  <a:lnTo>
                    <a:pt x="5121886" y="14027"/>
                  </a:lnTo>
                  <a:lnTo>
                    <a:pt x="5163065" y="31083"/>
                  </a:lnTo>
                  <a:lnTo>
                    <a:pt x="5201196" y="54412"/>
                  </a:lnTo>
                  <a:lnTo>
                    <a:pt x="5235512" y="83694"/>
                  </a:lnTo>
                  <a:lnTo>
                    <a:pt x="5264795" y="118010"/>
                  </a:lnTo>
                  <a:lnTo>
                    <a:pt x="5288123" y="156142"/>
                  </a:lnTo>
                  <a:lnTo>
                    <a:pt x="5305179" y="197320"/>
                  </a:lnTo>
                  <a:lnTo>
                    <a:pt x="5315646" y="240779"/>
                  </a:lnTo>
                  <a:lnTo>
                    <a:pt x="5318223" y="273336"/>
                  </a:lnTo>
                  <a:lnTo>
                    <a:pt x="5318223" y="1513364"/>
                  </a:lnTo>
                  <a:lnTo>
                    <a:pt x="5305179" y="1589379"/>
                  </a:lnTo>
                  <a:lnTo>
                    <a:pt x="5288123" y="1630557"/>
                  </a:lnTo>
                  <a:lnTo>
                    <a:pt x="5264795" y="1668689"/>
                  </a:lnTo>
                  <a:lnTo>
                    <a:pt x="5235512" y="1703005"/>
                  </a:lnTo>
                  <a:lnTo>
                    <a:pt x="5201196" y="1732287"/>
                  </a:lnTo>
                  <a:lnTo>
                    <a:pt x="5163065" y="1755616"/>
                  </a:lnTo>
                  <a:lnTo>
                    <a:pt x="5121886" y="1772673"/>
                  </a:lnTo>
                  <a:lnTo>
                    <a:pt x="5078427" y="1783140"/>
                  </a:lnTo>
                  <a:lnTo>
                    <a:pt x="5033456" y="17866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4C2B539D-D80F-1FA8-B51E-CE32C6C99AC2}"/>
                </a:ext>
              </a:extLst>
            </p:cNvPr>
            <p:cNvSpPr/>
            <p:nvPr/>
          </p:nvSpPr>
          <p:spPr>
            <a:xfrm>
              <a:off x="13332949" y="4059212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4950" h="1786890">
                  <a:moveTo>
                    <a:pt x="5314866" y="1548793"/>
                  </a:moveTo>
                  <a:lnTo>
                    <a:pt x="5305173" y="1589393"/>
                  </a:lnTo>
                  <a:lnTo>
                    <a:pt x="5288108" y="1630581"/>
                  </a:lnTo>
                  <a:lnTo>
                    <a:pt x="5264767" y="1668720"/>
                  </a:lnTo>
                  <a:lnTo>
                    <a:pt x="5235472" y="1703039"/>
                  </a:lnTo>
                  <a:lnTo>
                    <a:pt x="5201142" y="1732320"/>
                  </a:lnTo>
                  <a:lnTo>
                    <a:pt x="5162998" y="1755643"/>
                  </a:lnTo>
                  <a:lnTo>
                    <a:pt x="5121809" y="1772691"/>
                  </a:lnTo>
                  <a:lnTo>
                    <a:pt x="5078343" y="1783147"/>
                  </a:lnTo>
                  <a:lnTo>
                    <a:pt x="5033371" y="1786700"/>
                  </a:lnTo>
                  <a:lnTo>
                    <a:pt x="285743" y="1786699"/>
                  </a:lnTo>
                  <a:lnTo>
                    <a:pt x="240769" y="1783138"/>
                  </a:lnTo>
                  <a:lnTo>
                    <a:pt x="197309" y="1772668"/>
                  </a:lnTo>
                  <a:lnTo>
                    <a:pt x="156129" y="1755608"/>
                  </a:lnTo>
                  <a:lnTo>
                    <a:pt x="117998" y="1732276"/>
                  </a:lnTo>
                  <a:lnTo>
                    <a:pt x="83682" y="1702991"/>
                  </a:lnTo>
                  <a:lnTo>
                    <a:pt x="54402" y="1668672"/>
                  </a:lnTo>
                  <a:lnTo>
                    <a:pt x="31076" y="1630539"/>
                  </a:lnTo>
                  <a:lnTo>
                    <a:pt x="14022" y="1589359"/>
                  </a:lnTo>
                  <a:lnTo>
                    <a:pt x="3558" y="1545900"/>
                  </a:lnTo>
                  <a:lnTo>
                    <a:pt x="0" y="1500930"/>
                  </a:lnTo>
                  <a:lnTo>
                    <a:pt x="0" y="285751"/>
                  </a:lnTo>
                  <a:lnTo>
                    <a:pt x="3559" y="240780"/>
                  </a:lnTo>
                  <a:lnTo>
                    <a:pt x="14026" y="197322"/>
                  </a:lnTo>
                  <a:lnTo>
                    <a:pt x="31082" y="156144"/>
                  </a:lnTo>
                  <a:lnTo>
                    <a:pt x="54409" y="118013"/>
                  </a:lnTo>
                  <a:lnTo>
                    <a:pt x="83691" y="83696"/>
                  </a:lnTo>
                  <a:lnTo>
                    <a:pt x="118006" y="54414"/>
                  </a:lnTo>
                  <a:lnTo>
                    <a:pt x="156137" y="31085"/>
                  </a:lnTo>
                  <a:lnTo>
                    <a:pt x="197316" y="14027"/>
                  </a:lnTo>
                  <a:lnTo>
                    <a:pt x="240774" y="3560"/>
                  </a:lnTo>
                  <a:lnTo>
                    <a:pt x="285745" y="0"/>
                  </a:lnTo>
                  <a:lnTo>
                    <a:pt x="5033371" y="0"/>
                  </a:lnTo>
                  <a:lnTo>
                    <a:pt x="5078347" y="3540"/>
                  </a:lnTo>
                  <a:lnTo>
                    <a:pt x="5121813" y="13996"/>
                  </a:lnTo>
                  <a:lnTo>
                    <a:pt x="5163003" y="31045"/>
                  </a:lnTo>
                  <a:lnTo>
                    <a:pt x="5201147" y="54370"/>
                  </a:lnTo>
                  <a:lnTo>
                    <a:pt x="5235477" y="83652"/>
                  </a:lnTo>
                  <a:lnTo>
                    <a:pt x="5264772" y="117973"/>
                  </a:lnTo>
                  <a:lnTo>
                    <a:pt x="5288111" y="156112"/>
                  </a:lnTo>
                  <a:lnTo>
                    <a:pt x="5305175" y="197302"/>
                  </a:lnTo>
                  <a:lnTo>
                    <a:pt x="5314864" y="23790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51DDCBBB-9061-3D9F-A238-3B97B30E02CC}"/>
                </a:ext>
              </a:extLst>
            </p:cNvPr>
            <p:cNvSpPr txBox="1"/>
            <p:nvPr/>
          </p:nvSpPr>
          <p:spPr>
            <a:xfrm>
              <a:off x="13438551" y="4241800"/>
              <a:ext cx="4697049" cy="13589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67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Вступительные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испытания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—</a:t>
              </a:r>
              <a:r>
                <a:rPr sz="1500" spc="-1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это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внутренние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экзамены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5" dirty="0">
                  <a:solidFill>
                    <a:srgbClr val="00003B"/>
                  </a:solidFill>
                  <a:latin typeface="Verdana"/>
                  <a:cs typeface="Verdana"/>
                </a:rPr>
                <a:t>вузе.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70" dirty="0">
                  <a:solidFill>
                    <a:srgbClr val="00003B"/>
                  </a:solidFill>
                  <a:latin typeface="Verdana"/>
                  <a:cs typeface="Verdana"/>
                </a:rPr>
                <a:t>Они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могут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быть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дополнением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к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ЕГЭ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или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основными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экзаменами,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25" dirty="0">
                  <a:solidFill>
                    <a:srgbClr val="00003B"/>
                  </a:solidFill>
                  <a:latin typeface="Verdana"/>
                  <a:cs typeface="Verdana"/>
                </a:rPr>
                <a:t>по</a:t>
              </a:r>
              <a:r>
                <a:rPr sz="1500" spc="50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результатам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которых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учебное</a:t>
              </a:r>
              <a:r>
                <a:rPr sz="1500" spc="-4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заведение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принимает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5" dirty="0">
                  <a:solidFill>
                    <a:srgbClr val="00003B"/>
                  </a:solidFill>
                  <a:latin typeface="Verdana"/>
                  <a:cs typeface="Verdana"/>
                </a:rPr>
                <a:t>решение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о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зачислении.</a:t>
              </a:r>
              <a:endParaRPr sz="1500" dirty="0">
                <a:latin typeface="Verdana"/>
                <a:cs typeface="Verdana"/>
              </a:endParaRPr>
            </a:p>
          </p:txBody>
        </p:sp>
      </p:grpSp>
      <p:sp>
        <p:nvSpPr>
          <p:cNvPr id="5" name="object 11">
            <a:extLst>
              <a:ext uri="{FF2B5EF4-FFF2-40B4-BE49-F238E27FC236}">
                <a16:creationId xmlns:a16="http://schemas.microsoft.com/office/drawing/2014/main" id="{0D431151-6E4A-AB1F-4D1F-62DFF1120B4B}"/>
              </a:ext>
            </a:extLst>
          </p:cNvPr>
          <p:cNvSpPr txBox="1"/>
          <p:nvPr/>
        </p:nvSpPr>
        <p:spPr>
          <a:xfrm>
            <a:off x="9448452" y="1056111"/>
            <a:ext cx="9138317" cy="45826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527175">
              <a:lnSpc>
                <a:spcPts val="5630"/>
              </a:lnSpc>
              <a:spcBef>
                <a:spcPts val="295"/>
              </a:spcBef>
            </a:pPr>
            <a:r>
              <a:rPr sz="4000" spc="4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Вступительные </a:t>
            </a:r>
            <a:r>
              <a:rPr sz="4000" spc="33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испытания: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ЕГЭ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5600" indent="-3429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Обществознание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История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(36) /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Иностранный язык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(30)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География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 Русский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  <a:endParaRPr sz="2800" b="1" dirty="0">
              <a:latin typeface="Verdana"/>
              <a:cs typeface="Verdana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2D96A189-06F9-1182-1D3F-2E915D826BDB}"/>
              </a:ext>
            </a:extLst>
          </p:cNvPr>
          <p:cNvSpPr txBox="1"/>
          <p:nvPr/>
        </p:nvSpPr>
        <p:spPr>
          <a:xfrm>
            <a:off x="9454483" y="5761990"/>
            <a:ext cx="9138317" cy="3531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ru-RU"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СПО</a:t>
            </a:r>
          </a:p>
          <a:p>
            <a:pPr marL="355600" indent="-3429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Сервис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Основы торговой деятельности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язык – тестирование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endParaRPr lang="ru-RU"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820400" cy="10287000"/>
          </a:xfrm>
          <a:custGeom>
            <a:avLst/>
            <a:gdLst/>
            <a:ahLst/>
            <a:cxnLst/>
            <a:rect l="l" t="t" r="r" b="b"/>
            <a:pathLst>
              <a:path w="7065009" h="10287000">
                <a:moveTo>
                  <a:pt x="0" y="10286999"/>
                </a:moveTo>
                <a:lnTo>
                  <a:pt x="7064898" y="10286999"/>
                </a:lnTo>
                <a:lnTo>
                  <a:pt x="7064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0" y="-38100"/>
            <a:ext cx="7619999" cy="10325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AB90CA-6843-3BB6-1DE7-0B29F766547E}"/>
              </a:ext>
            </a:extLst>
          </p:cNvPr>
          <p:cNvSpPr txBox="1"/>
          <p:nvPr/>
        </p:nvSpPr>
        <p:spPr>
          <a:xfrm>
            <a:off x="11569537" y="1157793"/>
            <a:ext cx="6547821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ГДЕ ВЫ СМОЖЕТЕ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РАБОТАТЬ?</a:t>
            </a:r>
          </a:p>
          <a:p>
            <a:endParaRPr lang="ru-RU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предприятиях индустрии гостеприимства: гостиницах различных категорий и других средств размещения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гостинично-ресторанных комплексах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предприятиях индустрии ресторанного бизнеса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предприятиях общественного питания различных типов и классов</a:t>
            </a:r>
          </a:p>
        </p:txBody>
      </p:sp>
      <p:pic>
        <p:nvPicPr>
          <p:cNvPr id="3" name="object 8">
            <a:extLst>
              <a:ext uri="{FF2B5EF4-FFF2-40B4-BE49-F238E27FC236}">
                <a16:creationId xmlns:a16="http://schemas.microsoft.com/office/drawing/2014/main" id="{1E605EAA-C86A-7158-37CF-B4059440861F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2476500"/>
            <a:ext cx="6381135" cy="7380650"/>
          </a:xfrm>
          <a:prstGeom prst="rect">
            <a:avLst/>
          </a:prstGeom>
        </p:spPr>
      </p:pic>
      <p:sp>
        <p:nvSpPr>
          <p:cNvPr id="7" name="object 9">
            <a:extLst>
              <a:ext uri="{FF2B5EF4-FFF2-40B4-BE49-F238E27FC236}">
                <a16:creationId xmlns:a16="http://schemas.microsoft.com/office/drawing/2014/main" id="{5CA0866D-683B-2FD1-B93D-302621103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9190816">
            <a:off x="-906528" y="1479063"/>
            <a:ext cx="79340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spc="75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6D37AE69-6C06-4089-5674-49EF1D44F3BC}"/>
              </a:ext>
            </a:extLst>
          </p:cNvPr>
          <p:cNvSpPr/>
          <p:nvPr/>
        </p:nvSpPr>
        <p:spPr>
          <a:xfrm>
            <a:off x="0" y="7303740"/>
            <a:ext cx="4175448" cy="2982563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2A3BAF-A5D8-6199-894C-A9FE7E5685E0}"/>
              </a:ext>
            </a:extLst>
          </p:cNvPr>
          <p:cNvGrpSpPr/>
          <p:nvPr/>
        </p:nvGrpSpPr>
        <p:grpSpPr>
          <a:xfrm>
            <a:off x="-43664" y="-61547"/>
            <a:ext cx="18429520" cy="10339755"/>
            <a:chOff x="-43664" y="-61547"/>
            <a:chExt cx="18429520" cy="10339755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20513D12-5A1F-39FC-F646-9E429B8D770A}"/>
                </a:ext>
              </a:extLst>
            </p:cNvPr>
            <p:cNvGrpSpPr/>
            <p:nvPr/>
          </p:nvGrpSpPr>
          <p:grpSpPr>
            <a:xfrm>
              <a:off x="7467602" y="-61547"/>
              <a:ext cx="10918254" cy="10306269"/>
              <a:chOff x="7467602" y="-61547"/>
              <a:chExt cx="10918254" cy="1030626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7467602" y="-61547"/>
                <a:ext cx="10918254" cy="10306269"/>
              </a:xfrm>
              <a:custGeom>
                <a:avLst/>
                <a:gdLst/>
                <a:ahLst/>
                <a:cxnLst/>
                <a:rect l="l" t="t" r="r" b="b"/>
                <a:pathLst>
                  <a:path w="10518140" h="10287000">
                    <a:moveTo>
                      <a:pt x="0" y="10286999"/>
                    </a:moveTo>
                    <a:lnTo>
                      <a:pt x="10517625" y="10286999"/>
                    </a:lnTo>
                    <a:lnTo>
                      <a:pt x="10517625" y="0"/>
                    </a:lnTo>
                    <a:lnTo>
                      <a:pt x="0" y="0"/>
                    </a:lnTo>
                    <a:lnTo>
                      <a:pt x="0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7758698" y="4226387"/>
                <a:ext cx="7326662" cy="4617418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248920">
                  <a:lnSpc>
                    <a:spcPct val="117300"/>
                  </a:lnSpc>
                  <a:spcBef>
                    <a:spcPts val="90"/>
                  </a:spcBef>
                </a:pPr>
                <a:r>
                  <a:rPr sz="4000" b="1" spc="210" dirty="0">
                    <a:latin typeface="Tahoma"/>
                    <a:cs typeface="Tahoma"/>
                  </a:rPr>
                  <a:t>КЕМ</a:t>
                </a:r>
                <a:r>
                  <a:rPr sz="4000" b="1" spc="-65" dirty="0">
                    <a:latin typeface="Tahoma"/>
                    <a:cs typeface="Tahoma"/>
                  </a:rPr>
                  <a:t> </a:t>
                </a:r>
                <a:r>
                  <a:rPr sz="4000" b="1" spc="225" dirty="0">
                    <a:latin typeface="Tahoma"/>
                    <a:cs typeface="Tahoma"/>
                  </a:rPr>
                  <a:t>ВЫ</a:t>
                </a:r>
                <a:r>
                  <a:rPr sz="4000" b="1" spc="-65" dirty="0">
                    <a:latin typeface="Tahoma"/>
                    <a:cs typeface="Tahoma"/>
                  </a:rPr>
                  <a:t> </a:t>
                </a:r>
                <a:r>
                  <a:rPr sz="4000" b="1" spc="180" dirty="0">
                    <a:latin typeface="Tahoma"/>
                    <a:cs typeface="Tahoma"/>
                  </a:rPr>
                  <a:t>СМОЖЕТЕ </a:t>
                </a:r>
                <a:r>
                  <a:rPr sz="4000" b="1" spc="195" dirty="0">
                    <a:latin typeface="Tahoma"/>
                    <a:cs typeface="Tahoma"/>
                  </a:rPr>
                  <a:t>РАБОТАТЬ?</a:t>
                </a:r>
                <a:endParaRPr sz="4000" dirty="0">
                  <a:latin typeface="Tahoma"/>
                  <a:cs typeface="Tahoma"/>
                </a:endParaRPr>
              </a:p>
              <a:p>
                <a:pPr marL="12700" marR="5080" algn="just">
                  <a:lnSpc>
                    <a:spcPct val="116599"/>
                  </a:lnSpc>
                  <a:spcBef>
                    <a:spcPts val="1455"/>
                  </a:spcBef>
                </a:pPr>
                <a:r>
                  <a:rPr sz="2800" spc="4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Учебная</a:t>
                </a:r>
                <a:r>
                  <a:rPr sz="2800" spc="-2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8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программа</a:t>
                </a:r>
                <a:r>
                  <a:rPr sz="2800" spc="-2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b="1" spc="150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направлена</a:t>
                </a:r>
                <a:r>
                  <a:rPr sz="2800" b="1" spc="-14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800" b="1" spc="12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 </a:t>
                </a:r>
                <a:r>
                  <a:rPr sz="2800" b="1" spc="165" dirty="0" err="1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изучение</a:t>
                </a:r>
                <a:r>
                  <a:rPr sz="2800" b="1" spc="-17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lang="ru-RU" sz="2800" spc="50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технологии продвижения и продаж в сфере гостеприимства и общественного питания, а также на освоение технологии ресторанной продукции</a:t>
                </a:r>
                <a:endParaRPr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8FE50B6B-DFF9-B5A5-796A-0A995CFC6313}"/>
                </a:ext>
              </a:extLst>
            </p:cNvPr>
            <p:cNvGrpSpPr/>
            <p:nvPr/>
          </p:nvGrpSpPr>
          <p:grpSpPr>
            <a:xfrm>
              <a:off x="-43664" y="-46893"/>
              <a:ext cx="7511265" cy="10325101"/>
              <a:chOff x="9572215" y="-38101"/>
              <a:chExt cx="6579777" cy="10325101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72215" y="-38101"/>
                <a:ext cx="6579777" cy="10325101"/>
              </a:xfrm>
              <a:prstGeom prst="rect">
                <a:avLst/>
              </a:prstGeom>
            </p:spPr>
          </p:pic>
          <p:sp>
            <p:nvSpPr>
              <p:cNvPr id="10" name="object 10"/>
              <p:cNvSpPr txBox="1"/>
              <p:nvPr/>
            </p:nvSpPr>
            <p:spPr>
              <a:xfrm>
                <a:off x="10430016" y="1424348"/>
                <a:ext cx="4864174" cy="74558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ресторана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службы бронирования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банкетной службы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по размещению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службы маркетинга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Администратором гостинцы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sz="2650" dirty="0">
                  <a:solidFill>
                    <a:schemeClr val="tx1"/>
                  </a:solidFill>
                  <a:latin typeface="Tahoma"/>
                  <a:cs typeface="Tahoma"/>
                </a:endParaRPr>
              </a:p>
            </p:txBody>
          </p:sp>
        </p:grpSp>
      </p:grpSp>
      <p:grpSp>
        <p:nvGrpSpPr>
          <p:cNvPr id="3" name="object 18">
            <a:extLst>
              <a:ext uri="{FF2B5EF4-FFF2-40B4-BE49-F238E27FC236}">
                <a16:creationId xmlns:a16="http://schemas.microsoft.com/office/drawing/2014/main" id="{822EEF91-689A-5463-BB90-F8B91AD0E9FC}"/>
              </a:ext>
            </a:extLst>
          </p:cNvPr>
          <p:cNvGrpSpPr/>
          <p:nvPr/>
        </p:nvGrpSpPr>
        <p:grpSpPr>
          <a:xfrm rot="5400000">
            <a:off x="15319055" y="7220201"/>
            <a:ext cx="3124201" cy="3009397"/>
            <a:chOff x="14763937" y="0"/>
            <a:chExt cx="3524250" cy="3423285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id="{08068869-113E-7156-3575-108F07C76CF2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FA9B57C1-B9FA-F695-AEBF-9CBBADB4948B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D4DDB19F-463D-9418-37BD-8C211F460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4060" y="-402444"/>
            <a:ext cx="10151795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5000" spc="570" dirty="0">
                <a:solidFill>
                  <a:srgbClr val="B52567">
                    <a:alpha val="10000"/>
                  </a:srgbClr>
                </a:solidFill>
              </a:rPr>
              <a:t>ПЕРСПЕК</a:t>
            </a:r>
            <a:r>
              <a:rPr lang="ru-RU" sz="15000" spc="570" dirty="0">
                <a:solidFill>
                  <a:srgbClr val="B52567">
                    <a:alpha val="10000"/>
                  </a:srgbClr>
                </a:solidFill>
              </a:rPr>
              <a:t>ТИВА</a:t>
            </a:r>
            <a:endParaRPr sz="15000" dirty="0">
              <a:solidFill>
                <a:srgbClr val="B52567">
                  <a:alpha val="10000"/>
                </a:srgb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F54E1B6-5929-E5DC-5F9B-C5C0C5DDD942}"/>
              </a:ext>
            </a:extLst>
          </p:cNvPr>
          <p:cNvGrpSpPr/>
          <p:nvPr/>
        </p:nvGrpSpPr>
        <p:grpSpPr>
          <a:xfrm>
            <a:off x="0" y="0"/>
            <a:ext cx="18288000" cy="10333084"/>
            <a:chOff x="0" y="0"/>
            <a:chExt cx="18288000" cy="10333084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56C84A4-F971-953C-9018-92BC6BEAA58D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0"/>
              <a:chExt cx="18288000" cy="10287000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0" y="0"/>
                <a:ext cx="182880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18287998" y="10286999"/>
                    </a:moveTo>
                    <a:lnTo>
                      <a:pt x="0" y="10286999"/>
                    </a:ln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D2F11BB2-D78B-6B75-F58E-26DC23BF9038}"/>
                  </a:ext>
                </a:extLst>
              </p:cNvPr>
              <p:cNvGrpSpPr/>
              <p:nvPr/>
            </p:nvGrpSpPr>
            <p:grpSpPr>
              <a:xfrm>
                <a:off x="9752214" y="1724063"/>
                <a:ext cx="7366623" cy="6679343"/>
                <a:chOff x="9498209" y="1623123"/>
                <a:chExt cx="7366623" cy="6679343"/>
              </a:xfrm>
            </p:grpSpPr>
            <p:pic>
              <p:nvPicPr>
                <p:cNvPr id="6" name="object 6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501037" y="4539936"/>
                  <a:ext cx="7363795" cy="2547982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98209" y="7240317"/>
                  <a:ext cx="7363796" cy="1062149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499595" y="1623123"/>
                  <a:ext cx="7362410" cy="1062149"/>
                </a:xfrm>
                <a:prstGeom prst="rect">
                  <a:avLst/>
                </a:prstGeom>
              </p:spPr>
            </p:pic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500518" y="2846520"/>
                  <a:ext cx="7304893" cy="1466444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CFD83-0F36-9DF8-AE8B-AC5575A6F041}"/>
                    </a:ext>
                  </a:extLst>
                </p:cNvPr>
                <p:cNvSpPr txBox="1"/>
                <p:nvPr/>
              </p:nvSpPr>
              <p:spPr>
                <a:xfrm>
                  <a:off x="9907256" y="3093990"/>
                  <a:ext cx="695474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1859280"/>
                  <a:r>
                    <a:rPr lang="ru-RU" sz="2800" spc="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Документ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</a:t>
                  </a:r>
                  <a:r>
                    <a:rPr lang="ru-RU" sz="2800" spc="-2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6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предыдущем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образовании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1CBF603-5B56-3954-26FF-0A0595FD2549}"/>
                    </a:ext>
                  </a:extLst>
                </p:cNvPr>
                <p:cNvSpPr txBox="1"/>
                <p:nvPr/>
              </p:nvSpPr>
              <p:spPr>
                <a:xfrm>
                  <a:off x="9796027" y="1916497"/>
                  <a:ext cx="66513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Копия паспорта, ИНН и СНИЛС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E9F9BA-E12B-9F51-E357-82CB921E8CAC}"/>
                    </a:ext>
                  </a:extLst>
                </p:cNvPr>
                <p:cNvSpPr txBox="1"/>
                <p:nvPr/>
              </p:nvSpPr>
              <p:spPr>
                <a:xfrm>
                  <a:off x="9907078" y="4723083"/>
                  <a:ext cx="6805354" cy="2246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5080"/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Дипломы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9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олимпиад</a:t>
                  </a:r>
                  <a:r>
                    <a:rPr lang="ru-RU" sz="2800" spc="-24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школьников, документы,</a:t>
                  </a:r>
                  <a:r>
                    <a:rPr lang="ru-RU" sz="2800" spc="-2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подтверждающие </a:t>
                  </a:r>
                  <a:r>
                    <a:rPr lang="ru-RU" sz="2800" spc="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индивидуальные</a:t>
                  </a:r>
                  <a:r>
                    <a:rPr lang="ru-RU" sz="2800" spc="-2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достижения,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которые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учитываются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в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соответствии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7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правилами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приема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D8794B-32F0-65B0-26C4-32F467ECCABC}"/>
                    </a:ext>
                  </a:extLst>
                </p:cNvPr>
                <p:cNvSpPr txBox="1"/>
                <p:nvPr/>
              </p:nvSpPr>
              <p:spPr>
                <a:xfrm>
                  <a:off x="9906449" y="7468917"/>
                  <a:ext cx="36727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Иные документы</a:t>
                  </a:r>
                </a:p>
              </p:txBody>
            </p:sp>
          </p:grpSp>
        </p:grpSp>
        <p:grpSp>
          <p:nvGrpSpPr>
            <p:cNvPr id="29" name="object 11">
              <a:extLst>
                <a:ext uri="{FF2B5EF4-FFF2-40B4-BE49-F238E27FC236}">
                  <a16:creationId xmlns:a16="http://schemas.microsoft.com/office/drawing/2014/main" id="{BE7A86FB-91C0-E7F8-6669-ABC64DF5BB88}"/>
                </a:ext>
              </a:extLst>
            </p:cNvPr>
            <p:cNvGrpSpPr/>
            <p:nvPr/>
          </p:nvGrpSpPr>
          <p:grpSpPr>
            <a:xfrm>
              <a:off x="0" y="7759040"/>
              <a:ext cx="3365095" cy="2574044"/>
              <a:chOff x="381041" y="7533998"/>
              <a:chExt cx="3365459" cy="2468811"/>
            </a:xfrm>
          </p:grpSpPr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id="{4BF474CF-2442-5A01-40A4-41D4A25966EA}"/>
                  </a:ext>
                </a:extLst>
              </p:cNvPr>
              <p:cNvSpPr/>
              <p:nvPr/>
            </p:nvSpPr>
            <p:spPr>
              <a:xfrm>
                <a:off x="381041" y="7797323"/>
                <a:ext cx="3365459" cy="2161284"/>
              </a:xfrm>
              <a:custGeom>
                <a:avLst/>
                <a:gdLst/>
                <a:ahLst/>
                <a:cxnLst/>
                <a:rect l="l" t="t" r="r" b="b"/>
                <a:pathLst>
                  <a:path w="3614420" h="2489834">
                    <a:moveTo>
                      <a:pt x="3613827" y="2489730"/>
                    </a:moveTo>
                    <a:lnTo>
                      <a:pt x="0" y="2489730"/>
                    </a:lnTo>
                    <a:lnTo>
                      <a:pt x="0" y="0"/>
                    </a:lnTo>
                    <a:lnTo>
                      <a:pt x="48438" y="297"/>
                    </a:lnTo>
                    <a:lnTo>
                      <a:pt x="96749" y="1187"/>
                    </a:lnTo>
                    <a:lnTo>
                      <a:pt x="144914" y="2666"/>
                    </a:lnTo>
                    <a:lnTo>
                      <a:pt x="192930" y="4731"/>
                    </a:lnTo>
                    <a:lnTo>
                      <a:pt x="240793" y="7378"/>
                    </a:lnTo>
                    <a:lnTo>
                      <a:pt x="288499" y="10604"/>
                    </a:lnTo>
                    <a:lnTo>
                      <a:pt x="336045" y="14405"/>
                    </a:lnTo>
                    <a:lnTo>
                      <a:pt x="383428" y="18778"/>
                    </a:lnTo>
                    <a:lnTo>
                      <a:pt x="430644" y="23720"/>
                    </a:lnTo>
                    <a:lnTo>
                      <a:pt x="477690" y="29226"/>
                    </a:lnTo>
                    <a:lnTo>
                      <a:pt x="524562" y="35294"/>
                    </a:lnTo>
                    <a:lnTo>
                      <a:pt x="571256" y="41920"/>
                    </a:lnTo>
                    <a:lnTo>
                      <a:pt x="617770" y="49100"/>
                    </a:lnTo>
                    <a:lnTo>
                      <a:pt x="664100" y="56831"/>
                    </a:lnTo>
                    <a:lnTo>
                      <a:pt x="710243" y="65110"/>
                    </a:lnTo>
                    <a:lnTo>
                      <a:pt x="756194" y="73933"/>
                    </a:lnTo>
                    <a:lnTo>
                      <a:pt x="801951" y="83297"/>
                    </a:lnTo>
                    <a:lnTo>
                      <a:pt x="847509" y="93198"/>
                    </a:lnTo>
                    <a:lnTo>
                      <a:pt x="892867" y="103633"/>
                    </a:lnTo>
                    <a:lnTo>
                      <a:pt x="938019" y="114598"/>
                    </a:lnTo>
                    <a:lnTo>
                      <a:pt x="982963" y="126090"/>
                    </a:lnTo>
                    <a:lnTo>
                      <a:pt x="1027695" y="138105"/>
                    </a:lnTo>
                    <a:lnTo>
                      <a:pt x="1072212" y="150641"/>
                    </a:lnTo>
                    <a:lnTo>
                      <a:pt x="1116510" y="163692"/>
                    </a:lnTo>
                    <a:lnTo>
                      <a:pt x="1160586" y="177257"/>
                    </a:lnTo>
                    <a:lnTo>
                      <a:pt x="1204437" y="191331"/>
                    </a:lnTo>
                    <a:lnTo>
                      <a:pt x="1248058" y="205911"/>
                    </a:lnTo>
                    <a:lnTo>
                      <a:pt x="1291446" y="220994"/>
                    </a:lnTo>
                    <a:lnTo>
                      <a:pt x="1334599" y="236576"/>
                    </a:lnTo>
                    <a:lnTo>
                      <a:pt x="1377511" y="252654"/>
                    </a:lnTo>
                    <a:lnTo>
                      <a:pt x="1420181" y="269224"/>
                    </a:lnTo>
                    <a:lnTo>
                      <a:pt x="1462605" y="286283"/>
                    </a:lnTo>
                    <a:lnTo>
                      <a:pt x="1504778" y="303827"/>
                    </a:lnTo>
                    <a:lnTo>
                      <a:pt x="1546699" y="321853"/>
                    </a:lnTo>
                    <a:lnTo>
                      <a:pt x="1588362" y="340357"/>
                    </a:lnTo>
                    <a:lnTo>
                      <a:pt x="1629765" y="359336"/>
                    </a:lnTo>
                    <a:lnTo>
                      <a:pt x="1670904" y="378786"/>
                    </a:lnTo>
                    <a:lnTo>
                      <a:pt x="1711776" y="398705"/>
                    </a:lnTo>
                    <a:lnTo>
                      <a:pt x="1752378" y="419088"/>
                    </a:lnTo>
                    <a:lnTo>
                      <a:pt x="1792705" y="439932"/>
                    </a:lnTo>
                    <a:lnTo>
                      <a:pt x="1832755" y="461234"/>
                    </a:lnTo>
                    <a:lnTo>
                      <a:pt x="1872523" y="482990"/>
                    </a:lnTo>
                    <a:lnTo>
                      <a:pt x="1912007" y="505197"/>
                    </a:lnTo>
                    <a:lnTo>
                      <a:pt x="1951203" y="527850"/>
                    </a:lnTo>
                    <a:lnTo>
                      <a:pt x="1990108" y="550948"/>
                    </a:lnTo>
                    <a:lnTo>
                      <a:pt x="2028718" y="574486"/>
                    </a:lnTo>
                    <a:lnTo>
                      <a:pt x="2067029" y="598461"/>
                    </a:lnTo>
                    <a:lnTo>
                      <a:pt x="2105038" y="622869"/>
                    </a:lnTo>
                    <a:lnTo>
                      <a:pt x="2142743" y="647707"/>
                    </a:lnTo>
                    <a:lnTo>
                      <a:pt x="2180138" y="672971"/>
                    </a:lnTo>
                    <a:lnTo>
                      <a:pt x="2217221" y="698659"/>
                    </a:lnTo>
                    <a:lnTo>
                      <a:pt x="2253989" y="724766"/>
                    </a:lnTo>
                    <a:lnTo>
                      <a:pt x="2290437" y="751289"/>
                    </a:lnTo>
                    <a:lnTo>
                      <a:pt x="2326563" y="778224"/>
                    </a:lnTo>
                    <a:lnTo>
                      <a:pt x="2362363" y="805569"/>
                    </a:lnTo>
                    <a:lnTo>
                      <a:pt x="2397833" y="833320"/>
                    </a:lnTo>
                    <a:lnTo>
                      <a:pt x="2432970" y="861472"/>
                    </a:lnTo>
                    <a:lnTo>
                      <a:pt x="2467771" y="890024"/>
                    </a:lnTo>
                    <a:lnTo>
                      <a:pt x="2502232" y="918970"/>
                    </a:lnTo>
                    <a:lnTo>
                      <a:pt x="2536349" y="948309"/>
                    </a:lnTo>
                    <a:lnTo>
                      <a:pt x="2570120" y="978036"/>
                    </a:lnTo>
                    <a:lnTo>
                      <a:pt x="2603540" y="1008148"/>
                    </a:lnTo>
                    <a:lnTo>
                      <a:pt x="2636607" y="1038641"/>
                    </a:lnTo>
                    <a:lnTo>
                      <a:pt x="2669316" y="1069513"/>
                    </a:lnTo>
                    <a:lnTo>
                      <a:pt x="2701665" y="1100758"/>
                    </a:lnTo>
                    <a:lnTo>
                      <a:pt x="2733649" y="1132375"/>
                    </a:lnTo>
                    <a:lnTo>
                      <a:pt x="2765266" y="1164360"/>
                    </a:lnTo>
                    <a:lnTo>
                      <a:pt x="2796512" y="1196709"/>
                    </a:lnTo>
                    <a:lnTo>
                      <a:pt x="2827384" y="1229418"/>
                    </a:lnTo>
                    <a:lnTo>
                      <a:pt x="2857877" y="1262485"/>
                    </a:lnTo>
                    <a:lnTo>
                      <a:pt x="2887989" y="1295905"/>
                    </a:lnTo>
                    <a:lnTo>
                      <a:pt x="2917716" y="1329675"/>
                    </a:lnTo>
                    <a:lnTo>
                      <a:pt x="2947054" y="1363793"/>
                    </a:lnTo>
                    <a:lnTo>
                      <a:pt x="2976001" y="1398254"/>
                    </a:lnTo>
                    <a:lnTo>
                      <a:pt x="3004553" y="1433055"/>
                    </a:lnTo>
                    <a:lnTo>
                      <a:pt x="3032705" y="1468192"/>
                    </a:lnTo>
                    <a:lnTo>
                      <a:pt x="3060456" y="1503662"/>
                    </a:lnTo>
                    <a:lnTo>
                      <a:pt x="3087801" y="1539462"/>
                    </a:lnTo>
                    <a:lnTo>
                      <a:pt x="3114736" y="1575587"/>
                    </a:lnTo>
                    <a:lnTo>
                      <a:pt x="3141259" y="1612036"/>
                    </a:lnTo>
                    <a:lnTo>
                      <a:pt x="3167366" y="1648803"/>
                    </a:lnTo>
                    <a:lnTo>
                      <a:pt x="3193054" y="1685887"/>
                    </a:lnTo>
                    <a:lnTo>
                      <a:pt x="3218318" y="1723282"/>
                    </a:lnTo>
                    <a:lnTo>
                      <a:pt x="3243156" y="1760986"/>
                    </a:lnTo>
                    <a:lnTo>
                      <a:pt x="3267564" y="1798996"/>
                    </a:lnTo>
                    <a:lnTo>
                      <a:pt x="3291539" y="1837307"/>
                    </a:lnTo>
                    <a:lnTo>
                      <a:pt x="3315077" y="1875917"/>
                    </a:lnTo>
                    <a:lnTo>
                      <a:pt x="3338174" y="1914821"/>
                    </a:lnTo>
                    <a:lnTo>
                      <a:pt x="3360828" y="1954017"/>
                    </a:lnTo>
                    <a:lnTo>
                      <a:pt x="3383035" y="1993502"/>
                    </a:lnTo>
                    <a:lnTo>
                      <a:pt x="3404791" y="2033270"/>
                    </a:lnTo>
                    <a:lnTo>
                      <a:pt x="3426093" y="2073320"/>
                    </a:lnTo>
                    <a:lnTo>
                      <a:pt x="3446937" y="2113647"/>
                    </a:lnTo>
                    <a:lnTo>
                      <a:pt x="3467320" y="2154248"/>
                    </a:lnTo>
                    <a:lnTo>
                      <a:pt x="3487238" y="2195120"/>
                    </a:lnTo>
                    <a:lnTo>
                      <a:pt x="3506689" y="2236260"/>
                    </a:lnTo>
                    <a:lnTo>
                      <a:pt x="3525668" y="2277663"/>
                    </a:lnTo>
                    <a:lnTo>
                      <a:pt x="3544172" y="2319326"/>
                    </a:lnTo>
                    <a:lnTo>
                      <a:pt x="3562198" y="2361246"/>
                    </a:lnTo>
                    <a:lnTo>
                      <a:pt x="3579742" y="2403420"/>
                    </a:lnTo>
                    <a:lnTo>
                      <a:pt x="3596801" y="2445843"/>
                    </a:lnTo>
                    <a:lnTo>
                      <a:pt x="3613371" y="2488513"/>
                    </a:lnTo>
                    <a:lnTo>
                      <a:pt x="3613827" y="248973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46CD6696-53C6-DE35-5040-896C98F3B28D}"/>
                  </a:ext>
                </a:extLst>
              </p:cNvPr>
              <p:cNvSpPr/>
              <p:nvPr/>
            </p:nvSpPr>
            <p:spPr>
              <a:xfrm>
                <a:off x="381041" y="7533998"/>
                <a:ext cx="3365459" cy="2468811"/>
              </a:xfrm>
              <a:custGeom>
                <a:avLst/>
                <a:gdLst/>
                <a:ahLst/>
                <a:cxnLst/>
                <a:rect l="l" t="t" r="r" b="b"/>
                <a:pathLst>
                  <a:path w="3746500" h="2614929">
                    <a:moveTo>
                      <a:pt x="3745949" y="2614441"/>
                    </a:moveTo>
                    <a:lnTo>
                      <a:pt x="3478971" y="2614441"/>
                    </a:lnTo>
                    <a:lnTo>
                      <a:pt x="3464328" y="2578035"/>
                    </a:lnTo>
                    <a:lnTo>
                      <a:pt x="3446802" y="2535959"/>
                    </a:lnTo>
                    <a:lnTo>
                      <a:pt x="3428779" y="2494141"/>
                    </a:lnTo>
                    <a:lnTo>
                      <a:pt x="3410264" y="2452587"/>
                    </a:lnTo>
                    <a:lnTo>
                      <a:pt x="3391260" y="2411299"/>
                    </a:lnTo>
                    <a:lnTo>
                      <a:pt x="3371771" y="2370282"/>
                    </a:lnTo>
                    <a:lnTo>
                      <a:pt x="3351801" y="2329538"/>
                    </a:lnTo>
                    <a:lnTo>
                      <a:pt x="3331353" y="2289072"/>
                    </a:lnTo>
                    <a:lnTo>
                      <a:pt x="3310431" y="2248888"/>
                    </a:lnTo>
                    <a:lnTo>
                      <a:pt x="3289039" y="2208989"/>
                    </a:lnTo>
                    <a:lnTo>
                      <a:pt x="3267180" y="2169378"/>
                    </a:lnTo>
                    <a:lnTo>
                      <a:pt x="3244859" y="2130060"/>
                    </a:lnTo>
                    <a:lnTo>
                      <a:pt x="3222078" y="2091038"/>
                    </a:lnTo>
                    <a:lnTo>
                      <a:pt x="3198841" y="2052317"/>
                    </a:lnTo>
                    <a:lnTo>
                      <a:pt x="3175153" y="2013898"/>
                    </a:lnTo>
                    <a:lnTo>
                      <a:pt x="3151017" y="1975787"/>
                    </a:lnTo>
                    <a:lnTo>
                      <a:pt x="3126437" y="1937988"/>
                    </a:lnTo>
                    <a:lnTo>
                      <a:pt x="3101415" y="1900502"/>
                    </a:lnTo>
                    <a:lnTo>
                      <a:pt x="3075957" y="1863336"/>
                    </a:lnTo>
                    <a:lnTo>
                      <a:pt x="3050066" y="1826491"/>
                    </a:lnTo>
                    <a:lnTo>
                      <a:pt x="3023745" y="1789973"/>
                    </a:lnTo>
                    <a:lnTo>
                      <a:pt x="2996998" y="1753783"/>
                    </a:lnTo>
                    <a:lnTo>
                      <a:pt x="2969829" y="1717927"/>
                    </a:lnTo>
                    <a:lnTo>
                      <a:pt x="2942242" y="1682409"/>
                    </a:lnTo>
                    <a:lnTo>
                      <a:pt x="2914240" y="1647230"/>
                    </a:lnTo>
                    <a:lnTo>
                      <a:pt x="2885827" y="1612396"/>
                    </a:lnTo>
                    <a:lnTo>
                      <a:pt x="2857006" y="1577910"/>
                    </a:lnTo>
                    <a:lnTo>
                      <a:pt x="2827782" y="1543776"/>
                    </a:lnTo>
                    <a:lnTo>
                      <a:pt x="2798158" y="1509998"/>
                    </a:lnTo>
                    <a:lnTo>
                      <a:pt x="2768138" y="1476578"/>
                    </a:lnTo>
                    <a:lnTo>
                      <a:pt x="2737725" y="1443522"/>
                    </a:lnTo>
                    <a:lnTo>
                      <a:pt x="2706924" y="1410832"/>
                    </a:lnTo>
                    <a:lnTo>
                      <a:pt x="2675737" y="1378512"/>
                    </a:lnTo>
                    <a:lnTo>
                      <a:pt x="2644169" y="1346566"/>
                    </a:lnTo>
                    <a:lnTo>
                      <a:pt x="2612224" y="1314998"/>
                    </a:lnTo>
                    <a:lnTo>
                      <a:pt x="2579904" y="1283812"/>
                    </a:lnTo>
                    <a:lnTo>
                      <a:pt x="2547214" y="1253010"/>
                    </a:lnTo>
                    <a:lnTo>
                      <a:pt x="2514157" y="1222598"/>
                    </a:lnTo>
                    <a:lnTo>
                      <a:pt x="2480738" y="1192577"/>
                    </a:lnTo>
                    <a:lnTo>
                      <a:pt x="2446959" y="1162953"/>
                    </a:lnTo>
                    <a:lnTo>
                      <a:pt x="2412825" y="1133729"/>
                    </a:lnTo>
                    <a:lnTo>
                      <a:pt x="2378339" y="1104909"/>
                    </a:lnTo>
                    <a:lnTo>
                      <a:pt x="2343361" y="1076381"/>
                    </a:lnTo>
                    <a:lnTo>
                      <a:pt x="2308327" y="1048494"/>
                    </a:lnTo>
                    <a:lnTo>
                      <a:pt x="2272808" y="1020906"/>
                    </a:lnTo>
                    <a:lnTo>
                      <a:pt x="2236952" y="993738"/>
                    </a:lnTo>
                    <a:lnTo>
                      <a:pt x="2200763" y="966991"/>
                    </a:lnTo>
                    <a:lnTo>
                      <a:pt x="2164245" y="940670"/>
                    </a:lnTo>
                    <a:lnTo>
                      <a:pt x="2127400" y="914778"/>
                    </a:lnTo>
                    <a:lnTo>
                      <a:pt x="2090233" y="889320"/>
                    </a:lnTo>
                    <a:lnTo>
                      <a:pt x="2052748" y="864299"/>
                    </a:lnTo>
                    <a:lnTo>
                      <a:pt x="2014948" y="839719"/>
                    </a:lnTo>
                    <a:lnTo>
                      <a:pt x="1976837" y="815582"/>
                    </a:lnTo>
                    <a:lnTo>
                      <a:pt x="1938419" y="791894"/>
                    </a:lnTo>
                    <a:lnTo>
                      <a:pt x="1899697" y="768658"/>
                    </a:lnTo>
                    <a:lnTo>
                      <a:pt x="1860676" y="745877"/>
                    </a:lnTo>
                    <a:lnTo>
                      <a:pt x="1821358" y="723555"/>
                    </a:lnTo>
                    <a:lnTo>
                      <a:pt x="1781747" y="701697"/>
                    </a:lnTo>
                    <a:lnTo>
                      <a:pt x="1741848" y="680304"/>
                    </a:lnTo>
                    <a:lnTo>
                      <a:pt x="1701663" y="659383"/>
                    </a:lnTo>
                    <a:lnTo>
                      <a:pt x="1661198" y="638935"/>
                    </a:lnTo>
                    <a:lnTo>
                      <a:pt x="1620454" y="618964"/>
                    </a:lnTo>
                    <a:lnTo>
                      <a:pt x="1579437" y="599475"/>
                    </a:lnTo>
                    <a:lnTo>
                      <a:pt x="1538149" y="580472"/>
                    </a:lnTo>
                    <a:lnTo>
                      <a:pt x="1496594" y="561957"/>
                    </a:lnTo>
                    <a:lnTo>
                      <a:pt x="1454777" y="543934"/>
                    </a:lnTo>
                    <a:lnTo>
                      <a:pt x="1412701" y="526408"/>
                    </a:lnTo>
                    <a:lnTo>
                      <a:pt x="1370369" y="509382"/>
                    </a:lnTo>
                    <a:lnTo>
                      <a:pt x="1327785" y="492859"/>
                    </a:lnTo>
                    <a:lnTo>
                      <a:pt x="1284953" y="476844"/>
                    </a:lnTo>
                    <a:lnTo>
                      <a:pt x="1241877" y="461339"/>
                    </a:lnTo>
                    <a:lnTo>
                      <a:pt x="1198560" y="446350"/>
                    </a:lnTo>
                    <a:lnTo>
                      <a:pt x="1155007" y="431878"/>
                    </a:lnTo>
                    <a:lnTo>
                      <a:pt x="1111220" y="417929"/>
                    </a:lnTo>
                    <a:lnTo>
                      <a:pt x="1067203" y="404506"/>
                    </a:lnTo>
                    <a:lnTo>
                      <a:pt x="1022961" y="391612"/>
                    </a:lnTo>
                    <a:lnTo>
                      <a:pt x="978496" y="379252"/>
                    </a:lnTo>
                    <a:lnTo>
                      <a:pt x="933813" y="367428"/>
                    </a:lnTo>
                    <a:lnTo>
                      <a:pt x="888915" y="356146"/>
                    </a:lnTo>
                    <a:lnTo>
                      <a:pt x="843807" y="345407"/>
                    </a:lnTo>
                    <a:lnTo>
                      <a:pt x="798491" y="335217"/>
                    </a:lnTo>
                    <a:lnTo>
                      <a:pt x="752971" y="325578"/>
                    </a:lnTo>
                    <a:lnTo>
                      <a:pt x="707251" y="316495"/>
                    </a:lnTo>
                    <a:lnTo>
                      <a:pt x="661335" y="307971"/>
                    </a:lnTo>
                    <a:lnTo>
                      <a:pt x="615227" y="300010"/>
                    </a:lnTo>
                    <a:lnTo>
                      <a:pt x="568930" y="292615"/>
                    </a:lnTo>
                    <a:lnTo>
                      <a:pt x="522448" y="285791"/>
                    </a:lnTo>
                    <a:lnTo>
                      <a:pt x="474966" y="279441"/>
                    </a:lnTo>
                    <a:lnTo>
                      <a:pt x="428942" y="273868"/>
                    </a:lnTo>
                    <a:lnTo>
                      <a:pt x="381927" y="268777"/>
                    </a:lnTo>
                    <a:lnTo>
                      <a:pt x="334741" y="264270"/>
                    </a:lnTo>
                    <a:lnTo>
                      <a:pt x="287389" y="260353"/>
                    </a:lnTo>
                    <a:lnTo>
                      <a:pt x="239874" y="257028"/>
                    </a:lnTo>
                    <a:lnTo>
                      <a:pt x="192200" y="254300"/>
                    </a:lnTo>
                    <a:lnTo>
                      <a:pt x="144370" y="252171"/>
                    </a:lnTo>
                    <a:lnTo>
                      <a:pt x="96388" y="250646"/>
                    </a:lnTo>
                    <a:lnTo>
                      <a:pt x="48258" y="249728"/>
                    </a:lnTo>
                    <a:lnTo>
                      <a:pt x="0" y="249421"/>
                    </a:lnTo>
                    <a:lnTo>
                      <a:pt x="0" y="0"/>
                    </a:lnTo>
                    <a:lnTo>
                      <a:pt x="48445" y="289"/>
                    </a:lnTo>
                    <a:lnTo>
                      <a:pt x="96769" y="1157"/>
                    </a:lnTo>
                    <a:lnTo>
                      <a:pt x="144954" y="2599"/>
                    </a:lnTo>
                    <a:lnTo>
                      <a:pt x="192997" y="4612"/>
                    </a:lnTo>
                    <a:lnTo>
                      <a:pt x="240893" y="7193"/>
                    </a:lnTo>
                    <a:lnTo>
                      <a:pt x="288641" y="10338"/>
                    </a:lnTo>
                    <a:lnTo>
                      <a:pt x="336236" y="14044"/>
                    </a:lnTo>
                    <a:lnTo>
                      <a:pt x="383675" y="18308"/>
                    </a:lnTo>
                    <a:lnTo>
                      <a:pt x="430955" y="23127"/>
                    </a:lnTo>
                    <a:lnTo>
                      <a:pt x="478073" y="28497"/>
                    </a:lnTo>
                    <a:lnTo>
                      <a:pt x="525025" y="34415"/>
                    </a:lnTo>
                    <a:lnTo>
                      <a:pt x="571808" y="40878"/>
                    </a:lnTo>
                    <a:lnTo>
                      <a:pt x="618419" y="47882"/>
                    </a:lnTo>
                    <a:lnTo>
                      <a:pt x="664855" y="55424"/>
                    </a:lnTo>
                    <a:lnTo>
                      <a:pt x="711111" y="63501"/>
                    </a:lnTo>
                    <a:lnTo>
                      <a:pt x="757186" y="72110"/>
                    </a:lnTo>
                    <a:lnTo>
                      <a:pt x="803075" y="81247"/>
                    </a:lnTo>
                    <a:lnTo>
                      <a:pt x="848775" y="90908"/>
                    </a:lnTo>
                    <a:lnTo>
                      <a:pt x="894283" y="101092"/>
                    </a:lnTo>
                    <a:lnTo>
                      <a:pt x="939596" y="111793"/>
                    </a:lnTo>
                    <a:lnTo>
                      <a:pt x="984710" y="123010"/>
                    </a:lnTo>
                    <a:lnTo>
                      <a:pt x="1029623" y="134738"/>
                    </a:lnTo>
                    <a:lnTo>
                      <a:pt x="1074330" y="146975"/>
                    </a:lnTo>
                    <a:lnTo>
                      <a:pt x="1118829" y="159717"/>
                    </a:lnTo>
                    <a:lnTo>
                      <a:pt x="1163116" y="172961"/>
                    </a:lnTo>
                    <a:lnTo>
                      <a:pt x="1207187" y="186703"/>
                    </a:lnTo>
                    <a:lnTo>
                      <a:pt x="1251041" y="200940"/>
                    </a:lnTo>
                    <a:lnTo>
                      <a:pt x="1294673" y="215670"/>
                    </a:lnTo>
                    <a:lnTo>
                      <a:pt x="1338079" y="230888"/>
                    </a:lnTo>
                    <a:lnTo>
                      <a:pt x="1381258" y="246591"/>
                    </a:lnTo>
                    <a:lnTo>
                      <a:pt x="1424205" y="262777"/>
                    </a:lnTo>
                    <a:lnTo>
                      <a:pt x="1466917" y="279441"/>
                    </a:lnTo>
                    <a:lnTo>
                      <a:pt x="1509391" y="296581"/>
                    </a:lnTo>
                    <a:lnTo>
                      <a:pt x="1551623" y="314193"/>
                    </a:lnTo>
                    <a:lnTo>
                      <a:pt x="1593611" y="332274"/>
                    </a:lnTo>
                    <a:lnTo>
                      <a:pt x="1635350" y="350820"/>
                    </a:lnTo>
                    <a:lnTo>
                      <a:pt x="1676839" y="369829"/>
                    </a:lnTo>
                    <a:lnTo>
                      <a:pt x="1718072" y="389297"/>
                    </a:lnTo>
                    <a:lnTo>
                      <a:pt x="1759048" y="409220"/>
                    </a:lnTo>
                    <a:lnTo>
                      <a:pt x="1799762" y="429596"/>
                    </a:lnTo>
                    <a:lnTo>
                      <a:pt x="1840212" y="450421"/>
                    </a:lnTo>
                    <a:lnTo>
                      <a:pt x="1880394" y="471692"/>
                    </a:lnTo>
                    <a:lnTo>
                      <a:pt x="1920305" y="493405"/>
                    </a:lnTo>
                    <a:lnTo>
                      <a:pt x="1959942" y="515558"/>
                    </a:lnTo>
                    <a:lnTo>
                      <a:pt x="1999301" y="538146"/>
                    </a:lnTo>
                    <a:lnTo>
                      <a:pt x="2038379" y="561167"/>
                    </a:lnTo>
                    <a:lnTo>
                      <a:pt x="2077172" y="584617"/>
                    </a:lnTo>
                    <a:lnTo>
                      <a:pt x="2115678" y="608494"/>
                    </a:lnTo>
                    <a:lnTo>
                      <a:pt x="2153893" y="632793"/>
                    </a:lnTo>
                    <a:lnTo>
                      <a:pt x="2191814" y="657511"/>
                    </a:lnTo>
                    <a:lnTo>
                      <a:pt x="2229437" y="682646"/>
                    </a:lnTo>
                    <a:lnTo>
                      <a:pt x="2266760" y="708194"/>
                    </a:lnTo>
                    <a:lnTo>
                      <a:pt x="2303778" y="734151"/>
                    </a:lnTo>
                    <a:lnTo>
                      <a:pt x="2340489" y="760514"/>
                    </a:lnTo>
                    <a:lnTo>
                      <a:pt x="2376890" y="787280"/>
                    </a:lnTo>
                    <a:lnTo>
                      <a:pt x="2412976" y="814446"/>
                    </a:lnTo>
                    <a:lnTo>
                      <a:pt x="2448745" y="842009"/>
                    </a:lnTo>
                    <a:lnTo>
                      <a:pt x="2484194" y="869964"/>
                    </a:lnTo>
                    <a:lnTo>
                      <a:pt x="2519318" y="898309"/>
                    </a:lnTo>
                    <a:lnTo>
                      <a:pt x="2554116" y="927041"/>
                    </a:lnTo>
                    <a:lnTo>
                      <a:pt x="2588583" y="956156"/>
                    </a:lnTo>
                    <a:lnTo>
                      <a:pt x="2622717" y="985650"/>
                    </a:lnTo>
                    <a:lnTo>
                      <a:pt x="2656513" y="1015522"/>
                    </a:lnTo>
                    <a:lnTo>
                      <a:pt x="2689969" y="1045766"/>
                    </a:lnTo>
                    <a:lnTo>
                      <a:pt x="2723081" y="1076381"/>
                    </a:lnTo>
                    <a:lnTo>
                      <a:pt x="2755847" y="1107362"/>
                    </a:lnTo>
                    <a:lnTo>
                      <a:pt x="2788262" y="1138707"/>
                    </a:lnTo>
                    <a:lnTo>
                      <a:pt x="2820324" y="1170412"/>
                    </a:lnTo>
                    <a:lnTo>
                      <a:pt x="2852029" y="1202474"/>
                    </a:lnTo>
                    <a:lnTo>
                      <a:pt x="2883373" y="1234889"/>
                    </a:lnTo>
                    <a:lnTo>
                      <a:pt x="2914355" y="1267654"/>
                    </a:lnTo>
                    <a:lnTo>
                      <a:pt x="2944969" y="1300767"/>
                    </a:lnTo>
                    <a:lnTo>
                      <a:pt x="2975214" y="1334223"/>
                    </a:lnTo>
                    <a:lnTo>
                      <a:pt x="3005085" y="1368019"/>
                    </a:lnTo>
                    <a:lnTo>
                      <a:pt x="3034580" y="1402153"/>
                    </a:lnTo>
                    <a:lnTo>
                      <a:pt x="3063695" y="1436620"/>
                    </a:lnTo>
                    <a:lnTo>
                      <a:pt x="3092427" y="1471417"/>
                    </a:lnTo>
                    <a:lnTo>
                      <a:pt x="3120772" y="1506542"/>
                    </a:lnTo>
                    <a:lnTo>
                      <a:pt x="3148727" y="1541991"/>
                    </a:lnTo>
                    <a:lnTo>
                      <a:pt x="3176290" y="1577760"/>
                    </a:lnTo>
                    <a:lnTo>
                      <a:pt x="3203455" y="1613846"/>
                    </a:lnTo>
                    <a:lnTo>
                      <a:pt x="3230222" y="1650247"/>
                    </a:lnTo>
                    <a:lnTo>
                      <a:pt x="3256585" y="1686958"/>
                    </a:lnTo>
                    <a:lnTo>
                      <a:pt x="3282542" y="1723976"/>
                    </a:lnTo>
                    <a:lnTo>
                      <a:pt x="3308090" y="1761299"/>
                    </a:lnTo>
                    <a:lnTo>
                      <a:pt x="3333224" y="1798922"/>
                    </a:lnTo>
                    <a:lnTo>
                      <a:pt x="3357943" y="1836843"/>
                    </a:lnTo>
                    <a:lnTo>
                      <a:pt x="3382242" y="1875058"/>
                    </a:lnTo>
                    <a:lnTo>
                      <a:pt x="3406118" y="1913564"/>
                    </a:lnTo>
                    <a:lnTo>
                      <a:pt x="3429569" y="1952357"/>
                    </a:lnTo>
                    <a:lnTo>
                      <a:pt x="3452590" y="1991435"/>
                    </a:lnTo>
                    <a:lnTo>
                      <a:pt x="3475178" y="2030794"/>
                    </a:lnTo>
                    <a:lnTo>
                      <a:pt x="3497331" y="2070430"/>
                    </a:lnTo>
                    <a:lnTo>
                      <a:pt x="3519044" y="2110341"/>
                    </a:lnTo>
                    <a:lnTo>
                      <a:pt x="3540315" y="2150523"/>
                    </a:lnTo>
                    <a:lnTo>
                      <a:pt x="3561140" y="2190973"/>
                    </a:lnTo>
                    <a:lnTo>
                      <a:pt x="3581515" y="2231688"/>
                    </a:lnTo>
                    <a:lnTo>
                      <a:pt x="3601439" y="2272664"/>
                    </a:lnTo>
                    <a:lnTo>
                      <a:pt x="3620907" y="2313897"/>
                    </a:lnTo>
                    <a:lnTo>
                      <a:pt x="3639915" y="2355385"/>
                    </a:lnTo>
                    <a:lnTo>
                      <a:pt x="3658462" y="2397125"/>
                    </a:lnTo>
                    <a:lnTo>
                      <a:pt x="3676543" y="2439113"/>
                    </a:lnTo>
                    <a:lnTo>
                      <a:pt x="3694155" y="2481345"/>
                    </a:lnTo>
                    <a:lnTo>
                      <a:pt x="3711294" y="2523819"/>
                    </a:lnTo>
                    <a:lnTo>
                      <a:pt x="3727959" y="2566531"/>
                    </a:lnTo>
                    <a:lnTo>
                      <a:pt x="3744144" y="2609478"/>
                    </a:lnTo>
                    <a:lnTo>
                      <a:pt x="3745949" y="2614441"/>
                    </a:lnTo>
                    <a:close/>
                  </a:path>
                </a:pathLst>
              </a:custGeom>
              <a:solidFill>
                <a:srgbClr val="B525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0" y="-598368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xfrm>
            <a:off x="394732" y="2540657"/>
            <a:ext cx="880704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165">
              <a:spcBef>
                <a:spcPts val="100"/>
              </a:spcBef>
            </a:pPr>
            <a:r>
              <a:rPr lang="ru-RU" sz="4000" spc="235" dirty="0"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sz="4000" spc="245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  <a:p>
            <a:pPr marL="67945">
              <a:spcBef>
                <a:spcPts val="2305"/>
              </a:spcBef>
            </a:pPr>
            <a:r>
              <a:rPr lang="ru-RU"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Способы подачи документов:</a:t>
            </a:r>
            <a:endParaRPr sz="2800" b="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endParaRPr lang="ru-RU" sz="2800" spc="13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spc="130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Лично</a:t>
            </a:r>
            <a:r>
              <a:rPr sz="2800" spc="-10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Университете,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также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филиалах</a:t>
            </a: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b="0" spc="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электронной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форме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через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18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Госуслуги</a:t>
            </a:r>
            <a:r>
              <a:rPr sz="2800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 </a:t>
            </a:r>
            <a:r>
              <a:rPr sz="2800" b="0" spc="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суперсервис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«Поступление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вуз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онлайн»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indent="-342900"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 </a:t>
            </a:r>
            <a:r>
              <a:rPr lang="ru-RU" sz="2800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почте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9E4B653-1FB0-45E7-B028-4BC0AC624EE1}"/>
              </a:ext>
            </a:extLst>
          </p:cNvPr>
          <p:cNvSpPr txBox="1">
            <a:spLocks/>
          </p:cNvSpPr>
          <p:nvPr/>
        </p:nvSpPr>
        <p:spPr>
          <a:xfrm>
            <a:off x="8305800" y="8704082"/>
            <a:ext cx="1028583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73ED420-053C-5406-5D37-EACA63E376BD}"/>
              </a:ext>
            </a:extLst>
          </p:cNvPr>
          <p:cNvGrpSpPr/>
          <p:nvPr/>
        </p:nvGrpSpPr>
        <p:grpSpPr>
          <a:xfrm>
            <a:off x="10287000" y="3150403"/>
            <a:ext cx="7168695" cy="3986193"/>
            <a:chOff x="10128704" y="3139916"/>
            <a:chExt cx="7168695" cy="398619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7067" y="3139916"/>
              <a:ext cx="3046934" cy="3077699"/>
            </a:xfrm>
            <a:prstGeom prst="rect">
              <a:avLst/>
            </a:prstGeom>
          </p:spPr>
        </p:pic>
        <p:grpSp>
          <p:nvGrpSpPr>
            <p:cNvPr id="5" name="object 5"/>
            <p:cNvGrpSpPr/>
            <p:nvPr/>
          </p:nvGrpSpPr>
          <p:grpSpPr>
            <a:xfrm>
              <a:off x="10141406" y="3302966"/>
              <a:ext cx="2914649" cy="2914649"/>
              <a:chOff x="10159572" y="3302966"/>
              <a:chExt cx="2914649" cy="2914649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159572" y="3302966"/>
                <a:ext cx="2914649" cy="2914649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11352124" y="4495518"/>
                <a:ext cx="52578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25779">
                    <a:moveTo>
                      <a:pt x="525512" y="525512"/>
                    </a:moveTo>
                    <a:lnTo>
                      <a:pt x="0" y="525512"/>
                    </a:lnTo>
                    <a:lnTo>
                      <a:pt x="0" y="0"/>
                    </a:lnTo>
                    <a:lnTo>
                      <a:pt x="525512" y="0"/>
                    </a:lnTo>
                    <a:lnTo>
                      <a:pt x="525512" y="5255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382567" y="4572710"/>
                <a:ext cx="466724" cy="371474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 txBox="1"/>
            <p:nvPr/>
          </p:nvSpPr>
          <p:spPr>
            <a:xfrm>
              <a:off x="10128704" y="6584935"/>
              <a:ext cx="7168695" cy="541174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  <a:tabLst>
                  <a:tab pos="3790315" algn="l"/>
                </a:tabLst>
              </a:pPr>
              <a:r>
                <a:rPr sz="3400" spc="26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#Вконтакте</a:t>
              </a:r>
              <a:r>
                <a:rPr sz="340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	</a:t>
              </a:r>
              <a:r>
                <a:rPr sz="3400" spc="305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#Telegramm</a:t>
              </a:r>
              <a:endParaRPr sz="34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2641601"/>
            <a:ext cx="8114896" cy="66420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333137" y="952500"/>
            <a:ext cx="965006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000" b="1" spc="2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ОСТАЛИСЬ</a:t>
            </a:r>
            <a:r>
              <a:rPr lang="ru-RU" sz="5000" b="1" spc="-8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5000" b="1" spc="265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ВОПРОСЫ?</a:t>
            </a:r>
            <a:endParaRPr sz="5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2725" y="8267700"/>
            <a:ext cx="12222552" cy="232307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0" b="1" spc="1335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2436" y="5439789"/>
            <a:ext cx="7430564" cy="641842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2434" y="7034322"/>
            <a:ext cx="7430563" cy="634148"/>
          </a:xfrm>
          <a:prstGeom prst="rect">
            <a:avLst/>
          </a:prstGeom>
        </p:spPr>
        <p:txBody>
          <a:bodyPr vert="horz" wrap="square" lIns="0" tIns="231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5"/>
              </a:spcBef>
            </a:pPr>
            <a:endParaRPr sz="26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00" y="2888770"/>
            <a:ext cx="7772397" cy="52418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0" b="1" spc="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Контакты</a:t>
            </a:r>
            <a:endParaRPr sz="5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10"/>
              </a:spcBef>
            </a:pPr>
            <a:r>
              <a:rPr sz="3400" spc="3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#Адрес</a:t>
            </a:r>
            <a:endParaRPr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lang="ru-RU" sz="28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2800" spc="-2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г.Красноярск</a:t>
            </a:r>
            <a:r>
              <a:rPr sz="2800" spc="-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ул.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Лиды</a:t>
            </a:r>
            <a:r>
              <a:rPr sz="280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Прушинской,</a:t>
            </a:r>
            <a:r>
              <a:rPr sz="28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</a:t>
            </a:r>
            <a:endParaRPr lang="ru-RU" sz="2800" spc="-5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lang="ru-RU" sz="3400" spc="3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#Приемная</a:t>
            </a:r>
            <a:r>
              <a:rPr lang="ru-RU" sz="3400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3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комиссия</a:t>
            </a:r>
            <a:r>
              <a:rPr lang="ru-RU" sz="3400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37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9685">
              <a:spcBef>
                <a:spcPts val="1614"/>
              </a:spcBef>
            </a:pPr>
            <a:r>
              <a:rPr lang="ru-RU" sz="2800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+7</a:t>
            </a:r>
            <a:r>
              <a:rPr lang="ru-RU" sz="2800" spc="-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</a:t>
            </a:r>
            <a:r>
              <a:rPr lang="ru-RU" sz="2800" spc="-27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391) 206-</a:t>
            </a:r>
            <a:r>
              <a:rPr lang="ru-RU" sz="2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24-</a:t>
            </a:r>
            <a:r>
              <a:rPr lang="ru-RU" sz="28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29</a:t>
            </a:r>
            <a:r>
              <a:rPr lang="ru-RU" sz="28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 </a:t>
            </a:r>
            <a:r>
              <a:rPr lang="ru-RU" sz="2800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+7</a:t>
            </a:r>
            <a:r>
              <a:rPr lang="ru-RU" sz="2800" spc="-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</a:t>
            </a:r>
            <a:r>
              <a:rPr lang="ru-RU" sz="2800" spc="-27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391) 206-</a:t>
            </a:r>
            <a:r>
              <a:rPr lang="ru-RU" sz="2800" spc="-13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24-</a:t>
            </a:r>
            <a:r>
              <a:rPr lang="ru-RU" sz="2800" spc="-25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69</a:t>
            </a:r>
            <a:endParaRPr lang="ru-RU" sz="2800" spc="-2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lang="ru-RU" sz="3400" spc="3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#Официальный</a:t>
            </a:r>
            <a:r>
              <a:rPr lang="ru-RU" sz="3400" spc="-1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3400" spc="2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сайт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9685">
              <a:lnSpc>
                <a:spcPct val="100000"/>
              </a:lnSpc>
              <a:spcBef>
                <a:spcPts val="1575"/>
              </a:spcBef>
            </a:pPr>
            <a:r>
              <a:rPr lang="ru-RU" sz="2800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ru-RU" sz="2800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"/>
              </a:rPr>
              <a:t>http://economics.sfu-</a:t>
            </a:r>
            <a:r>
              <a:rPr lang="ru-RU" sz="2800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"/>
              </a:rPr>
              <a:t>kras.ru/</a:t>
            </a:r>
            <a:r>
              <a:rPr lang="ru-RU" sz="2800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98911" y="1740895"/>
            <a:ext cx="668908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29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СПРОСИ</a:t>
            </a:r>
            <a:r>
              <a:rPr sz="5000" b="1" spc="-85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000" b="1" spc="18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</a:t>
            </a:r>
            <a:r>
              <a:rPr sz="5000" b="1" spc="-8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5000" b="1" spc="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НАС</a:t>
            </a:r>
            <a:r>
              <a:rPr lang="ru-RU" sz="5000" b="1" spc="50" dirty="0">
                <a:solidFill>
                  <a:srgbClr val="B52567"/>
                </a:solidFill>
                <a:latin typeface="Tahoma"/>
                <a:cs typeface="Tahoma"/>
              </a:rPr>
              <a:t>…</a:t>
            </a:r>
            <a:endParaRPr sz="5000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-293554"/>
            <a:ext cx="13095706" cy="23237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0" spc="1395" dirty="0">
                <a:solidFill>
                  <a:srgbClr val="001CB9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350</Words>
  <Application>Microsoft Office PowerPoint</Application>
  <PresentationFormat>Произвольный</PresentationFormat>
  <Paragraphs>95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Office Theme</vt:lpstr>
      <vt:lpstr>Презентация PowerPoint</vt:lpstr>
      <vt:lpstr>Презентация PowerPoint</vt:lpstr>
      <vt:lpstr>Образовательно- квалификационный уровень:</vt:lpstr>
      <vt:lpstr>КОЛИЧЕСТВО</vt:lpstr>
      <vt:lpstr>Презентация PowerPoint</vt:lpstr>
      <vt:lpstr>ИТИСУ</vt:lpstr>
      <vt:lpstr>ПЕРСПЕКТИВА</vt:lpstr>
      <vt:lpstr>ДОКУМЕНТЫ </vt:lpstr>
      <vt:lpstr>ИТИСУ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ГОСТИНИЧНОЕ ДЕЛО БАКАЛАВР</dc:title>
  <dc:creator>Анастасия Тройнова</dc:creator>
  <cp:keywords>DAF9sVrtchs,BAE8OW2F7JQ</cp:keywords>
  <cp:lastModifiedBy>Виктория Иванова</cp:lastModifiedBy>
  <cp:revision>5</cp:revision>
  <dcterms:created xsi:type="dcterms:W3CDTF">2025-02-03T05:06:51Z</dcterms:created>
  <dcterms:modified xsi:type="dcterms:W3CDTF">2025-02-06T12:29:27Z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