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65" r:id="rId2"/>
    <p:sldId id="257" r:id="rId3"/>
    <p:sldId id="258" r:id="rId4"/>
    <p:sldId id="266" r:id="rId5"/>
    <p:sldId id="260" r:id="rId6"/>
    <p:sldId id="261" r:id="rId7"/>
    <p:sldId id="269" r:id="rId8"/>
    <p:sldId id="267" r:id="rId9"/>
    <p:sldId id="268" r:id="rId10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33" d="100"/>
          <a:sy n="33" d="100"/>
        </p:scale>
        <p:origin x="34" y="221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6B7776-14F2-4DDC-B13D-52656C937FA2}" type="datetimeFigureOut">
              <a:rPr lang="ru-RU" smtClean="0"/>
              <a:t>06.02.2025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03D523-4955-4B4D-8099-77727B3739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927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2D0F2D-CC28-456F-AFD9-B3045501AA5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90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2D0F2D-CC28-456F-AFD9-B3045501AA5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9438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64211" y="5805279"/>
            <a:ext cx="1702008" cy="141142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18561" y="5781491"/>
            <a:ext cx="5548826" cy="142525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190087" y="-683480"/>
            <a:ext cx="12957810" cy="4095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450" b="1" i="0">
                <a:solidFill>
                  <a:srgbClr val="B5256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450" b="1" i="0">
                <a:solidFill>
                  <a:srgbClr val="B5256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450" b="1" i="0">
                <a:solidFill>
                  <a:srgbClr val="B5256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341942" y="2768708"/>
            <a:ext cx="6914515" cy="53460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8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768367" y="2739740"/>
            <a:ext cx="5932805" cy="6210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5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450" b="1" i="0">
                <a:solidFill>
                  <a:srgbClr val="B5256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-225286" y="420806"/>
            <a:ext cx="6920865" cy="16179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450" b="1" i="0">
                <a:solidFill>
                  <a:srgbClr val="B5256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conomics.sfu-kras.ru/" TargetMode="Externa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069628B4-A831-E21A-9256-A5A6F5043503}"/>
              </a:ext>
            </a:extLst>
          </p:cNvPr>
          <p:cNvSpPr txBox="1"/>
          <p:nvPr/>
        </p:nvSpPr>
        <p:spPr>
          <a:xfrm>
            <a:off x="5334000" y="-937569"/>
            <a:ext cx="14478000" cy="4168449"/>
          </a:xfrm>
          <a:prstGeom prst="rect">
            <a:avLst/>
          </a:prstGeom>
          <a:effectLst>
            <a:outerShdw blurRad="50800" sx="1000" sy="1000" algn="ctr" rotWithShape="0">
              <a:srgbClr val="000000"/>
            </a:outerShdw>
          </a:effectLst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7000" b="1" spc="1585" dirty="0">
                <a:solidFill>
                  <a:schemeClr val="accent4">
                    <a:lumMod val="20000"/>
                    <a:lumOff val="80000"/>
                    <a:alpha val="6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ИТИСУ</a:t>
            </a:r>
            <a:endParaRPr sz="27000" dirty="0">
              <a:solidFill>
                <a:schemeClr val="accent4">
                  <a:lumMod val="20000"/>
                  <a:lumOff val="80000"/>
                  <a:alpha val="6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1F671FF1-486A-47DC-6758-81F2189452F9}"/>
              </a:ext>
            </a:extLst>
          </p:cNvPr>
          <p:cNvSpPr txBox="1"/>
          <p:nvPr/>
        </p:nvSpPr>
        <p:spPr>
          <a:xfrm>
            <a:off x="-381000" y="6438900"/>
            <a:ext cx="12503045" cy="4919937"/>
          </a:xfrm>
          <a:prstGeom prst="rect">
            <a:avLst/>
          </a:prstGeom>
        </p:spPr>
        <p:txBody>
          <a:bodyPr vert="horz" wrap="square" lIns="0" tIns="3003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50"/>
              </a:spcBef>
            </a:pPr>
            <a:r>
              <a:rPr lang="ru-RU" sz="30000" b="1" spc="3670" dirty="0">
                <a:solidFill>
                  <a:schemeClr val="accent2">
                    <a:lumMod val="40000"/>
                    <a:lumOff val="60000"/>
                    <a:alpha val="6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СФУ</a:t>
            </a:r>
            <a:endParaRPr sz="30000" dirty="0">
              <a:solidFill>
                <a:schemeClr val="accent2">
                  <a:lumMod val="40000"/>
                  <a:lumOff val="60000"/>
                  <a:alpha val="6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52351F-B063-04B8-2EDD-9683B5F96EC4}"/>
              </a:ext>
            </a:extLst>
          </p:cNvPr>
          <p:cNvSpPr txBox="1"/>
          <p:nvPr/>
        </p:nvSpPr>
        <p:spPr>
          <a:xfrm>
            <a:off x="352672" y="3086100"/>
            <a:ext cx="18440400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417445" marR="5080" indent="-1743075">
              <a:lnSpc>
                <a:spcPct val="79100"/>
              </a:lnSpc>
              <a:spcBef>
                <a:spcPts val="2365"/>
              </a:spcBef>
            </a:pPr>
            <a:r>
              <a:rPr lang="ru-RU" sz="10000" spc="810" dirty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ИНСТИТУТ</a:t>
            </a:r>
            <a:r>
              <a:rPr lang="ru-RU" sz="10000" spc="-350" dirty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lang="ru-RU" sz="10000" spc="1050" dirty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ТОРГОВЛИ </a:t>
            </a:r>
            <a:r>
              <a:rPr lang="ru-RU" sz="10000" spc="1380" dirty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И</a:t>
            </a:r>
            <a:r>
              <a:rPr lang="ru-RU" sz="10000" spc="-380" dirty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lang="ru-RU" sz="10000" spc="1340" dirty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СФЕРЫ</a:t>
            </a:r>
            <a:r>
              <a:rPr lang="ru-RU" sz="10000" spc="-380" dirty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lang="ru-RU" sz="10000" spc="910" dirty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УСЛУГ</a:t>
            </a:r>
            <a:endParaRPr lang="ru-RU" sz="10000" dirty="0">
              <a:solidFill>
                <a:schemeClr val="accent2">
                  <a:lumMod val="40000"/>
                  <a:lumOff val="6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65246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13341" y="2352343"/>
            <a:ext cx="13293659" cy="690595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1000" y="2352343"/>
            <a:ext cx="6905956" cy="690595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477456" y="4198471"/>
            <a:ext cx="10239044" cy="3213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ru-RU" sz="4000" b="1" kern="1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Направление подготовки:</a:t>
            </a:r>
          </a:p>
          <a:p>
            <a:r>
              <a:rPr lang="ru-RU" sz="3200" kern="1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43.04.01 Сервис</a:t>
            </a:r>
          </a:p>
          <a:p>
            <a:endParaRPr lang="ru-RU" sz="3200" kern="1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ru-RU" sz="4000" b="1" kern="1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Профиль подготовки:</a:t>
            </a:r>
          </a:p>
          <a:p>
            <a:r>
              <a:rPr lang="ru-RU" sz="3200" kern="1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43.04.01.02 Цифровые технологии в сервисной деятельности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911195" y="1028700"/>
            <a:ext cx="3348104" cy="84094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261463" y="1028700"/>
            <a:ext cx="3348104" cy="8409495"/>
          </a:xfrm>
          <a:prstGeom prst="rect">
            <a:avLst/>
          </a:prstGeom>
        </p:spPr>
      </p:pic>
      <p:grpSp>
        <p:nvGrpSpPr>
          <p:cNvPr id="12" name="object 4">
            <a:extLst>
              <a:ext uri="{FF2B5EF4-FFF2-40B4-BE49-F238E27FC236}">
                <a16:creationId xmlns:a16="http://schemas.microsoft.com/office/drawing/2014/main" id="{495ED0F6-81A3-A8E8-32A2-10825F08FDB8}"/>
              </a:ext>
            </a:extLst>
          </p:cNvPr>
          <p:cNvGrpSpPr/>
          <p:nvPr/>
        </p:nvGrpSpPr>
        <p:grpSpPr>
          <a:xfrm>
            <a:off x="0" y="1043386"/>
            <a:ext cx="8095615" cy="4210050"/>
            <a:chOff x="0" y="1237259"/>
            <a:chExt cx="8095615" cy="4210050"/>
          </a:xfrm>
          <a:solidFill>
            <a:srgbClr val="833C7A"/>
          </a:solidFill>
        </p:grpSpPr>
        <p:pic>
          <p:nvPicPr>
            <p:cNvPr id="13" name="object 5">
              <a:extLst>
                <a:ext uri="{FF2B5EF4-FFF2-40B4-BE49-F238E27FC236}">
                  <a16:creationId xmlns:a16="http://schemas.microsoft.com/office/drawing/2014/main" id="{28C7AD0F-9004-62A7-FD91-313E813A407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237259"/>
              <a:ext cx="8095401" cy="42096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object 6">
              <a:extLst>
                <a:ext uri="{FF2B5EF4-FFF2-40B4-BE49-F238E27FC236}">
                  <a16:creationId xmlns:a16="http://schemas.microsoft.com/office/drawing/2014/main" id="{AA197D64-6CEB-B8B7-7685-C9C5BE1EF14A}"/>
                </a:ext>
              </a:extLst>
            </p:cNvPr>
            <p:cNvSpPr/>
            <p:nvPr/>
          </p:nvSpPr>
          <p:spPr>
            <a:xfrm>
              <a:off x="944190" y="1562875"/>
              <a:ext cx="561975" cy="134620"/>
            </a:xfrm>
            <a:custGeom>
              <a:avLst/>
              <a:gdLst/>
              <a:ahLst/>
              <a:cxnLst/>
              <a:rect l="l" t="t" r="r" b="b"/>
              <a:pathLst>
                <a:path w="561975" h="134619">
                  <a:moveTo>
                    <a:pt x="67238" y="134540"/>
                  </a:moveTo>
                  <a:lnTo>
                    <a:pt x="41049" y="129252"/>
                  </a:lnTo>
                  <a:lnTo>
                    <a:pt x="19678" y="114833"/>
                  </a:lnTo>
                  <a:lnTo>
                    <a:pt x="5278" y="93450"/>
                  </a:lnTo>
                  <a:lnTo>
                    <a:pt x="0" y="67270"/>
                  </a:lnTo>
                  <a:lnTo>
                    <a:pt x="5292" y="41076"/>
                  </a:lnTo>
                  <a:lnTo>
                    <a:pt x="19712" y="19694"/>
                  </a:lnTo>
                  <a:lnTo>
                    <a:pt x="41098" y="5283"/>
                  </a:lnTo>
                  <a:lnTo>
                    <a:pt x="67270" y="0"/>
                  </a:lnTo>
                  <a:lnTo>
                    <a:pt x="93459" y="5283"/>
                  </a:lnTo>
                  <a:lnTo>
                    <a:pt x="114829" y="19694"/>
                  </a:lnTo>
                  <a:lnTo>
                    <a:pt x="129230" y="41076"/>
                  </a:lnTo>
                  <a:lnTo>
                    <a:pt x="134508" y="67270"/>
                  </a:lnTo>
                  <a:lnTo>
                    <a:pt x="129225" y="93450"/>
                  </a:lnTo>
                  <a:lnTo>
                    <a:pt x="114813" y="114833"/>
                  </a:lnTo>
                  <a:lnTo>
                    <a:pt x="93432" y="129252"/>
                  </a:lnTo>
                  <a:lnTo>
                    <a:pt x="67238" y="134540"/>
                  </a:lnTo>
                  <a:close/>
                </a:path>
                <a:path w="561975" h="134619">
                  <a:moveTo>
                    <a:pt x="280718" y="134540"/>
                  </a:moveTo>
                  <a:lnTo>
                    <a:pt x="254524" y="129257"/>
                  </a:lnTo>
                  <a:lnTo>
                    <a:pt x="233142" y="114845"/>
                  </a:lnTo>
                  <a:lnTo>
                    <a:pt x="218731" y="93464"/>
                  </a:lnTo>
                  <a:lnTo>
                    <a:pt x="213447" y="67270"/>
                  </a:lnTo>
                  <a:lnTo>
                    <a:pt x="218735" y="41076"/>
                  </a:lnTo>
                  <a:lnTo>
                    <a:pt x="233154" y="19694"/>
                  </a:lnTo>
                  <a:lnTo>
                    <a:pt x="254537" y="5283"/>
                  </a:lnTo>
                  <a:lnTo>
                    <a:pt x="280718" y="0"/>
                  </a:lnTo>
                  <a:lnTo>
                    <a:pt x="306898" y="5283"/>
                  </a:lnTo>
                  <a:lnTo>
                    <a:pt x="328281" y="19694"/>
                  </a:lnTo>
                  <a:lnTo>
                    <a:pt x="342700" y="41076"/>
                  </a:lnTo>
                  <a:lnTo>
                    <a:pt x="347988" y="67270"/>
                  </a:lnTo>
                  <a:lnTo>
                    <a:pt x="342704" y="93464"/>
                  </a:lnTo>
                  <a:lnTo>
                    <a:pt x="328293" y="114845"/>
                  </a:lnTo>
                  <a:lnTo>
                    <a:pt x="306911" y="129257"/>
                  </a:lnTo>
                  <a:lnTo>
                    <a:pt x="280718" y="134540"/>
                  </a:lnTo>
                  <a:close/>
                </a:path>
                <a:path w="561975" h="134619">
                  <a:moveTo>
                    <a:pt x="494197" y="134540"/>
                  </a:moveTo>
                  <a:lnTo>
                    <a:pt x="468003" y="129257"/>
                  </a:lnTo>
                  <a:lnTo>
                    <a:pt x="446622" y="114845"/>
                  </a:lnTo>
                  <a:lnTo>
                    <a:pt x="432210" y="93464"/>
                  </a:lnTo>
                  <a:lnTo>
                    <a:pt x="426927" y="67270"/>
                  </a:lnTo>
                  <a:lnTo>
                    <a:pt x="432215" y="41076"/>
                  </a:lnTo>
                  <a:lnTo>
                    <a:pt x="446634" y="19694"/>
                  </a:lnTo>
                  <a:lnTo>
                    <a:pt x="468017" y="5283"/>
                  </a:lnTo>
                  <a:lnTo>
                    <a:pt x="494197" y="0"/>
                  </a:lnTo>
                  <a:lnTo>
                    <a:pt x="520378" y="5283"/>
                  </a:lnTo>
                  <a:lnTo>
                    <a:pt x="541761" y="19694"/>
                  </a:lnTo>
                  <a:lnTo>
                    <a:pt x="556180" y="41076"/>
                  </a:lnTo>
                  <a:lnTo>
                    <a:pt x="561467" y="67270"/>
                  </a:lnTo>
                  <a:lnTo>
                    <a:pt x="556180" y="93464"/>
                  </a:lnTo>
                  <a:lnTo>
                    <a:pt x="541761" y="114845"/>
                  </a:lnTo>
                  <a:lnTo>
                    <a:pt x="520377" y="129257"/>
                  </a:lnTo>
                  <a:lnTo>
                    <a:pt x="494197" y="13454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7">
            <a:extLst>
              <a:ext uri="{FF2B5EF4-FFF2-40B4-BE49-F238E27FC236}">
                <a16:creationId xmlns:a16="http://schemas.microsoft.com/office/drawing/2014/main" id="{A01ACE7D-7947-DF4C-4D00-60C56F91BE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1815" y="1999509"/>
            <a:ext cx="5792786" cy="169456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7500"/>
              </a:lnSpc>
              <a:spcBef>
                <a:spcPts val="90"/>
              </a:spcBef>
            </a:pPr>
            <a:r>
              <a:rPr sz="3200" spc="29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Образовательно- </a:t>
            </a:r>
            <a:r>
              <a:rPr sz="3200" spc="34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квалификационный </a:t>
            </a:r>
            <a:r>
              <a:rPr sz="3200" spc="23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уровень:</a:t>
            </a:r>
            <a:endParaRPr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object 8">
            <a:extLst>
              <a:ext uri="{FF2B5EF4-FFF2-40B4-BE49-F238E27FC236}">
                <a16:creationId xmlns:a16="http://schemas.microsoft.com/office/drawing/2014/main" id="{CD30E353-5E99-A278-BEE8-86BF29D42F2A}"/>
              </a:ext>
            </a:extLst>
          </p:cNvPr>
          <p:cNvSpPr txBox="1"/>
          <p:nvPr/>
        </p:nvSpPr>
        <p:spPr>
          <a:xfrm>
            <a:off x="3048000" y="3694075"/>
            <a:ext cx="4495800" cy="63222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ru-RU" sz="4000" spc="155" dirty="0">
                <a:solidFill>
                  <a:srgbClr val="FFFFFF"/>
                </a:solidFill>
                <a:latin typeface="Verdana"/>
                <a:cs typeface="Verdana"/>
              </a:rPr>
              <a:t>МАГИСТРАТУРА</a:t>
            </a:r>
            <a:endParaRPr sz="4000" dirty="0">
              <a:latin typeface="Verdana"/>
              <a:cs typeface="Verdana"/>
            </a:endParaRP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FEB1484E-1134-B100-F95A-723424E34458}"/>
              </a:ext>
            </a:extLst>
          </p:cNvPr>
          <p:cNvSpPr txBox="1"/>
          <p:nvPr/>
        </p:nvSpPr>
        <p:spPr>
          <a:xfrm>
            <a:off x="381000" y="6839745"/>
            <a:ext cx="9571022" cy="1427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lang="ru-RU" sz="4000" b="1" spc="390" dirty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Срок подготовки</a:t>
            </a:r>
            <a:r>
              <a:rPr sz="4000" b="1" spc="240" dirty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:</a:t>
            </a:r>
            <a:endParaRPr lang="ru-RU" sz="4000" b="1" spc="240" dirty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>
              <a:lnSpc>
                <a:spcPct val="100000"/>
              </a:lnSpc>
              <a:spcBef>
                <a:spcPts val="135"/>
              </a:spcBef>
            </a:pPr>
            <a:endParaRPr lang="ru-RU" b="1" spc="240" dirty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>
              <a:lnSpc>
                <a:spcPct val="100000"/>
              </a:lnSpc>
              <a:spcBef>
                <a:spcPts val="135"/>
              </a:spcBef>
            </a:pPr>
            <a:r>
              <a:rPr lang="ru-RU" sz="3200" spc="7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Очная </a:t>
            </a:r>
            <a:r>
              <a:rPr lang="ru-RU" sz="3200" spc="8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форма</a:t>
            </a:r>
            <a:r>
              <a:rPr sz="3200" spc="-27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3200" spc="-3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обучения:</a:t>
            </a:r>
            <a:r>
              <a:rPr sz="3200" spc="-27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ru-RU" sz="3200" spc="10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2</a:t>
            </a:r>
            <a:r>
              <a:rPr sz="3200" spc="-27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ru-RU" sz="3200" spc="-2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года</a:t>
            </a:r>
            <a:endParaRPr sz="320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02E4495B-3D5C-B71F-E4D5-F484260D1F3B}"/>
              </a:ext>
            </a:extLst>
          </p:cNvPr>
          <p:cNvSpPr txBox="1"/>
          <p:nvPr/>
        </p:nvSpPr>
        <p:spPr>
          <a:xfrm>
            <a:off x="4913297" y="5253436"/>
            <a:ext cx="5038725" cy="232243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defPPr>
              <a:defRPr kern="0"/>
            </a:defPPr>
          </a:lstStyle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0" b="1" spc="1330" dirty="0">
                <a:solidFill>
                  <a:srgbClr val="833C7A">
                    <a:alpha val="10000"/>
                  </a:srgbClr>
                </a:solidFill>
                <a:latin typeface="Tahoma"/>
                <a:cs typeface="Tahoma"/>
              </a:rPr>
              <a:t>СФУ</a:t>
            </a:r>
            <a:endParaRPr sz="15000" dirty="0">
              <a:solidFill>
                <a:srgbClr val="833C7A">
                  <a:alpha val="10000"/>
                </a:srgbClr>
              </a:solidFill>
              <a:latin typeface="Tahoma"/>
              <a:cs typeface="Tahoma"/>
            </a:endParaRPr>
          </a:p>
        </p:txBody>
      </p:sp>
      <p:sp>
        <p:nvSpPr>
          <p:cNvPr id="19" name="object 12">
            <a:extLst>
              <a:ext uri="{FF2B5EF4-FFF2-40B4-BE49-F238E27FC236}">
                <a16:creationId xmlns:a16="http://schemas.microsoft.com/office/drawing/2014/main" id="{9ABA9774-B03C-F7E3-7AFB-60F2F379A628}"/>
              </a:ext>
            </a:extLst>
          </p:cNvPr>
          <p:cNvSpPr txBox="1"/>
          <p:nvPr/>
        </p:nvSpPr>
        <p:spPr>
          <a:xfrm>
            <a:off x="599986" y="7927087"/>
            <a:ext cx="7342233" cy="23249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defPPr>
              <a:defRPr kern="0"/>
            </a:defPPr>
          </a:lstStyle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000" b="1" spc="800" dirty="0">
                <a:solidFill>
                  <a:srgbClr val="833C7A">
                    <a:alpha val="10000"/>
                  </a:srgbClr>
                </a:solidFill>
                <a:latin typeface="Tahoma"/>
                <a:cs typeface="Tahoma"/>
              </a:rPr>
              <a:t>ИТИС</a:t>
            </a:r>
            <a:r>
              <a:rPr lang="ru-RU" sz="15000" b="1" spc="800" dirty="0">
                <a:solidFill>
                  <a:srgbClr val="833C7A">
                    <a:alpha val="10000"/>
                  </a:srgbClr>
                </a:solidFill>
                <a:latin typeface="Tahoma"/>
                <a:cs typeface="Tahoma"/>
              </a:rPr>
              <a:t>У</a:t>
            </a:r>
            <a:endParaRPr sz="15000" dirty="0">
              <a:solidFill>
                <a:srgbClr val="833C7A">
                  <a:alpha val="10000"/>
                </a:srgbClr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object 18">
            <a:extLst>
              <a:ext uri="{FF2B5EF4-FFF2-40B4-BE49-F238E27FC236}">
                <a16:creationId xmlns:a16="http://schemas.microsoft.com/office/drawing/2014/main" id="{4879231B-EE77-81EF-B6E4-8F90823CDBD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24600" y="3604264"/>
            <a:ext cx="5105400" cy="4630755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76200" y="-495300"/>
            <a:ext cx="12877800" cy="46307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0" spc="610" dirty="0">
                <a:solidFill>
                  <a:srgbClr val="833C7A">
                    <a:alpha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КОЛИЧЕС</a:t>
            </a:r>
            <a:r>
              <a:rPr lang="ru-RU" sz="15000" spc="610" dirty="0">
                <a:solidFill>
                  <a:srgbClr val="833C7A">
                    <a:alpha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ТВО</a:t>
            </a:r>
            <a:endParaRPr sz="15000" spc="610" dirty="0">
              <a:solidFill>
                <a:srgbClr val="833C7A">
                  <a:alpha val="1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430000" y="7962900"/>
            <a:ext cx="8351374" cy="23057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75310">
              <a:lnSpc>
                <a:spcPts val="19690"/>
              </a:lnSpc>
            </a:pPr>
            <a:r>
              <a:rPr sz="15000" b="1" spc="1030" dirty="0">
                <a:solidFill>
                  <a:srgbClr val="833C7A">
                    <a:alpha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МЕСТ</a:t>
            </a:r>
            <a:endParaRPr sz="15000" dirty="0">
              <a:solidFill>
                <a:srgbClr val="833C7A">
                  <a:alpha val="1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BB10CFF8-7396-2B65-EFEA-333C95D7C164}"/>
              </a:ext>
            </a:extLst>
          </p:cNvPr>
          <p:cNvGrpSpPr/>
          <p:nvPr/>
        </p:nvGrpSpPr>
        <p:grpSpPr>
          <a:xfrm>
            <a:off x="6186491" y="3993788"/>
            <a:ext cx="5105400" cy="3969111"/>
            <a:chOff x="10863221" y="4039082"/>
            <a:chExt cx="4525313" cy="3446779"/>
          </a:xfrm>
        </p:grpSpPr>
        <p:grpSp>
          <p:nvGrpSpPr>
            <p:cNvPr id="7" name="object 7"/>
            <p:cNvGrpSpPr/>
            <p:nvPr/>
          </p:nvGrpSpPr>
          <p:grpSpPr>
            <a:xfrm>
              <a:off x="10863221" y="4039082"/>
              <a:ext cx="436880" cy="3446779"/>
              <a:chOff x="9905955" y="4042105"/>
              <a:chExt cx="436880" cy="3446779"/>
            </a:xfrm>
          </p:grpSpPr>
          <p:sp>
            <p:nvSpPr>
              <p:cNvPr id="8" name="object 8"/>
              <p:cNvSpPr/>
              <p:nvPr/>
            </p:nvSpPr>
            <p:spPr>
              <a:xfrm>
                <a:off x="10196114" y="4042105"/>
                <a:ext cx="147320" cy="3446779"/>
              </a:xfrm>
              <a:custGeom>
                <a:avLst/>
                <a:gdLst/>
                <a:ahLst/>
                <a:cxnLst/>
                <a:rect l="l" t="t" r="r" b="b"/>
                <a:pathLst>
                  <a:path w="147320" h="3446779">
                    <a:moveTo>
                      <a:pt x="73361" y="167220"/>
                    </a:moveTo>
                    <a:lnTo>
                      <a:pt x="44672" y="160666"/>
                    </a:lnTo>
                    <a:lnTo>
                      <a:pt x="21368" y="142776"/>
                    </a:lnTo>
                    <a:lnTo>
                      <a:pt x="5720" y="116205"/>
                    </a:lnTo>
                    <a:lnTo>
                      <a:pt x="0" y="83610"/>
                    </a:lnTo>
                    <a:lnTo>
                      <a:pt x="5817" y="51014"/>
                    </a:lnTo>
                    <a:lnTo>
                      <a:pt x="21627" y="24443"/>
                    </a:lnTo>
                    <a:lnTo>
                      <a:pt x="44964" y="6553"/>
                    </a:lnTo>
                    <a:lnTo>
                      <a:pt x="73361" y="0"/>
                    </a:lnTo>
                    <a:lnTo>
                      <a:pt x="101759" y="6553"/>
                    </a:lnTo>
                    <a:lnTo>
                      <a:pt x="125095" y="24443"/>
                    </a:lnTo>
                    <a:lnTo>
                      <a:pt x="140905" y="51014"/>
                    </a:lnTo>
                    <a:lnTo>
                      <a:pt x="146723" y="83610"/>
                    </a:lnTo>
                    <a:lnTo>
                      <a:pt x="141003" y="116205"/>
                    </a:lnTo>
                    <a:lnTo>
                      <a:pt x="125355" y="142776"/>
                    </a:lnTo>
                    <a:lnTo>
                      <a:pt x="102051" y="160666"/>
                    </a:lnTo>
                    <a:lnTo>
                      <a:pt x="73361" y="167220"/>
                    </a:lnTo>
                    <a:close/>
                  </a:path>
                  <a:path w="147320" h="3446779">
                    <a:moveTo>
                      <a:pt x="73361" y="419432"/>
                    </a:moveTo>
                    <a:lnTo>
                      <a:pt x="44672" y="412879"/>
                    </a:lnTo>
                    <a:lnTo>
                      <a:pt x="21368" y="394988"/>
                    </a:lnTo>
                    <a:lnTo>
                      <a:pt x="5720" y="368417"/>
                    </a:lnTo>
                    <a:lnTo>
                      <a:pt x="0" y="335822"/>
                    </a:lnTo>
                    <a:lnTo>
                      <a:pt x="5720" y="303227"/>
                    </a:lnTo>
                    <a:lnTo>
                      <a:pt x="21368" y="276656"/>
                    </a:lnTo>
                    <a:lnTo>
                      <a:pt x="44672" y="258766"/>
                    </a:lnTo>
                    <a:lnTo>
                      <a:pt x="73361" y="252212"/>
                    </a:lnTo>
                    <a:lnTo>
                      <a:pt x="102051" y="258766"/>
                    </a:lnTo>
                    <a:lnTo>
                      <a:pt x="125355" y="276656"/>
                    </a:lnTo>
                    <a:lnTo>
                      <a:pt x="141003" y="303227"/>
                    </a:lnTo>
                    <a:lnTo>
                      <a:pt x="146723" y="335822"/>
                    </a:lnTo>
                    <a:lnTo>
                      <a:pt x="141003" y="368417"/>
                    </a:lnTo>
                    <a:lnTo>
                      <a:pt x="125355" y="394988"/>
                    </a:lnTo>
                    <a:lnTo>
                      <a:pt x="102051" y="412879"/>
                    </a:lnTo>
                    <a:lnTo>
                      <a:pt x="73361" y="419432"/>
                    </a:lnTo>
                    <a:close/>
                  </a:path>
                  <a:path w="147320" h="3446779">
                    <a:moveTo>
                      <a:pt x="73361" y="671645"/>
                    </a:moveTo>
                    <a:lnTo>
                      <a:pt x="44672" y="665091"/>
                    </a:lnTo>
                    <a:lnTo>
                      <a:pt x="21368" y="647201"/>
                    </a:lnTo>
                    <a:lnTo>
                      <a:pt x="5720" y="620630"/>
                    </a:lnTo>
                    <a:lnTo>
                      <a:pt x="0" y="588034"/>
                    </a:lnTo>
                    <a:lnTo>
                      <a:pt x="5817" y="555439"/>
                    </a:lnTo>
                    <a:lnTo>
                      <a:pt x="21627" y="528868"/>
                    </a:lnTo>
                    <a:lnTo>
                      <a:pt x="44964" y="510978"/>
                    </a:lnTo>
                    <a:lnTo>
                      <a:pt x="73361" y="504424"/>
                    </a:lnTo>
                    <a:lnTo>
                      <a:pt x="101759" y="510978"/>
                    </a:lnTo>
                    <a:lnTo>
                      <a:pt x="125095" y="528868"/>
                    </a:lnTo>
                    <a:lnTo>
                      <a:pt x="140905" y="555439"/>
                    </a:lnTo>
                    <a:lnTo>
                      <a:pt x="146723" y="588034"/>
                    </a:lnTo>
                    <a:lnTo>
                      <a:pt x="141003" y="620630"/>
                    </a:lnTo>
                    <a:lnTo>
                      <a:pt x="125355" y="647201"/>
                    </a:lnTo>
                    <a:lnTo>
                      <a:pt x="102051" y="665091"/>
                    </a:lnTo>
                    <a:lnTo>
                      <a:pt x="73361" y="671645"/>
                    </a:lnTo>
                    <a:close/>
                  </a:path>
                  <a:path w="147320" h="3446779">
                    <a:moveTo>
                      <a:pt x="73361" y="923857"/>
                    </a:moveTo>
                    <a:lnTo>
                      <a:pt x="44672" y="917303"/>
                    </a:lnTo>
                    <a:lnTo>
                      <a:pt x="21368" y="899413"/>
                    </a:lnTo>
                    <a:lnTo>
                      <a:pt x="5720" y="872842"/>
                    </a:lnTo>
                    <a:lnTo>
                      <a:pt x="0" y="840247"/>
                    </a:lnTo>
                    <a:lnTo>
                      <a:pt x="5720" y="807651"/>
                    </a:lnTo>
                    <a:lnTo>
                      <a:pt x="21368" y="781081"/>
                    </a:lnTo>
                    <a:lnTo>
                      <a:pt x="44672" y="763190"/>
                    </a:lnTo>
                    <a:lnTo>
                      <a:pt x="73361" y="756637"/>
                    </a:lnTo>
                    <a:lnTo>
                      <a:pt x="102051" y="763190"/>
                    </a:lnTo>
                    <a:lnTo>
                      <a:pt x="125355" y="781081"/>
                    </a:lnTo>
                    <a:lnTo>
                      <a:pt x="141003" y="807651"/>
                    </a:lnTo>
                    <a:lnTo>
                      <a:pt x="146723" y="840247"/>
                    </a:lnTo>
                    <a:lnTo>
                      <a:pt x="141003" y="872842"/>
                    </a:lnTo>
                    <a:lnTo>
                      <a:pt x="125355" y="899413"/>
                    </a:lnTo>
                    <a:lnTo>
                      <a:pt x="102051" y="917303"/>
                    </a:lnTo>
                    <a:lnTo>
                      <a:pt x="73361" y="923857"/>
                    </a:lnTo>
                    <a:close/>
                  </a:path>
                  <a:path w="147320" h="3446779">
                    <a:moveTo>
                      <a:pt x="73361" y="1176760"/>
                    </a:moveTo>
                    <a:lnTo>
                      <a:pt x="44672" y="1170207"/>
                    </a:lnTo>
                    <a:lnTo>
                      <a:pt x="21368" y="1152317"/>
                    </a:lnTo>
                    <a:lnTo>
                      <a:pt x="5720" y="1125746"/>
                    </a:lnTo>
                    <a:lnTo>
                      <a:pt x="0" y="1093150"/>
                    </a:lnTo>
                    <a:lnTo>
                      <a:pt x="5817" y="1060447"/>
                    </a:lnTo>
                    <a:lnTo>
                      <a:pt x="21627" y="1033638"/>
                    </a:lnTo>
                    <a:lnTo>
                      <a:pt x="45089" y="1015414"/>
                    </a:lnTo>
                    <a:lnTo>
                      <a:pt x="45378" y="1015414"/>
                    </a:lnTo>
                    <a:lnTo>
                      <a:pt x="73361" y="1008849"/>
                    </a:lnTo>
                    <a:lnTo>
                      <a:pt x="101759" y="1015414"/>
                    </a:lnTo>
                    <a:lnTo>
                      <a:pt x="125095" y="1033379"/>
                    </a:lnTo>
                    <a:lnTo>
                      <a:pt x="140905" y="1060155"/>
                    </a:lnTo>
                    <a:lnTo>
                      <a:pt x="146723" y="1093150"/>
                    </a:lnTo>
                    <a:lnTo>
                      <a:pt x="141003" y="1125746"/>
                    </a:lnTo>
                    <a:lnTo>
                      <a:pt x="125355" y="1152317"/>
                    </a:lnTo>
                    <a:lnTo>
                      <a:pt x="102051" y="1170207"/>
                    </a:lnTo>
                    <a:lnTo>
                      <a:pt x="73361" y="1176760"/>
                    </a:lnTo>
                    <a:close/>
                  </a:path>
                  <a:path w="147320" h="3446779">
                    <a:moveTo>
                      <a:pt x="73361" y="1428973"/>
                    </a:moveTo>
                    <a:lnTo>
                      <a:pt x="44672" y="1422419"/>
                    </a:lnTo>
                    <a:lnTo>
                      <a:pt x="21368" y="1404529"/>
                    </a:lnTo>
                    <a:lnTo>
                      <a:pt x="5720" y="1377958"/>
                    </a:lnTo>
                    <a:lnTo>
                      <a:pt x="0" y="1345363"/>
                    </a:lnTo>
                    <a:lnTo>
                      <a:pt x="5720" y="1312767"/>
                    </a:lnTo>
                    <a:lnTo>
                      <a:pt x="21368" y="1286196"/>
                    </a:lnTo>
                    <a:lnTo>
                      <a:pt x="44672" y="1268306"/>
                    </a:lnTo>
                    <a:lnTo>
                      <a:pt x="73361" y="1261752"/>
                    </a:lnTo>
                    <a:lnTo>
                      <a:pt x="102051" y="1268306"/>
                    </a:lnTo>
                    <a:lnTo>
                      <a:pt x="125355" y="1286196"/>
                    </a:lnTo>
                    <a:lnTo>
                      <a:pt x="141003" y="1312767"/>
                    </a:lnTo>
                    <a:lnTo>
                      <a:pt x="146723" y="1345363"/>
                    </a:lnTo>
                    <a:lnTo>
                      <a:pt x="141003" y="1377958"/>
                    </a:lnTo>
                    <a:lnTo>
                      <a:pt x="125355" y="1404529"/>
                    </a:lnTo>
                    <a:lnTo>
                      <a:pt x="102051" y="1422419"/>
                    </a:lnTo>
                    <a:lnTo>
                      <a:pt x="73361" y="1428973"/>
                    </a:lnTo>
                    <a:close/>
                  </a:path>
                  <a:path w="147320" h="3446779">
                    <a:moveTo>
                      <a:pt x="73361" y="1681185"/>
                    </a:moveTo>
                    <a:lnTo>
                      <a:pt x="44672" y="1674632"/>
                    </a:lnTo>
                    <a:lnTo>
                      <a:pt x="21368" y="1656741"/>
                    </a:lnTo>
                    <a:lnTo>
                      <a:pt x="5720" y="1630171"/>
                    </a:lnTo>
                    <a:lnTo>
                      <a:pt x="0" y="1597575"/>
                    </a:lnTo>
                    <a:lnTo>
                      <a:pt x="5720" y="1564980"/>
                    </a:lnTo>
                    <a:lnTo>
                      <a:pt x="21368" y="1538409"/>
                    </a:lnTo>
                    <a:lnTo>
                      <a:pt x="44672" y="1520519"/>
                    </a:lnTo>
                    <a:lnTo>
                      <a:pt x="73361" y="1513965"/>
                    </a:lnTo>
                    <a:lnTo>
                      <a:pt x="102051" y="1520519"/>
                    </a:lnTo>
                    <a:lnTo>
                      <a:pt x="125355" y="1538409"/>
                    </a:lnTo>
                    <a:lnTo>
                      <a:pt x="141003" y="1564980"/>
                    </a:lnTo>
                    <a:lnTo>
                      <a:pt x="146723" y="1597575"/>
                    </a:lnTo>
                    <a:lnTo>
                      <a:pt x="141003" y="1630171"/>
                    </a:lnTo>
                    <a:lnTo>
                      <a:pt x="125355" y="1656741"/>
                    </a:lnTo>
                    <a:lnTo>
                      <a:pt x="102051" y="1674632"/>
                    </a:lnTo>
                    <a:lnTo>
                      <a:pt x="73361" y="1681185"/>
                    </a:lnTo>
                    <a:close/>
                  </a:path>
                  <a:path w="147320" h="3446779">
                    <a:moveTo>
                      <a:pt x="73361" y="1933398"/>
                    </a:moveTo>
                    <a:lnTo>
                      <a:pt x="44672" y="1926844"/>
                    </a:lnTo>
                    <a:lnTo>
                      <a:pt x="21368" y="1908954"/>
                    </a:lnTo>
                    <a:lnTo>
                      <a:pt x="5720" y="1882383"/>
                    </a:lnTo>
                    <a:lnTo>
                      <a:pt x="0" y="1849788"/>
                    </a:lnTo>
                    <a:lnTo>
                      <a:pt x="5720" y="1817192"/>
                    </a:lnTo>
                    <a:lnTo>
                      <a:pt x="21368" y="1790621"/>
                    </a:lnTo>
                    <a:lnTo>
                      <a:pt x="44672" y="1772731"/>
                    </a:lnTo>
                    <a:lnTo>
                      <a:pt x="73361" y="1766177"/>
                    </a:lnTo>
                    <a:lnTo>
                      <a:pt x="102051" y="1772731"/>
                    </a:lnTo>
                    <a:lnTo>
                      <a:pt x="125355" y="1790621"/>
                    </a:lnTo>
                    <a:lnTo>
                      <a:pt x="141003" y="1817192"/>
                    </a:lnTo>
                    <a:lnTo>
                      <a:pt x="146723" y="1849788"/>
                    </a:lnTo>
                    <a:lnTo>
                      <a:pt x="141003" y="1882383"/>
                    </a:lnTo>
                    <a:lnTo>
                      <a:pt x="125355" y="1908954"/>
                    </a:lnTo>
                    <a:lnTo>
                      <a:pt x="102051" y="1926844"/>
                    </a:lnTo>
                    <a:lnTo>
                      <a:pt x="73361" y="1933398"/>
                    </a:lnTo>
                    <a:close/>
                  </a:path>
                  <a:path w="147320" h="3446779">
                    <a:moveTo>
                      <a:pt x="73361" y="2185610"/>
                    </a:moveTo>
                    <a:lnTo>
                      <a:pt x="44672" y="2179057"/>
                    </a:lnTo>
                    <a:lnTo>
                      <a:pt x="21368" y="2161166"/>
                    </a:lnTo>
                    <a:lnTo>
                      <a:pt x="5720" y="2134595"/>
                    </a:lnTo>
                    <a:lnTo>
                      <a:pt x="0" y="2102000"/>
                    </a:lnTo>
                    <a:lnTo>
                      <a:pt x="5817" y="2069297"/>
                    </a:lnTo>
                    <a:lnTo>
                      <a:pt x="21627" y="2042488"/>
                    </a:lnTo>
                    <a:lnTo>
                      <a:pt x="44964" y="2024360"/>
                    </a:lnTo>
                    <a:lnTo>
                      <a:pt x="73361" y="2017699"/>
                    </a:lnTo>
                    <a:lnTo>
                      <a:pt x="101759" y="2024360"/>
                    </a:lnTo>
                    <a:lnTo>
                      <a:pt x="125095" y="2042488"/>
                    </a:lnTo>
                    <a:lnTo>
                      <a:pt x="140905" y="2069297"/>
                    </a:lnTo>
                    <a:lnTo>
                      <a:pt x="146723" y="2102000"/>
                    </a:lnTo>
                    <a:lnTo>
                      <a:pt x="141003" y="2134595"/>
                    </a:lnTo>
                    <a:lnTo>
                      <a:pt x="125355" y="2161166"/>
                    </a:lnTo>
                    <a:lnTo>
                      <a:pt x="102051" y="2179057"/>
                    </a:lnTo>
                    <a:lnTo>
                      <a:pt x="73361" y="2185610"/>
                    </a:lnTo>
                    <a:close/>
                  </a:path>
                  <a:path w="147320" h="3446779">
                    <a:moveTo>
                      <a:pt x="73361" y="2437823"/>
                    </a:moveTo>
                    <a:lnTo>
                      <a:pt x="44672" y="2431269"/>
                    </a:lnTo>
                    <a:lnTo>
                      <a:pt x="21368" y="2413379"/>
                    </a:lnTo>
                    <a:lnTo>
                      <a:pt x="5720" y="2386808"/>
                    </a:lnTo>
                    <a:lnTo>
                      <a:pt x="0" y="2354212"/>
                    </a:lnTo>
                    <a:lnTo>
                      <a:pt x="5720" y="2321617"/>
                    </a:lnTo>
                    <a:lnTo>
                      <a:pt x="21368" y="2295046"/>
                    </a:lnTo>
                    <a:lnTo>
                      <a:pt x="44672" y="2277156"/>
                    </a:lnTo>
                    <a:lnTo>
                      <a:pt x="73361" y="2270602"/>
                    </a:lnTo>
                    <a:lnTo>
                      <a:pt x="102051" y="2277156"/>
                    </a:lnTo>
                    <a:lnTo>
                      <a:pt x="125355" y="2295046"/>
                    </a:lnTo>
                    <a:lnTo>
                      <a:pt x="141003" y="2321617"/>
                    </a:lnTo>
                    <a:lnTo>
                      <a:pt x="146723" y="2354212"/>
                    </a:lnTo>
                    <a:lnTo>
                      <a:pt x="141003" y="2386808"/>
                    </a:lnTo>
                    <a:lnTo>
                      <a:pt x="125355" y="2413379"/>
                    </a:lnTo>
                    <a:lnTo>
                      <a:pt x="102051" y="2431269"/>
                    </a:lnTo>
                    <a:lnTo>
                      <a:pt x="73361" y="2437823"/>
                    </a:lnTo>
                    <a:close/>
                  </a:path>
                  <a:path w="147320" h="3446779">
                    <a:moveTo>
                      <a:pt x="73361" y="2690035"/>
                    </a:moveTo>
                    <a:lnTo>
                      <a:pt x="44672" y="2683481"/>
                    </a:lnTo>
                    <a:lnTo>
                      <a:pt x="21368" y="2665591"/>
                    </a:lnTo>
                    <a:lnTo>
                      <a:pt x="5720" y="2639020"/>
                    </a:lnTo>
                    <a:lnTo>
                      <a:pt x="0" y="2606425"/>
                    </a:lnTo>
                    <a:lnTo>
                      <a:pt x="5720" y="2573829"/>
                    </a:lnTo>
                    <a:lnTo>
                      <a:pt x="21368" y="2547259"/>
                    </a:lnTo>
                    <a:lnTo>
                      <a:pt x="44672" y="2529368"/>
                    </a:lnTo>
                    <a:lnTo>
                      <a:pt x="73361" y="2522815"/>
                    </a:lnTo>
                    <a:lnTo>
                      <a:pt x="102051" y="2529368"/>
                    </a:lnTo>
                    <a:lnTo>
                      <a:pt x="125355" y="2547259"/>
                    </a:lnTo>
                    <a:lnTo>
                      <a:pt x="141003" y="2573829"/>
                    </a:lnTo>
                    <a:lnTo>
                      <a:pt x="146723" y="2606425"/>
                    </a:lnTo>
                    <a:lnTo>
                      <a:pt x="141003" y="2639020"/>
                    </a:lnTo>
                    <a:lnTo>
                      <a:pt x="125355" y="2665591"/>
                    </a:lnTo>
                    <a:lnTo>
                      <a:pt x="102051" y="2683481"/>
                    </a:lnTo>
                    <a:lnTo>
                      <a:pt x="73361" y="2690035"/>
                    </a:lnTo>
                    <a:close/>
                  </a:path>
                  <a:path w="147320" h="3446779">
                    <a:moveTo>
                      <a:pt x="73361" y="2942247"/>
                    </a:moveTo>
                    <a:lnTo>
                      <a:pt x="44672" y="2935694"/>
                    </a:lnTo>
                    <a:lnTo>
                      <a:pt x="21368" y="2917804"/>
                    </a:lnTo>
                    <a:lnTo>
                      <a:pt x="5720" y="2891233"/>
                    </a:lnTo>
                    <a:lnTo>
                      <a:pt x="0" y="2858637"/>
                    </a:lnTo>
                    <a:lnTo>
                      <a:pt x="5720" y="2826042"/>
                    </a:lnTo>
                    <a:lnTo>
                      <a:pt x="21368" y="2799471"/>
                    </a:lnTo>
                    <a:lnTo>
                      <a:pt x="44672" y="2781581"/>
                    </a:lnTo>
                    <a:lnTo>
                      <a:pt x="73361" y="2775027"/>
                    </a:lnTo>
                    <a:lnTo>
                      <a:pt x="102051" y="2781581"/>
                    </a:lnTo>
                    <a:lnTo>
                      <a:pt x="125355" y="2799471"/>
                    </a:lnTo>
                    <a:lnTo>
                      <a:pt x="141003" y="2826042"/>
                    </a:lnTo>
                    <a:lnTo>
                      <a:pt x="146723" y="2858637"/>
                    </a:lnTo>
                    <a:lnTo>
                      <a:pt x="141003" y="2891233"/>
                    </a:lnTo>
                    <a:lnTo>
                      <a:pt x="125355" y="2917804"/>
                    </a:lnTo>
                    <a:lnTo>
                      <a:pt x="102051" y="2935694"/>
                    </a:lnTo>
                    <a:lnTo>
                      <a:pt x="73361" y="2942247"/>
                    </a:lnTo>
                    <a:close/>
                  </a:path>
                  <a:path w="147320" h="3446779">
                    <a:moveTo>
                      <a:pt x="73361" y="3194460"/>
                    </a:moveTo>
                    <a:lnTo>
                      <a:pt x="44672" y="3187906"/>
                    </a:lnTo>
                    <a:lnTo>
                      <a:pt x="21368" y="3170016"/>
                    </a:lnTo>
                    <a:lnTo>
                      <a:pt x="5720" y="3143445"/>
                    </a:lnTo>
                    <a:lnTo>
                      <a:pt x="0" y="3110850"/>
                    </a:lnTo>
                    <a:lnTo>
                      <a:pt x="5720" y="3078254"/>
                    </a:lnTo>
                    <a:lnTo>
                      <a:pt x="21368" y="3051683"/>
                    </a:lnTo>
                    <a:lnTo>
                      <a:pt x="44672" y="3033793"/>
                    </a:lnTo>
                    <a:lnTo>
                      <a:pt x="73361" y="3027240"/>
                    </a:lnTo>
                    <a:lnTo>
                      <a:pt x="102051" y="3033793"/>
                    </a:lnTo>
                    <a:lnTo>
                      <a:pt x="125355" y="3051683"/>
                    </a:lnTo>
                    <a:lnTo>
                      <a:pt x="141003" y="3078254"/>
                    </a:lnTo>
                    <a:lnTo>
                      <a:pt x="146723" y="3110850"/>
                    </a:lnTo>
                    <a:lnTo>
                      <a:pt x="141003" y="3143445"/>
                    </a:lnTo>
                    <a:lnTo>
                      <a:pt x="125355" y="3170016"/>
                    </a:lnTo>
                    <a:lnTo>
                      <a:pt x="102051" y="3187906"/>
                    </a:lnTo>
                    <a:lnTo>
                      <a:pt x="73361" y="3194460"/>
                    </a:lnTo>
                    <a:close/>
                  </a:path>
                  <a:path w="147320" h="3446779">
                    <a:moveTo>
                      <a:pt x="73361" y="3446672"/>
                    </a:moveTo>
                    <a:lnTo>
                      <a:pt x="44672" y="3440119"/>
                    </a:lnTo>
                    <a:lnTo>
                      <a:pt x="21368" y="3422228"/>
                    </a:lnTo>
                    <a:lnTo>
                      <a:pt x="5720" y="3395658"/>
                    </a:lnTo>
                    <a:lnTo>
                      <a:pt x="0" y="3363062"/>
                    </a:lnTo>
                    <a:lnTo>
                      <a:pt x="5720" y="3330467"/>
                    </a:lnTo>
                    <a:lnTo>
                      <a:pt x="21368" y="3303896"/>
                    </a:lnTo>
                    <a:lnTo>
                      <a:pt x="44672" y="3286006"/>
                    </a:lnTo>
                    <a:lnTo>
                      <a:pt x="73361" y="3279452"/>
                    </a:lnTo>
                    <a:lnTo>
                      <a:pt x="102051" y="3286006"/>
                    </a:lnTo>
                    <a:lnTo>
                      <a:pt x="125355" y="3303896"/>
                    </a:lnTo>
                    <a:lnTo>
                      <a:pt x="141003" y="3330467"/>
                    </a:lnTo>
                    <a:lnTo>
                      <a:pt x="146723" y="3363062"/>
                    </a:lnTo>
                    <a:lnTo>
                      <a:pt x="141003" y="3395658"/>
                    </a:lnTo>
                    <a:lnTo>
                      <a:pt x="125355" y="3422228"/>
                    </a:lnTo>
                    <a:lnTo>
                      <a:pt x="102051" y="3440119"/>
                    </a:lnTo>
                    <a:lnTo>
                      <a:pt x="73361" y="344667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9" name="object 9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9906819" y="4081492"/>
                <a:ext cx="399338" cy="3368590"/>
              </a:xfrm>
              <a:prstGeom prst="rect">
                <a:avLst/>
              </a:prstGeom>
            </p:spPr>
          </p:pic>
          <p:sp>
            <p:nvSpPr>
              <p:cNvPr id="10" name="object 10"/>
              <p:cNvSpPr/>
              <p:nvPr/>
            </p:nvSpPr>
            <p:spPr>
              <a:xfrm>
                <a:off x="9906819" y="4081492"/>
                <a:ext cx="399415" cy="3368675"/>
              </a:xfrm>
              <a:custGeom>
                <a:avLst/>
                <a:gdLst/>
                <a:ahLst/>
                <a:cxnLst/>
                <a:rect l="l" t="t" r="r" b="b"/>
                <a:pathLst>
                  <a:path w="399415" h="3368675">
                    <a:moveTo>
                      <a:pt x="355044" y="89829"/>
                    </a:moveTo>
                    <a:lnTo>
                      <a:pt x="44986" y="89829"/>
                    </a:lnTo>
                    <a:lnTo>
                      <a:pt x="27445" y="86309"/>
                    </a:lnTo>
                    <a:lnTo>
                      <a:pt x="13149" y="76700"/>
                    </a:lnTo>
                    <a:lnTo>
                      <a:pt x="3525" y="62426"/>
                    </a:lnTo>
                    <a:lnTo>
                      <a:pt x="0" y="44914"/>
                    </a:lnTo>
                    <a:lnTo>
                      <a:pt x="3525" y="27402"/>
                    </a:lnTo>
                    <a:lnTo>
                      <a:pt x="13149" y="13128"/>
                    </a:lnTo>
                    <a:lnTo>
                      <a:pt x="27445" y="3519"/>
                    </a:lnTo>
                    <a:lnTo>
                      <a:pt x="44986" y="0"/>
                    </a:lnTo>
                    <a:lnTo>
                      <a:pt x="354352" y="0"/>
                    </a:lnTo>
                    <a:lnTo>
                      <a:pt x="371892" y="3519"/>
                    </a:lnTo>
                    <a:lnTo>
                      <a:pt x="386188" y="13128"/>
                    </a:lnTo>
                    <a:lnTo>
                      <a:pt x="395812" y="27402"/>
                    </a:lnTo>
                    <a:lnTo>
                      <a:pt x="399338" y="44914"/>
                    </a:lnTo>
                    <a:lnTo>
                      <a:pt x="396115" y="62135"/>
                    </a:lnTo>
                    <a:lnTo>
                      <a:pt x="386534" y="76441"/>
                    </a:lnTo>
                    <a:lnTo>
                      <a:pt x="372281" y="86212"/>
                    </a:lnTo>
                    <a:lnTo>
                      <a:pt x="355044" y="89829"/>
                    </a:lnTo>
                    <a:close/>
                  </a:path>
                  <a:path w="399415" h="3368675">
                    <a:moveTo>
                      <a:pt x="355044" y="342041"/>
                    </a:moveTo>
                    <a:lnTo>
                      <a:pt x="44986" y="342041"/>
                    </a:lnTo>
                    <a:lnTo>
                      <a:pt x="27445" y="338521"/>
                    </a:lnTo>
                    <a:lnTo>
                      <a:pt x="13149" y="328912"/>
                    </a:lnTo>
                    <a:lnTo>
                      <a:pt x="3525" y="314639"/>
                    </a:lnTo>
                    <a:lnTo>
                      <a:pt x="0" y="297126"/>
                    </a:lnTo>
                    <a:lnTo>
                      <a:pt x="3525" y="279614"/>
                    </a:lnTo>
                    <a:lnTo>
                      <a:pt x="13149" y="265341"/>
                    </a:lnTo>
                    <a:lnTo>
                      <a:pt x="27445" y="255732"/>
                    </a:lnTo>
                    <a:lnTo>
                      <a:pt x="44986" y="252212"/>
                    </a:lnTo>
                    <a:lnTo>
                      <a:pt x="354352" y="252212"/>
                    </a:lnTo>
                    <a:lnTo>
                      <a:pt x="371892" y="255732"/>
                    </a:lnTo>
                    <a:lnTo>
                      <a:pt x="386188" y="265341"/>
                    </a:lnTo>
                    <a:lnTo>
                      <a:pt x="395812" y="279614"/>
                    </a:lnTo>
                    <a:lnTo>
                      <a:pt x="399338" y="297126"/>
                    </a:lnTo>
                    <a:lnTo>
                      <a:pt x="396115" y="314347"/>
                    </a:lnTo>
                    <a:lnTo>
                      <a:pt x="386534" y="328653"/>
                    </a:lnTo>
                    <a:lnTo>
                      <a:pt x="372281" y="338424"/>
                    </a:lnTo>
                    <a:lnTo>
                      <a:pt x="355044" y="342041"/>
                    </a:lnTo>
                    <a:close/>
                  </a:path>
                  <a:path w="399415" h="3368675">
                    <a:moveTo>
                      <a:pt x="355044" y="594253"/>
                    </a:moveTo>
                    <a:lnTo>
                      <a:pt x="44986" y="594253"/>
                    </a:lnTo>
                    <a:lnTo>
                      <a:pt x="27445" y="590734"/>
                    </a:lnTo>
                    <a:lnTo>
                      <a:pt x="13149" y="581125"/>
                    </a:lnTo>
                    <a:lnTo>
                      <a:pt x="3525" y="566851"/>
                    </a:lnTo>
                    <a:lnTo>
                      <a:pt x="0" y="549339"/>
                    </a:lnTo>
                    <a:lnTo>
                      <a:pt x="3525" y="531826"/>
                    </a:lnTo>
                    <a:lnTo>
                      <a:pt x="13149" y="517553"/>
                    </a:lnTo>
                    <a:lnTo>
                      <a:pt x="27445" y="507944"/>
                    </a:lnTo>
                    <a:lnTo>
                      <a:pt x="44986" y="504424"/>
                    </a:lnTo>
                    <a:lnTo>
                      <a:pt x="354352" y="504424"/>
                    </a:lnTo>
                    <a:lnTo>
                      <a:pt x="371892" y="507944"/>
                    </a:lnTo>
                    <a:lnTo>
                      <a:pt x="386188" y="517553"/>
                    </a:lnTo>
                    <a:lnTo>
                      <a:pt x="395812" y="531826"/>
                    </a:lnTo>
                    <a:lnTo>
                      <a:pt x="399338" y="549339"/>
                    </a:lnTo>
                    <a:lnTo>
                      <a:pt x="396115" y="566560"/>
                    </a:lnTo>
                    <a:lnTo>
                      <a:pt x="386534" y="580865"/>
                    </a:lnTo>
                    <a:lnTo>
                      <a:pt x="372281" y="590636"/>
                    </a:lnTo>
                    <a:lnTo>
                      <a:pt x="355044" y="594253"/>
                    </a:lnTo>
                    <a:close/>
                  </a:path>
                  <a:path w="399415" h="3368675">
                    <a:moveTo>
                      <a:pt x="355044" y="846466"/>
                    </a:moveTo>
                    <a:lnTo>
                      <a:pt x="44986" y="846466"/>
                    </a:lnTo>
                    <a:lnTo>
                      <a:pt x="27445" y="842946"/>
                    </a:lnTo>
                    <a:lnTo>
                      <a:pt x="13149" y="833337"/>
                    </a:lnTo>
                    <a:lnTo>
                      <a:pt x="3525" y="819064"/>
                    </a:lnTo>
                    <a:lnTo>
                      <a:pt x="0" y="801551"/>
                    </a:lnTo>
                    <a:lnTo>
                      <a:pt x="3525" y="784039"/>
                    </a:lnTo>
                    <a:lnTo>
                      <a:pt x="13149" y="769766"/>
                    </a:lnTo>
                    <a:lnTo>
                      <a:pt x="27445" y="760156"/>
                    </a:lnTo>
                    <a:lnTo>
                      <a:pt x="44986" y="756637"/>
                    </a:lnTo>
                    <a:lnTo>
                      <a:pt x="354352" y="756637"/>
                    </a:lnTo>
                    <a:lnTo>
                      <a:pt x="371892" y="760156"/>
                    </a:lnTo>
                    <a:lnTo>
                      <a:pt x="386188" y="769766"/>
                    </a:lnTo>
                    <a:lnTo>
                      <a:pt x="395812" y="784039"/>
                    </a:lnTo>
                    <a:lnTo>
                      <a:pt x="399338" y="801551"/>
                    </a:lnTo>
                    <a:lnTo>
                      <a:pt x="396115" y="818772"/>
                    </a:lnTo>
                    <a:lnTo>
                      <a:pt x="386534" y="833078"/>
                    </a:lnTo>
                    <a:lnTo>
                      <a:pt x="372281" y="842849"/>
                    </a:lnTo>
                    <a:lnTo>
                      <a:pt x="355044" y="846466"/>
                    </a:lnTo>
                    <a:close/>
                  </a:path>
                  <a:path w="399415" h="3368675">
                    <a:moveTo>
                      <a:pt x="355044" y="1098678"/>
                    </a:moveTo>
                    <a:lnTo>
                      <a:pt x="44986" y="1098678"/>
                    </a:lnTo>
                    <a:lnTo>
                      <a:pt x="27445" y="1095158"/>
                    </a:lnTo>
                    <a:lnTo>
                      <a:pt x="13149" y="1085549"/>
                    </a:lnTo>
                    <a:lnTo>
                      <a:pt x="3525" y="1071276"/>
                    </a:lnTo>
                    <a:lnTo>
                      <a:pt x="0" y="1053764"/>
                    </a:lnTo>
                    <a:lnTo>
                      <a:pt x="3525" y="1036251"/>
                    </a:lnTo>
                    <a:lnTo>
                      <a:pt x="13149" y="1021978"/>
                    </a:lnTo>
                    <a:lnTo>
                      <a:pt x="27445" y="1012369"/>
                    </a:lnTo>
                    <a:lnTo>
                      <a:pt x="44986" y="1008849"/>
                    </a:lnTo>
                    <a:lnTo>
                      <a:pt x="354352" y="1008849"/>
                    </a:lnTo>
                    <a:lnTo>
                      <a:pt x="371892" y="1012369"/>
                    </a:lnTo>
                    <a:lnTo>
                      <a:pt x="386188" y="1021978"/>
                    </a:lnTo>
                    <a:lnTo>
                      <a:pt x="395812" y="1036251"/>
                    </a:lnTo>
                    <a:lnTo>
                      <a:pt x="399338" y="1053764"/>
                    </a:lnTo>
                    <a:lnTo>
                      <a:pt x="396115" y="1070984"/>
                    </a:lnTo>
                    <a:lnTo>
                      <a:pt x="386534" y="1085290"/>
                    </a:lnTo>
                    <a:lnTo>
                      <a:pt x="372281" y="1095061"/>
                    </a:lnTo>
                    <a:lnTo>
                      <a:pt x="355044" y="1098678"/>
                    </a:lnTo>
                    <a:close/>
                  </a:path>
                  <a:path w="399415" h="3368675">
                    <a:moveTo>
                      <a:pt x="355044" y="1350891"/>
                    </a:moveTo>
                    <a:lnTo>
                      <a:pt x="44986" y="1350891"/>
                    </a:lnTo>
                    <a:lnTo>
                      <a:pt x="27445" y="1347371"/>
                    </a:lnTo>
                    <a:lnTo>
                      <a:pt x="13149" y="1337762"/>
                    </a:lnTo>
                    <a:lnTo>
                      <a:pt x="3525" y="1323488"/>
                    </a:lnTo>
                    <a:lnTo>
                      <a:pt x="0" y="1305976"/>
                    </a:lnTo>
                    <a:lnTo>
                      <a:pt x="3525" y="1288464"/>
                    </a:lnTo>
                    <a:lnTo>
                      <a:pt x="13149" y="1274190"/>
                    </a:lnTo>
                    <a:lnTo>
                      <a:pt x="27445" y="1264581"/>
                    </a:lnTo>
                    <a:lnTo>
                      <a:pt x="44986" y="1261062"/>
                    </a:lnTo>
                    <a:lnTo>
                      <a:pt x="354352" y="1261062"/>
                    </a:lnTo>
                    <a:lnTo>
                      <a:pt x="371892" y="1264581"/>
                    </a:lnTo>
                    <a:lnTo>
                      <a:pt x="386188" y="1274190"/>
                    </a:lnTo>
                    <a:lnTo>
                      <a:pt x="395812" y="1288464"/>
                    </a:lnTo>
                    <a:lnTo>
                      <a:pt x="399338" y="1305976"/>
                    </a:lnTo>
                    <a:lnTo>
                      <a:pt x="396115" y="1323197"/>
                    </a:lnTo>
                    <a:lnTo>
                      <a:pt x="386534" y="1337503"/>
                    </a:lnTo>
                    <a:lnTo>
                      <a:pt x="372281" y="1347274"/>
                    </a:lnTo>
                    <a:lnTo>
                      <a:pt x="355044" y="1350891"/>
                    </a:lnTo>
                    <a:close/>
                  </a:path>
                  <a:path w="399415" h="3368675">
                    <a:moveTo>
                      <a:pt x="355044" y="1603103"/>
                    </a:moveTo>
                    <a:lnTo>
                      <a:pt x="44986" y="1603103"/>
                    </a:lnTo>
                    <a:lnTo>
                      <a:pt x="27445" y="1599583"/>
                    </a:lnTo>
                    <a:lnTo>
                      <a:pt x="13149" y="1589974"/>
                    </a:lnTo>
                    <a:lnTo>
                      <a:pt x="3525" y="1575701"/>
                    </a:lnTo>
                    <a:lnTo>
                      <a:pt x="0" y="1558188"/>
                    </a:lnTo>
                    <a:lnTo>
                      <a:pt x="3525" y="1540676"/>
                    </a:lnTo>
                    <a:lnTo>
                      <a:pt x="13149" y="1526403"/>
                    </a:lnTo>
                    <a:lnTo>
                      <a:pt x="27445" y="1516794"/>
                    </a:lnTo>
                    <a:lnTo>
                      <a:pt x="44986" y="1513274"/>
                    </a:lnTo>
                    <a:lnTo>
                      <a:pt x="354352" y="1513274"/>
                    </a:lnTo>
                    <a:lnTo>
                      <a:pt x="371892" y="1516794"/>
                    </a:lnTo>
                    <a:lnTo>
                      <a:pt x="386188" y="1526403"/>
                    </a:lnTo>
                    <a:lnTo>
                      <a:pt x="395812" y="1540676"/>
                    </a:lnTo>
                    <a:lnTo>
                      <a:pt x="399338" y="1558188"/>
                    </a:lnTo>
                    <a:lnTo>
                      <a:pt x="396115" y="1575409"/>
                    </a:lnTo>
                    <a:lnTo>
                      <a:pt x="386534" y="1589715"/>
                    </a:lnTo>
                    <a:lnTo>
                      <a:pt x="372281" y="1599486"/>
                    </a:lnTo>
                    <a:lnTo>
                      <a:pt x="355044" y="1603103"/>
                    </a:lnTo>
                    <a:close/>
                  </a:path>
                  <a:path w="399415" h="3368675">
                    <a:moveTo>
                      <a:pt x="355044" y="1855316"/>
                    </a:moveTo>
                    <a:lnTo>
                      <a:pt x="44986" y="1855316"/>
                    </a:lnTo>
                    <a:lnTo>
                      <a:pt x="27445" y="1851796"/>
                    </a:lnTo>
                    <a:lnTo>
                      <a:pt x="13149" y="1842187"/>
                    </a:lnTo>
                    <a:lnTo>
                      <a:pt x="3525" y="1827913"/>
                    </a:lnTo>
                    <a:lnTo>
                      <a:pt x="0" y="1810401"/>
                    </a:lnTo>
                    <a:lnTo>
                      <a:pt x="3525" y="1792889"/>
                    </a:lnTo>
                    <a:lnTo>
                      <a:pt x="13149" y="1778615"/>
                    </a:lnTo>
                    <a:lnTo>
                      <a:pt x="27445" y="1769006"/>
                    </a:lnTo>
                    <a:lnTo>
                      <a:pt x="44986" y="1765486"/>
                    </a:lnTo>
                    <a:lnTo>
                      <a:pt x="354352" y="1765486"/>
                    </a:lnTo>
                    <a:lnTo>
                      <a:pt x="371892" y="1769006"/>
                    </a:lnTo>
                    <a:lnTo>
                      <a:pt x="386188" y="1778615"/>
                    </a:lnTo>
                    <a:lnTo>
                      <a:pt x="395812" y="1792889"/>
                    </a:lnTo>
                    <a:lnTo>
                      <a:pt x="399338" y="1810401"/>
                    </a:lnTo>
                    <a:lnTo>
                      <a:pt x="396115" y="1827913"/>
                    </a:lnTo>
                    <a:lnTo>
                      <a:pt x="386534" y="1842187"/>
                    </a:lnTo>
                    <a:lnTo>
                      <a:pt x="372281" y="1851796"/>
                    </a:lnTo>
                    <a:lnTo>
                      <a:pt x="355044" y="1855316"/>
                    </a:lnTo>
                    <a:close/>
                  </a:path>
                  <a:path w="399415" h="3368675">
                    <a:moveTo>
                      <a:pt x="355044" y="2107528"/>
                    </a:moveTo>
                    <a:lnTo>
                      <a:pt x="44986" y="2107528"/>
                    </a:lnTo>
                    <a:lnTo>
                      <a:pt x="27445" y="2104008"/>
                    </a:lnTo>
                    <a:lnTo>
                      <a:pt x="13149" y="2094399"/>
                    </a:lnTo>
                    <a:lnTo>
                      <a:pt x="3525" y="2080126"/>
                    </a:lnTo>
                    <a:lnTo>
                      <a:pt x="0" y="2062613"/>
                    </a:lnTo>
                    <a:lnTo>
                      <a:pt x="3525" y="2045101"/>
                    </a:lnTo>
                    <a:lnTo>
                      <a:pt x="13149" y="2030828"/>
                    </a:lnTo>
                    <a:lnTo>
                      <a:pt x="27445" y="2021219"/>
                    </a:lnTo>
                    <a:lnTo>
                      <a:pt x="44986" y="2017699"/>
                    </a:lnTo>
                    <a:lnTo>
                      <a:pt x="354352" y="2017699"/>
                    </a:lnTo>
                    <a:lnTo>
                      <a:pt x="371892" y="2021219"/>
                    </a:lnTo>
                    <a:lnTo>
                      <a:pt x="386188" y="2030828"/>
                    </a:lnTo>
                    <a:lnTo>
                      <a:pt x="395812" y="2045101"/>
                    </a:lnTo>
                    <a:lnTo>
                      <a:pt x="399338" y="2062613"/>
                    </a:lnTo>
                    <a:lnTo>
                      <a:pt x="396115" y="2080126"/>
                    </a:lnTo>
                    <a:lnTo>
                      <a:pt x="386534" y="2094399"/>
                    </a:lnTo>
                    <a:lnTo>
                      <a:pt x="372281" y="2104008"/>
                    </a:lnTo>
                    <a:lnTo>
                      <a:pt x="355044" y="2107528"/>
                    </a:lnTo>
                    <a:close/>
                  </a:path>
                  <a:path w="399415" h="3368675">
                    <a:moveTo>
                      <a:pt x="355044" y="2359740"/>
                    </a:moveTo>
                    <a:lnTo>
                      <a:pt x="44986" y="2359740"/>
                    </a:lnTo>
                    <a:lnTo>
                      <a:pt x="27445" y="2356221"/>
                    </a:lnTo>
                    <a:lnTo>
                      <a:pt x="13149" y="2346611"/>
                    </a:lnTo>
                    <a:lnTo>
                      <a:pt x="3525" y="2332338"/>
                    </a:lnTo>
                    <a:lnTo>
                      <a:pt x="0" y="2314826"/>
                    </a:lnTo>
                    <a:lnTo>
                      <a:pt x="3525" y="2297313"/>
                    </a:lnTo>
                    <a:lnTo>
                      <a:pt x="13149" y="2283040"/>
                    </a:lnTo>
                    <a:lnTo>
                      <a:pt x="27445" y="2273431"/>
                    </a:lnTo>
                    <a:lnTo>
                      <a:pt x="44986" y="2269911"/>
                    </a:lnTo>
                    <a:lnTo>
                      <a:pt x="354352" y="2269911"/>
                    </a:lnTo>
                    <a:lnTo>
                      <a:pt x="371892" y="2273431"/>
                    </a:lnTo>
                    <a:lnTo>
                      <a:pt x="386188" y="2283040"/>
                    </a:lnTo>
                    <a:lnTo>
                      <a:pt x="395812" y="2297313"/>
                    </a:lnTo>
                    <a:lnTo>
                      <a:pt x="399338" y="2314826"/>
                    </a:lnTo>
                    <a:lnTo>
                      <a:pt x="396115" y="2332338"/>
                    </a:lnTo>
                    <a:lnTo>
                      <a:pt x="386534" y="2346611"/>
                    </a:lnTo>
                    <a:lnTo>
                      <a:pt x="372281" y="2356221"/>
                    </a:lnTo>
                    <a:lnTo>
                      <a:pt x="355044" y="2359740"/>
                    </a:lnTo>
                    <a:close/>
                  </a:path>
                  <a:path w="399415" h="3368675">
                    <a:moveTo>
                      <a:pt x="355044" y="2611953"/>
                    </a:moveTo>
                    <a:lnTo>
                      <a:pt x="44986" y="2611953"/>
                    </a:lnTo>
                    <a:lnTo>
                      <a:pt x="27445" y="2608433"/>
                    </a:lnTo>
                    <a:lnTo>
                      <a:pt x="13149" y="2598824"/>
                    </a:lnTo>
                    <a:lnTo>
                      <a:pt x="3525" y="2584551"/>
                    </a:lnTo>
                    <a:lnTo>
                      <a:pt x="0" y="2567038"/>
                    </a:lnTo>
                    <a:lnTo>
                      <a:pt x="3525" y="2549526"/>
                    </a:lnTo>
                    <a:lnTo>
                      <a:pt x="13149" y="2535253"/>
                    </a:lnTo>
                    <a:lnTo>
                      <a:pt x="27445" y="2525643"/>
                    </a:lnTo>
                    <a:lnTo>
                      <a:pt x="44986" y="2522124"/>
                    </a:lnTo>
                    <a:lnTo>
                      <a:pt x="354352" y="2522124"/>
                    </a:lnTo>
                    <a:lnTo>
                      <a:pt x="371892" y="2525643"/>
                    </a:lnTo>
                    <a:lnTo>
                      <a:pt x="386188" y="2535253"/>
                    </a:lnTo>
                    <a:lnTo>
                      <a:pt x="395812" y="2549526"/>
                    </a:lnTo>
                    <a:lnTo>
                      <a:pt x="399338" y="2567038"/>
                    </a:lnTo>
                    <a:lnTo>
                      <a:pt x="396115" y="2584550"/>
                    </a:lnTo>
                    <a:lnTo>
                      <a:pt x="386534" y="2598824"/>
                    </a:lnTo>
                    <a:lnTo>
                      <a:pt x="372281" y="2608433"/>
                    </a:lnTo>
                    <a:lnTo>
                      <a:pt x="355044" y="2611953"/>
                    </a:lnTo>
                    <a:close/>
                  </a:path>
                  <a:path w="399415" h="3368675">
                    <a:moveTo>
                      <a:pt x="355044" y="2864165"/>
                    </a:moveTo>
                    <a:lnTo>
                      <a:pt x="44986" y="2864165"/>
                    </a:lnTo>
                    <a:lnTo>
                      <a:pt x="27445" y="2860645"/>
                    </a:lnTo>
                    <a:lnTo>
                      <a:pt x="13149" y="2851036"/>
                    </a:lnTo>
                    <a:lnTo>
                      <a:pt x="3525" y="2836763"/>
                    </a:lnTo>
                    <a:lnTo>
                      <a:pt x="0" y="2819251"/>
                    </a:lnTo>
                    <a:lnTo>
                      <a:pt x="3525" y="2801738"/>
                    </a:lnTo>
                    <a:lnTo>
                      <a:pt x="13149" y="2787465"/>
                    </a:lnTo>
                    <a:lnTo>
                      <a:pt x="27445" y="2777856"/>
                    </a:lnTo>
                    <a:lnTo>
                      <a:pt x="44986" y="2774336"/>
                    </a:lnTo>
                    <a:lnTo>
                      <a:pt x="354352" y="2774336"/>
                    </a:lnTo>
                    <a:lnTo>
                      <a:pt x="371892" y="2777856"/>
                    </a:lnTo>
                    <a:lnTo>
                      <a:pt x="386188" y="2787465"/>
                    </a:lnTo>
                    <a:lnTo>
                      <a:pt x="395812" y="2801738"/>
                    </a:lnTo>
                    <a:lnTo>
                      <a:pt x="399338" y="2819251"/>
                    </a:lnTo>
                    <a:lnTo>
                      <a:pt x="396115" y="2836763"/>
                    </a:lnTo>
                    <a:lnTo>
                      <a:pt x="386534" y="2851036"/>
                    </a:lnTo>
                    <a:lnTo>
                      <a:pt x="372281" y="2860645"/>
                    </a:lnTo>
                    <a:lnTo>
                      <a:pt x="355044" y="2864165"/>
                    </a:lnTo>
                    <a:close/>
                  </a:path>
                  <a:path w="399415" h="3368675">
                    <a:moveTo>
                      <a:pt x="355044" y="3116378"/>
                    </a:moveTo>
                    <a:lnTo>
                      <a:pt x="44986" y="3116378"/>
                    </a:lnTo>
                    <a:lnTo>
                      <a:pt x="27445" y="3112858"/>
                    </a:lnTo>
                    <a:lnTo>
                      <a:pt x="13149" y="3103249"/>
                    </a:lnTo>
                    <a:lnTo>
                      <a:pt x="3525" y="3088975"/>
                    </a:lnTo>
                    <a:lnTo>
                      <a:pt x="0" y="3071463"/>
                    </a:lnTo>
                    <a:lnTo>
                      <a:pt x="3525" y="3053951"/>
                    </a:lnTo>
                    <a:lnTo>
                      <a:pt x="13149" y="3039677"/>
                    </a:lnTo>
                    <a:lnTo>
                      <a:pt x="27445" y="3030068"/>
                    </a:lnTo>
                    <a:lnTo>
                      <a:pt x="44986" y="3026548"/>
                    </a:lnTo>
                    <a:lnTo>
                      <a:pt x="354352" y="3026548"/>
                    </a:lnTo>
                    <a:lnTo>
                      <a:pt x="371892" y="3030068"/>
                    </a:lnTo>
                    <a:lnTo>
                      <a:pt x="386188" y="3039677"/>
                    </a:lnTo>
                    <a:lnTo>
                      <a:pt x="395812" y="3053951"/>
                    </a:lnTo>
                    <a:lnTo>
                      <a:pt x="399338" y="3071463"/>
                    </a:lnTo>
                    <a:lnTo>
                      <a:pt x="396115" y="3088975"/>
                    </a:lnTo>
                    <a:lnTo>
                      <a:pt x="386534" y="3103249"/>
                    </a:lnTo>
                    <a:lnTo>
                      <a:pt x="372281" y="3112858"/>
                    </a:lnTo>
                    <a:lnTo>
                      <a:pt x="355044" y="3116378"/>
                    </a:lnTo>
                    <a:close/>
                  </a:path>
                  <a:path w="399415" h="3368675">
                    <a:moveTo>
                      <a:pt x="355044" y="3368590"/>
                    </a:moveTo>
                    <a:lnTo>
                      <a:pt x="44986" y="3368590"/>
                    </a:lnTo>
                    <a:lnTo>
                      <a:pt x="27445" y="3365070"/>
                    </a:lnTo>
                    <a:lnTo>
                      <a:pt x="13149" y="3355461"/>
                    </a:lnTo>
                    <a:lnTo>
                      <a:pt x="3525" y="3341188"/>
                    </a:lnTo>
                    <a:lnTo>
                      <a:pt x="0" y="3323675"/>
                    </a:lnTo>
                    <a:lnTo>
                      <a:pt x="3525" y="3306163"/>
                    </a:lnTo>
                    <a:lnTo>
                      <a:pt x="13149" y="3291890"/>
                    </a:lnTo>
                    <a:lnTo>
                      <a:pt x="27445" y="3282281"/>
                    </a:lnTo>
                    <a:lnTo>
                      <a:pt x="44986" y="3278761"/>
                    </a:lnTo>
                    <a:lnTo>
                      <a:pt x="354352" y="3278761"/>
                    </a:lnTo>
                    <a:lnTo>
                      <a:pt x="371892" y="3282281"/>
                    </a:lnTo>
                    <a:lnTo>
                      <a:pt x="386188" y="3291890"/>
                    </a:lnTo>
                    <a:lnTo>
                      <a:pt x="395812" y="3306163"/>
                    </a:lnTo>
                    <a:lnTo>
                      <a:pt x="399338" y="3323675"/>
                    </a:lnTo>
                    <a:lnTo>
                      <a:pt x="396115" y="3341188"/>
                    </a:lnTo>
                    <a:lnTo>
                      <a:pt x="386534" y="3355461"/>
                    </a:lnTo>
                    <a:lnTo>
                      <a:pt x="372281" y="3365070"/>
                    </a:lnTo>
                    <a:lnTo>
                      <a:pt x="355044" y="3368590"/>
                    </a:lnTo>
                    <a:close/>
                  </a:path>
                </a:pathLst>
              </a:custGeom>
              <a:ln w="3175">
                <a:solidFill>
                  <a:srgbClr val="A6A8A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2" name="object 4"/>
            <p:cNvSpPr txBox="1"/>
            <p:nvPr/>
          </p:nvSpPr>
          <p:spPr>
            <a:xfrm>
              <a:off x="11300699" y="4243427"/>
              <a:ext cx="4087835" cy="2741222"/>
            </a:xfrm>
            <a:prstGeom prst="rect">
              <a:avLst/>
            </a:prstGeom>
          </p:spPr>
          <p:txBody>
            <a:bodyPr vert="horz" wrap="square" lIns="0" tIns="93345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735"/>
                </a:spcBef>
              </a:pPr>
              <a:r>
                <a:rPr sz="3200" spc="27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Количество</a:t>
              </a:r>
              <a:endParaRPr sz="3200" dirty="0">
                <a:latin typeface="Verdana" panose="020B0604030504040204" pitchFamily="34" charset="0"/>
                <a:ea typeface="Verdana" panose="020B0604030504040204" pitchFamily="34" charset="0"/>
                <a:cs typeface="Tahoma"/>
              </a:endParaRPr>
            </a:p>
            <a:p>
              <a:pPr algn="ctr">
                <a:lnSpc>
                  <a:spcPct val="100000"/>
                </a:lnSpc>
                <a:spcBef>
                  <a:spcPts val="640"/>
                </a:spcBef>
              </a:pPr>
              <a:r>
                <a:rPr lang="ru-RU" sz="3200" b="1" spc="204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Malgun Gothic"/>
                </a:rPr>
                <a:t>платных</a:t>
              </a:r>
              <a:r>
                <a:rPr sz="3200" b="1" spc="-235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Malgun Gothic"/>
                </a:rPr>
                <a:t> </a:t>
              </a:r>
              <a:r>
                <a:rPr sz="3200" spc="285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мест</a:t>
              </a:r>
              <a:endParaRPr sz="3200" dirty="0">
                <a:latin typeface="Verdana" panose="020B0604030504040204" pitchFamily="34" charset="0"/>
                <a:ea typeface="Verdana" panose="020B0604030504040204" pitchFamily="34" charset="0"/>
                <a:cs typeface="Tahoma"/>
              </a:endParaRPr>
            </a:p>
            <a:p>
              <a:pPr algn="ctr">
                <a:lnSpc>
                  <a:spcPct val="100000"/>
                </a:lnSpc>
                <a:spcBef>
                  <a:spcPts val="1175"/>
                </a:spcBef>
              </a:pPr>
              <a:r>
                <a:rPr lang="ru-RU" sz="12000" b="1" spc="-33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12</a:t>
              </a:r>
              <a:endParaRPr sz="12000" dirty="0">
                <a:latin typeface="Verdana" panose="020B0604030504040204" pitchFamily="34" charset="0"/>
                <a:ea typeface="Verdana" panose="020B0604030504040204" pitchFamily="34" charset="0"/>
                <a:cs typeface="Tahoma"/>
              </a:endParaRPr>
            </a:p>
          </p:txBody>
        </p:sp>
      </p:grpSp>
      <p:sp>
        <p:nvSpPr>
          <p:cNvPr id="23" name="Прямоугольник 22"/>
          <p:cNvSpPr/>
          <p:nvPr/>
        </p:nvSpPr>
        <p:spPr>
          <a:xfrm>
            <a:off x="4296198" y="2571194"/>
            <a:ext cx="88011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spc="525" dirty="0">
                <a:solidFill>
                  <a:srgbClr val="00003B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ОЧНА</a:t>
            </a:r>
            <a:r>
              <a:rPr lang="ru-RU" sz="4000" b="1" spc="530" dirty="0">
                <a:solidFill>
                  <a:srgbClr val="00003B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Я</a:t>
            </a:r>
            <a:r>
              <a:rPr lang="ru-RU" sz="4000" b="1" spc="-85" dirty="0">
                <a:solidFill>
                  <a:srgbClr val="00003B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lang="ru-RU" sz="4000" b="1" spc="370" dirty="0">
                <a:solidFill>
                  <a:srgbClr val="00003B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ФОРМА</a:t>
            </a:r>
            <a:r>
              <a:rPr lang="ru-RU" sz="4000" b="1" spc="-90" dirty="0">
                <a:solidFill>
                  <a:srgbClr val="00003B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lang="ru-RU" sz="4000" b="1" spc="220" dirty="0">
                <a:solidFill>
                  <a:srgbClr val="00003B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ОБУЧЕНИЯ</a:t>
            </a:r>
            <a:endParaRPr lang="ru-RU" sz="4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object 17">
            <a:extLst>
              <a:ext uri="{FF2B5EF4-FFF2-40B4-BE49-F238E27FC236}">
                <a16:creationId xmlns:a16="http://schemas.microsoft.com/office/drawing/2014/main" id="{B9210F16-F2C5-129F-D1F5-79B639015365}"/>
              </a:ext>
            </a:extLst>
          </p:cNvPr>
          <p:cNvSpPr/>
          <p:nvPr/>
        </p:nvSpPr>
        <p:spPr>
          <a:xfrm>
            <a:off x="0" y="7672558"/>
            <a:ext cx="3746500" cy="2614930"/>
          </a:xfrm>
          <a:custGeom>
            <a:avLst/>
            <a:gdLst/>
            <a:ahLst/>
            <a:cxnLst/>
            <a:rect l="l" t="t" r="r" b="b"/>
            <a:pathLst>
              <a:path w="3746500" h="2614929">
                <a:moveTo>
                  <a:pt x="3745949" y="2614441"/>
                </a:moveTo>
                <a:lnTo>
                  <a:pt x="3478971" y="2614441"/>
                </a:lnTo>
                <a:lnTo>
                  <a:pt x="3464328" y="2578035"/>
                </a:lnTo>
                <a:lnTo>
                  <a:pt x="3446802" y="2535959"/>
                </a:lnTo>
                <a:lnTo>
                  <a:pt x="3428779" y="2494141"/>
                </a:lnTo>
                <a:lnTo>
                  <a:pt x="3410264" y="2452587"/>
                </a:lnTo>
                <a:lnTo>
                  <a:pt x="3391260" y="2411299"/>
                </a:lnTo>
                <a:lnTo>
                  <a:pt x="3371771" y="2370282"/>
                </a:lnTo>
                <a:lnTo>
                  <a:pt x="3351801" y="2329538"/>
                </a:lnTo>
                <a:lnTo>
                  <a:pt x="3331353" y="2289072"/>
                </a:lnTo>
                <a:lnTo>
                  <a:pt x="3310431" y="2248888"/>
                </a:lnTo>
                <a:lnTo>
                  <a:pt x="3289039" y="2208989"/>
                </a:lnTo>
                <a:lnTo>
                  <a:pt x="3267180" y="2169378"/>
                </a:lnTo>
                <a:lnTo>
                  <a:pt x="3244859" y="2130060"/>
                </a:lnTo>
                <a:lnTo>
                  <a:pt x="3222078" y="2091038"/>
                </a:lnTo>
                <a:lnTo>
                  <a:pt x="3198841" y="2052317"/>
                </a:lnTo>
                <a:lnTo>
                  <a:pt x="3175153" y="2013898"/>
                </a:lnTo>
                <a:lnTo>
                  <a:pt x="3151017" y="1975787"/>
                </a:lnTo>
                <a:lnTo>
                  <a:pt x="3126437" y="1937988"/>
                </a:lnTo>
                <a:lnTo>
                  <a:pt x="3101415" y="1900502"/>
                </a:lnTo>
                <a:lnTo>
                  <a:pt x="3075957" y="1863336"/>
                </a:lnTo>
                <a:lnTo>
                  <a:pt x="3050066" y="1826491"/>
                </a:lnTo>
                <a:lnTo>
                  <a:pt x="3023745" y="1789973"/>
                </a:lnTo>
                <a:lnTo>
                  <a:pt x="2996998" y="1753783"/>
                </a:lnTo>
                <a:lnTo>
                  <a:pt x="2969829" y="1717927"/>
                </a:lnTo>
                <a:lnTo>
                  <a:pt x="2942242" y="1682409"/>
                </a:lnTo>
                <a:lnTo>
                  <a:pt x="2914240" y="1647230"/>
                </a:lnTo>
                <a:lnTo>
                  <a:pt x="2885827" y="1612396"/>
                </a:lnTo>
                <a:lnTo>
                  <a:pt x="2857006" y="1577910"/>
                </a:lnTo>
                <a:lnTo>
                  <a:pt x="2827782" y="1543776"/>
                </a:lnTo>
                <a:lnTo>
                  <a:pt x="2798158" y="1509998"/>
                </a:lnTo>
                <a:lnTo>
                  <a:pt x="2768138" y="1476578"/>
                </a:lnTo>
                <a:lnTo>
                  <a:pt x="2737725" y="1443522"/>
                </a:lnTo>
                <a:lnTo>
                  <a:pt x="2706924" y="1410832"/>
                </a:lnTo>
                <a:lnTo>
                  <a:pt x="2675737" y="1378512"/>
                </a:lnTo>
                <a:lnTo>
                  <a:pt x="2644169" y="1346566"/>
                </a:lnTo>
                <a:lnTo>
                  <a:pt x="2612224" y="1314998"/>
                </a:lnTo>
                <a:lnTo>
                  <a:pt x="2579904" y="1283812"/>
                </a:lnTo>
                <a:lnTo>
                  <a:pt x="2547214" y="1253010"/>
                </a:lnTo>
                <a:lnTo>
                  <a:pt x="2514157" y="1222598"/>
                </a:lnTo>
                <a:lnTo>
                  <a:pt x="2480738" y="1192577"/>
                </a:lnTo>
                <a:lnTo>
                  <a:pt x="2446959" y="1162953"/>
                </a:lnTo>
                <a:lnTo>
                  <a:pt x="2412825" y="1133729"/>
                </a:lnTo>
                <a:lnTo>
                  <a:pt x="2378339" y="1104909"/>
                </a:lnTo>
                <a:lnTo>
                  <a:pt x="2343361" y="1076381"/>
                </a:lnTo>
                <a:lnTo>
                  <a:pt x="2308327" y="1048494"/>
                </a:lnTo>
                <a:lnTo>
                  <a:pt x="2272808" y="1020906"/>
                </a:lnTo>
                <a:lnTo>
                  <a:pt x="2236952" y="993738"/>
                </a:lnTo>
                <a:lnTo>
                  <a:pt x="2200763" y="966991"/>
                </a:lnTo>
                <a:lnTo>
                  <a:pt x="2164245" y="940670"/>
                </a:lnTo>
                <a:lnTo>
                  <a:pt x="2127400" y="914778"/>
                </a:lnTo>
                <a:lnTo>
                  <a:pt x="2090233" y="889320"/>
                </a:lnTo>
                <a:lnTo>
                  <a:pt x="2052748" y="864299"/>
                </a:lnTo>
                <a:lnTo>
                  <a:pt x="2014948" y="839719"/>
                </a:lnTo>
                <a:lnTo>
                  <a:pt x="1976837" y="815582"/>
                </a:lnTo>
                <a:lnTo>
                  <a:pt x="1938419" y="791894"/>
                </a:lnTo>
                <a:lnTo>
                  <a:pt x="1899697" y="768658"/>
                </a:lnTo>
                <a:lnTo>
                  <a:pt x="1860676" y="745877"/>
                </a:lnTo>
                <a:lnTo>
                  <a:pt x="1821358" y="723555"/>
                </a:lnTo>
                <a:lnTo>
                  <a:pt x="1781747" y="701697"/>
                </a:lnTo>
                <a:lnTo>
                  <a:pt x="1741848" y="680304"/>
                </a:lnTo>
                <a:lnTo>
                  <a:pt x="1701663" y="659383"/>
                </a:lnTo>
                <a:lnTo>
                  <a:pt x="1661198" y="638935"/>
                </a:lnTo>
                <a:lnTo>
                  <a:pt x="1620454" y="618964"/>
                </a:lnTo>
                <a:lnTo>
                  <a:pt x="1579437" y="599475"/>
                </a:lnTo>
                <a:lnTo>
                  <a:pt x="1538149" y="580472"/>
                </a:lnTo>
                <a:lnTo>
                  <a:pt x="1496594" y="561957"/>
                </a:lnTo>
                <a:lnTo>
                  <a:pt x="1454777" y="543934"/>
                </a:lnTo>
                <a:lnTo>
                  <a:pt x="1412701" y="526408"/>
                </a:lnTo>
                <a:lnTo>
                  <a:pt x="1370369" y="509382"/>
                </a:lnTo>
                <a:lnTo>
                  <a:pt x="1327785" y="492859"/>
                </a:lnTo>
                <a:lnTo>
                  <a:pt x="1284953" y="476844"/>
                </a:lnTo>
                <a:lnTo>
                  <a:pt x="1241877" y="461339"/>
                </a:lnTo>
                <a:lnTo>
                  <a:pt x="1198560" y="446350"/>
                </a:lnTo>
                <a:lnTo>
                  <a:pt x="1155007" y="431878"/>
                </a:lnTo>
                <a:lnTo>
                  <a:pt x="1111220" y="417929"/>
                </a:lnTo>
                <a:lnTo>
                  <a:pt x="1067203" y="404506"/>
                </a:lnTo>
                <a:lnTo>
                  <a:pt x="1022961" y="391612"/>
                </a:lnTo>
                <a:lnTo>
                  <a:pt x="978496" y="379252"/>
                </a:lnTo>
                <a:lnTo>
                  <a:pt x="933813" y="367428"/>
                </a:lnTo>
                <a:lnTo>
                  <a:pt x="888915" y="356146"/>
                </a:lnTo>
                <a:lnTo>
                  <a:pt x="843807" y="345407"/>
                </a:lnTo>
                <a:lnTo>
                  <a:pt x="798491" y="335217"/>
                </a:lnTo>
                <a:lnTo>
                  <a:pt x="752971" y="325578"/>
                </a:lnTo>
                <a:lnTo>
                  <a:pt x="707251" y="316495"/>
                </a:lnTo>
                <a:lnTo>
                  <a:pt x="661335" y="307971"/>
                </a:lnTo>
                <a:lnTo>
                  <a:pt x="615227" y="300010"/>
                </a:lnTo>
                <a:lnTo>
                  <a:pt x="568930" y="292615"/>
                </a:lnTo>
                <a:lnTo>
                  <a:pt x="522448" y="285791"/>
                </a:lnTo>
                <a:lnTo>
                  <a:pt x="474966" y="279441"/>
                </a:lnTo>
                <a:lnTo>
                  <a:pt x="428942" y="273868"/>
                </a:lnTo>
                <a:lnTo>
                  <a:pt x="381927" y="268777"/>
                </a:lnTo>
                <a:lnTo>
                  <a:pt x="334741" y="264270"/>
                </a:lnTo>
                <a:lnTo>
                  <a:pt x="287389" y="260353"/>
                </a:lnTo>
                <a:lnTo>
                  <a:pt x="239874" y="257028"/>
                </a:lnTo>
                <a:lnTo>
                  <a:pt x="192200" y="254300"/>
                </a:lnTo>
                <a:lnTo>
                  <a:pt x="144370" y="252171"/>
                </a:lnTo>
                <a:lnTo>
                  <a:pt x="96388" y="250646"/>
                </a:lnTo>
                <a:lnTo>
                  <a:pt x="48258" y="249728"/>
                </a:lnTo>
                <a:lnTo>
                  <a:pt x="0" y="249421"/>
                </a:lnTo>
                <a:lnTo>
                  <a:pt x="0" y="0"/>
                </a:lnTo>
                <a:lnTo>
                  <a:pt x="48445" y="289"/>
                </a:lnTo>
                <a:lnTo>
                  <a:pt x="96769" y="1157"/>
                </a:lnTo>
                <a:lnTo>
                  <a:pt x="144954" y="2599"/>
                </a:lnTo>
                <a:lnTo>
                  <a:pt x="192997" y="4612"/>
                </a:lnTo>
                <a:lnTo>
                  <a:pt x="240893" y="7193"/>
                </a:lnTo>
                <a:lnTo>
                  <a:pt x="288641" y="10338"/>
                </a:lnTo>
                <a:lnTo>
                  <a:pt x="336236" y="14044"/>
                </a:lnTo>
                <a:lnTo>
                  <a:pt x="383675" y="18308"/>
                </a:lnTo>
                <a:lnTo>
                  <a:pt x="430955" y="23127"/>
                </a:lnTo>
                <a:lnTo>
                  <a:pt x="478073" y="28497"/>
                </a:lnTo>
                <a:lnTo>
                  <a:pt x="525025" y="34415"/>
                </a:lnTo>
                <a:lnTo>
                  <a:pt x="571808" y="40878"/>
                </a:lnTo>
                <a:lnTo>
                  <a:pt x="618419" y="47882"/>
                </a:lnTo>
                <a:lnTo>
                  <a:pt x="664855" y="55424"/>
                </a:lnTo>
                <a:lnTo>
                  <a:pt x="711111" y="63501"/>
                </a:lnTo>
                <a:lnTo>
                  <a:pt x="757186" y="72110"/>
                </a:lnTo>
                <a:lnTo>
                  <a:pt x="803075" y="81247"/>
                </a:lnTo>
                <a:lnTo>
                  <a:pt x="848775" y="90908"/>
                </a:lnTo>
                <a:lnTo>
                  <a:pt x="894283" y="101092"/>
                </a:lnTo>
                <a:lnTo>
                  <a:pt x="939596" y="111793"/>
                </a:lnTo>
                <a:lnTo>
                  <a:pt x="984710" y="123010"/>
                </a:lnTo>
                <a:lnTo>
                  <a:pt x="1029623" y="134738"/>
                </a:lnTo>
                <a:lnTo>
                  <a:pt x="1074330" y="146975"/>
                </a:lnTo>
                <a:lnTo>
                  <a:pt x="1118829" y="159717"/>
                </a:lnTo>
                <a:lnTo>
                  <a:pt x="1163116" y="172961"/>
                </a:lnTo>
                <a:lnTo>
                  <a:pt x="1207187" y="186703"/>
                </a:lnTo>
                <a:lnTo>
                  <a:pt x="1251041" y="200940"/>
                </a:lnTo>
                <a:lnTo>
                  <a:pt x="1294673" y="215670"/>
                </a:lnTo>
                <a:lnTo>
                  <a:pt x="1338079" y="230888"/>
                </a:lnTo>
                <a:lnTo>
                  <a:pt x="1381258" y="246591"/>
                </a:lnTo>
                <a:lnTo>
                  <a:pt x="1424205" y="262777"/>
                </a:lnTo>
                <a:lnTo>
                  <a:pt x="1466917" y="279441"/>
                </a:lnTo>
                <a:lnTo>
                  <a:pt x="1509391" y="296581"/>
                </a:lnTo>
                <a:lnTo>
                  <a:pt x="1551623" y="314193"/>
                </a:lnTo>
                <a:lnTo>
                  <a:pt x="1593611" y="332274"/>
                </a:lnTo>
                <a:lnTo>
                  <a:pt x="1635350" y="350820"/>
                </a:lnTo>
                <a:lnTo>
                  <a:pt x="1676839" y="369829"/>
                </a:lnTo>
                <a:lnTo>
                  <a:pt x="1718072" y="389297"/>
                </a:lnTo>
                <a:lnTo>
                  <a:pt x="1759048" y="409220"/>
                </a:lnTo>
                <a:lnTo>
                  <a:pt x="1799762" y="429596"/>
                </a:lnTo>
                <a:lnTo>
                  <a:pt x="1840212" y="450421"/>
                </a:lnTo>
                <a:lnTo>
                  <a:pt x="1880394" y="471692"/>
                </a:lnTo>
                <a:lnTo>
                  <a:pt x="1920305" y="493405"/>
                </a:lnTo>
                <a:lnTo>
                  <a:pt x="1959942" y="515558"/>
                </a:lnTo>
                <a:lnTo>
                  <a:pt x="1999301" y="538146"/>
                </a:lnTo>
                <a:lnTo>
                  <a:pt x="2038379" y="561167"/>
                </a:lnTo>
                <a:lnTo>
                  <a:pt x="2077172" y="584617"/>
                </a:lnTo>
                <a:lnTo>
                  <a:pt x="2115678" y="608494"/>
                </a:lnTo>
                <a:lnTo>
                  <a:pt x="2153893" y="632793"/>
                </a:lnTo>
                <a:lnTo>
                  <a:pt x="2191814" y="657511"/>
                </a:lnTo>
                <a:lnTo>
                  <a:pt x="2229437" y="682646"/>
                </a:lnTo>
                <a:lnTo>
                  <a:pt x="2266760" y="708194"/>
                </a:lnTo>
                <a:lnTo>
                  <a:pt x="2303778" y="734151"/>
                </a:lnTo>
                <a:lnTo>
                  <a:pt x="2340489" y="760514"/>
                </a:lnTo>
                <a:lnTo>
                  <a:pt x="2376890" y="787280"/>
                </a:lnTo>
                <a:lnTo>
                  <a:pt x="2412976" y="814446"/>
                </a:lnTo>
                <a:lnTo>
                  <a:pt x="2448745" y="842009"/>
                </a:lnTo>
                <a:lnTo>
                  <a:pt x="2484194" y="869964"/>
                </a:lnTo>
                <a:lnTo>
                  <a:pt x="2519318" y="898309"/>
                </a:lnTo>
                <a:lnTo>
                  <a:pt x="2554116" y="927041"/>
                </a:lnTo>
                <a:lnTo>
                  <a:pt x="2588583" y="956156"/>
                </a:lnTo>
                <a:lnTo>
                  <a:pt x="2622717" y="985650"/>
                </a:lnTo>
                <a:lnTo>
                  <a:pt x="2656513" y="1015522"/>
                </a:lnTo>
                <a:lnTo>
                  <a:pt x="2689969" y="1045766"/>
                </a:lnTo>
                <a:lnTo>
                  <a:pt x="2723081" y="1076381"/>
                </a:lnTo>
                <a:lnTo>
                  <a:pt x="2755847" y="1107362"/>
                </a:lnTo>
                <a:lnTo>
                  <a:pt x="2788262" y="1138707"/>
                </a:lnTo>
                <a:lnTo>
                  <a:pt x="2820324" y="1170412"/>
                </a:lnTo>
                <a:lnTo>
                  <a:pt x="2852029" y="1202474"/>
                </a:lnTo>
                <a:lnTo>
                  <a:pt x="2883373" y="1234889"/>
                </a:lnTo>
                <a:lnTo>
                  <a:pt x="2914355" y="1267654"/>
                </a:lnTo>
                <a:lnTo>
                  <a:pt x="2944969" y="1300767"/>
                </a:lnTo>
                <a:lnTo>
                  <a:pt x="2975214" y="1334223"/>
                </a:lnTo>
                <a:lnTo>
                  <a:pt x="3005085" y="1368019"/>
                </a:lnTo>
                <a:lnTo>
                  <a:pt x="3034580" y="1402153"/>
                </a:lnTo>
                <a:lnTo>
                  <a:pt x="3063695" y="1436620"/>
                </a:lnTo>
                <a:lnTo>
                  <a:pt x="3092427" y="1471417"/>
                </a:lnTo>
                <a:lnTo>
                  <a:pt x="3120772" y="1506542"/>
                </a:lnTo>
                <a:lnTo>
                  <a:pt x="3148727" y="1541991"/>
                </a:lnTo>
                <a:lnTo>
                  <a:pt x="3176290" y="1577760"/>
                </a:lnTo>
                <a:lnTo>
                  <a:pt x="3203455" y="1613846"/>
                </a:lnTo>
                <a:lnTo>
                  <a:pt x="3230222" y="1650247"/>
                </a:lnTo>
                <a:lnTo>
                  <a:pt x="3256585" y="1686958"/>
                </a:lnTo>
                <a:lnTo>
                  <a:pt x="3282542" y="1723976"/>
                </a:lnTo>
                <a:lnTo>
                  <a:pt x="3308090" y="1761299"/>
                </a:lnTo>
                <a:lnTo>
                  <a:pt x="3333224" y="1798922"/>
                </a:lnTo>
                <a:lnTo>
                  <a:pt x="3357943" y="1836843"/>
                </a:lnTo>
                <a:lnTo>
                  <a:pt x="3382242" y="1875058"/>
                </a:lnTo>
                <a:lnTo>
                  <a:pt x="3406118" y="1913564"/>
                </a:lnTo>
                <a:lnTo>
                  <a:pt x="3429569" y="1952357"/>
                </a:lnTo>
                <a:lnTo>
                  <a:pt x="3452590" y="1991435"/>
                </a:lnTo>
                <a:lnTo>
                  <a:pt x="3475178" y="2030794"/>
                </a:lnTo>
                <a:lnTo>
                  <a:pt x="3497331" y="2070430"/>
                </a:lnTo>
                <a:lnTo>
                  <a:pt x="3519044" y="2110341"/>
                </a:lnTo>
                <a:lnTo>
                  <a:pt x="3540315" y="2150523"/>
                </a:lnTo>
                <a:lnTo>
                  <a:pt x="3561140" y="2190973"/>
                </a:lnTo>
                <a:lnTo>
                  <a:pt x="3581515" y="2231688"/>
                </a:lnTo>
                <a:lnTo>
                  <a:pt x="3601439" y="2272664"/>
                </a:lnTo>
                <a:lnTo>
                  <a:pt x="3620907" y="2313897"/>
                </a:lnTo>
                <a:lnTo>
                  <a:pt x="3639915" y="2355385"/>
                </a:lnTo>
                <a:lnTo>
                  <a:pt x="3658462" y="2397125"/>
                </a:lnTo>
                <a:lnTo>
                  <a:pt x="3676543" y="2439113"/>
                </a:lnTo>
                <a:lnTo>
                  <a:pt x="3694155" y="2481345"/>
                </a:lnTo>
                <a:lnTo>
                  <a:pt x="3711294" y="2523819"/>
                </a:lnTo>
                <a:lnTo>
                  <a:pt x="3727959" y="2566531"/>
                </a:lnTo>
                <a:lnTo>
                  <a:pt x="3744144" y="2609478"/>
                </a:lnTo>
                <a:lnTo>
                  <a:pt x="3745949" y="2614441"/>
                </a:lnTo>
                <a:close/>
              </a:path>
            </a:pathLst>
          </a:custGeom>
          <a:solidFill>
            <a:srgbClr val="73044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object 12">
            <a:extLst>
              <a:ext uri="{FF2B5EF4-FFF2-40B4-BE49-F238E27FC236}">
                <a16:creationId xmlns:a16="http://schemas.microsoft.com/office/drawing/2014/main" id="{18B39A6B-10A9-6443-372A-6FB8F42E4AFC}"/>
              </a:ext>
            </a:extLst>
          </p:cNvPr>
          <p:cNvGrpSpPr/>
          <p:nvPr/>
        </p:nvGrpSpPr>
        <p:grpSpPr>
          <a:xfrm>
            <a:off x="14763937" y="0"/>
            <a:ext cx="3524250" cy="3423285"/>
            <a:chOff x="14763937" y="0"/>
            <a:chExt cx="3524250" cy="3423285"/>
          </a:xfrm>
        </p:grpSpPr>
        <p:sp>
          <p:nvSpPr>
            <p:cNvPr id="29" name="object 13">
              <a:extLst>
                <a:ext uri="{FF2B5EF4-FFF2-40B4-BE49-F238E27FC236}">
                  <a16:creationId xmlns:a16="http://schemas.microsoft.com/office/drawing/2014/main" id="{39568007-4743-C5BD-E064-53DA04FA89BC}"/>
                </a:ext>
              </a:extLst>
            </p:cNvPr>
            <p:cNvSpPr/>
            <p:nvPr/>
          </p:nvSpPr>
          <p:spPr>
            <a:xfrm>
              <a:off x="14889666" y="0"/>
              <a:ext cx="3398520" cy="3298190"/>
            </a:xfrm>
            <a:custGeom>
              <a:avLst/>
              <a:gdLst/>
              <a:ahLst/>
              <a:cxnLst/>
              <a:rect l="l" t="t" r="r" b="b"/>
              <a:pathLst>
                <a:path w="3398519" h="3298190">
                  <a:moveTo>
                    <a:pt x="3398334" y="3297795"/>
                  </a:moveTo>
                  <a:lnTo>
                    <a:pt x="3397256" y="3297795"/>
                  </a:lnTo>
                  <a:lnTo>
                    <a:pt x="3350210" y="3292288"/>
                  </a:lnTo>
                  <a:lnTo>
                    <a:pt x="3303338" y="3286221"/>
                  </a:lnTo>
                  <a:lnTo>
                    <a:pt x="3256644" y="3279595"/>
                  </a:lnTo>
                  <a:lnTo>
                    <a:pt x="3210129" y="3272415"/>
                  </a:lnTo>
                  <a:lnTo>
                    <a:pt x="3163800" y="3264683"/>
                  </a:lnTo>
                  <a:lnTo>
                    <a:pt x="3117657" y="3256404"/>
                  </a:lnTo>
                  <a:lnTo>
                    <a:pt x="3071706" y="3247581"/>
                  </a:lnTo>
                  <a:lnTo>
                    <a:pt x="3025949" y="3238217"/>
                  </a:lnTo>
                  <a:lnTo>
                    <a:pt x="2980390" y="3228316"/>
                  </a:lnTo>
                  <a:lnTo>
                    <a:pt x="2935033" y="3217881"/>
                  </a:lnTo>
                  <a:lnTo>
                    <a:pt x="2889881" y="3206916"/>
                  </a:lnTo>
                  <a:lnTo>
                    <a:pt x="2844937" y="3195424"/>
                  </a:lnTo>
                  <a:lnTo>
                    <a:pt x="2800205" y="3183409"/>
                  </a:lnTo>
                  <a:lnTo>
                    <a:pt x="2755688" y="3170874"/>
                  </a:lnTo>
                  <a:lnTo>
                    <a:pt x="2711389" y="3157822"/>
                  </a:lnTo>
                  <a:lnTo>
                    <a:pt x="2667314" y="3144257"/>
                  </a:lnTo>
                  <a:lnTo>
                    <a:pt x="2623463" y="3130183"/>
                  </a:lnTo>
                  <a:lnTo>
                    <a:pt x="2579842" y="3115603"/>
                  </a:lnTo>
                  <a:lnTo>
                    <a:pt x="2536454" y="3100520"/>
                  </a:lnTo>
                  <a:lnTo>
                    <a:pt x="2493301" y="3084938"/>
                  </a:lnTo>
                  <a:lnTo>
                    <a:pt x="2450388" y="3068860"/>
                  </a:lnTo>
                  <a:lnTo>
                    <a:pt x="2407718" y="3052290"/>
                  </a:lnTo>
                  <a:lnTo>
                    <a:pt x="2365295" y="3035232"/>
                  </a:lnTo>
                  <a:lnTo>
                    <a:pt x="2323121" y="3017688"/>
                  </a:lnTo>
                  <a:lnTo>
                    <a:pt x="2281201" y="2999662"/>
                  </a:lnTo>
                  <a:lnTo>
                    <a:pt x="2239538" y="2981158"/>
                  </a:lnTo>
                  <a:lnTo>
                    <a:pt x="2198135" y="2962179"/>
                  </a:lnTo>
                  <a:lnTo>
                    <a:pt x="2156996" y="2942728"/>
                  </a:lnTo>
                  <a:lnTo>
                    <a:pt x="2116123" y="2922809"/>
                  </a:lnTo>
                  <a:lnTo>
                    <a:pt x="2075522" y="2902426"/>
                  </a:lnTo>
                  <a:lnTo>
                    <a:pt x="2035195" y="2881582"/>
                  </a:lnTo>
                  <a:lnTo>
                    <a:pt x="1995145" y="2860280"/>
                  </a:lnTo>
                  <a:lnTo>
                    <a:pt x="1955377" y="2838524"/>
                  </a:lnTo>
                  <a:lnTo>
                    <a:pt x="1915893" y="2816318"/>
                  </a:lnTo>
                  <a:lnTo>
                    <a:pt x="1876696" y="2793664"/>
                  </a:lnTo>
                  <a:lnTo>
                    <a:pt x="1837792" y="2770566"/>
                  </a:lnTo>
                  <a:lnTo>
                    <a:pt x="1799182" y="2747029"/>
                  </a:lnTo>
                  <a:lnTo>
                    <a:pt x="1760871" y="2723054"/>
                  </a:lnTo>
                  <a:lnTo>
                    <a:pt x="1722861" y="2698646"/>
                  </a:lnTo>
                  <a:lnTo>
                    <a:pt x="1685157" y="2673808"/>
                  </a:lnTo>
                  <a:lnTo>
                    <a:pt x="1647762" y="2648543"/>
                  </a:lnTo>
                  <a:lnTo>
                    <a:pt x="1610678" y="2622856"/>
                  </a:lnTo>
                  <a:lnTo>
                    <a:pt x="1573911" y="2596749"/>
                  </a:lnTo>
                  <a:lnTo>
                    <a:pt x="1537463" y="2570226"/>
                  </a:lnTo>
                  <a:lnTo>
                    <a:pt x="1501337" y="2543290"/>
                  </a:lnTo>
                  <a:lnTo>
                    <a:pt x="1465537" y="2515945"/>
                  </a:lnTo>
                  <a:lnTo>
                    <a:pt x="1430067" y="2488195"/>
                  </a:lnTo>
                  <a:lnTo>
                    <a:pt x="1394930" y="2460042"/>
                  </a:lnTo>
                  <a:lnTo>
                    <a:pt x="1360129" y="2431491"/>
                  </a:lnTo>
                  <a:lnTo>
                    <a:pt x="1325668" y="2402544"/>
                  </a:lnTo>
                  <a:lnTo>
                    <a:pt x="1291551" y="2373205"/>
                  </a:lnTo>
                  <a:lnTo>
                    <a:pt x="1257780" y="2343478"/>
                  </a:lnTo>
                  <a:lnTo>
                    <a:pt x="1224360" y="2313366"/>
                  </a:lnTo>
                  <a:lnTo>
                    <a:pt x="1191293" y="2282873"/>
                  </a:lnTo>
                  <a:lnTo>
                    <a:pt x="1158584" y="2252002"/>
                  </a:lnTo>
                  <a:lnTo>
                    <a:pt x="1126235" y="2220756"/>
                  </a:lnTo>
                  <a:lnTo>
                    <a:pt x="1094250" y="2189139"/>
                  </a:lnTo>
                  <a:lnTo>
                    <a:pt x="1062634" y="2157154"/>
                  </a:lnTo>
                  <a:lnTo>
                    <a:pt x="1031388" y="2124806"/>
                  </a:lnTo>
                  <a:lnTo>
                    <a:pt x="1000516" y="2092096"/>
                  </a:lnTo>
                  <a:lnTo>
                    <a:pt x="970023" y="2059030"/>
                  </a:lnTo>
                  <a:lnTo>
                    <a:pt x="939911" y="2025610"/>
                  </a:lnTo>
                  <a:lnTo>
                    <a:pt x="910184" y="1991839"/>
                  </a:lnTo>
                  <a:lnTo>
                    <a:pt x="880846" y="1957721"/>
                  </a:lnTo>
                  <a:lnTo>
                    <a:pt x="851899" y="1923261"/>
                  </a:lnTo>
                  <a:lnTo>
                    <a:pt x="823347" y="1888460"/>
                  </a:lnTo>
                  <a:lnTo>
                    <a:pt x="795195" y="1853323"/>
                  </a:lnTo>
                  <a:lnTo>
                    <a:pt x="767444" y="1817852"/>
                  </a:lnTo>
                  <a:lnTo>
                    <a:pt x="740099" y="1782053"/>
                  </a:lnTo>
                  <a:lnTo>
                    <a:pt x="713164" y="1745927"/>
                  </a:lnTo>
                  <a:lnTo>
                    <a:pt x="686641" y="1709479"/>
                  </a:lnTo>
                  <a:lnTo>
                    <a:pt x="660534" y="1672711"/>
                  </a:lnTo>
                  <a:lnTo>
                    <a:pt x="634846" y="1635628"/>
                  </a:lnTo>
                  <a:lnTo>
                    <a:pt x="609582" y="1598232"/>
                  </a:lnTo>
                  <a:lnTo>
                    <a:pt x="584744" y="1560528"/>
                  </a:lnTo>
                  <a:lnTo>
                    <a:pt x="560336" y="1522519"/>
                  </a:lnTo>
                  <a:lnTo>
                    <a:pt x="536361" y="1484207"/>
                  </a:lnTo>
                  <a:lnTo>
                    <a:pt x="512823" y="1445598"/>
                  </a:lnTo>
                  <a:lnTo>
                    <a:pt x="489725" y="1406693"/>
                  </a:lnTo>
                  <a:lnTo>
                    <a:pt x="467072" y="1367497"/>
                  </a:lnTo>
                  <a:lnTo>
                    <a:pt x="444865" y="1328013"/>
                  </a:lnTo>
                  <a:lnTo>
                    <a:pt x="423109" y="1288244"/>
                  </a:lnTo>
                  <a:lnTo>
                    <a:pt x="401807" y="1248195"/>
                  </a:lnTo>
                  <a:lnTo>
                    <a:pt x="380963" y="1207867"/>
                  </a:lnTo>
                  <a:lnTo>
                    <a:pt x="360580" y="1167266"/>
                  </a:lnTo>
                  <a:lnTo>
                    <a:pt x="340661" y="1126394"/>
                  </a:lnTo>
                  <a:lnTo>
                    <a:pt x="321211" y="1085255"/>
                  </a:lnTo>
                  <a:lnTo>
                    <a:pt x="302232" y="1043852"/>
                  </a:lnTo>
                  <a:lnTo>
                    <a:pt x="283728" y="1002188"/>
                  </a:lnTo>
                  <a:lnTo>
                    <a:pt x="265702" y="960268"/>
                  </a:lnTo>
                  <a:lnTo>
                    <a:pt x="248158" y="918094"/>
                  </a:lnTo>
                  <a:lnTo>
                    <a:pt x="231099" y="875671"/>
                  </a:lnTo>
                  <a:lnTo>
                    <a:pt x="214529" y="833001"/>
                  </a:lnTo>
                  <a:lnTo>
                    <a:pt x="198451" y="790088"/>
                  </a:lnTo>
                  <a:lnTo>
                    <a:pt x="182869" y="746936"/>
                  </a:lnTo>
                  <a:lnTo>
                    <a:pt x="167786" y="703547"/>
                  </a:lnTo>
                  <a:lnTo>
                    <a:pt x="153206" y="659926"/>
                  </a:lnTo>
                  <a:lnTo>
                    <a:pt x="139132" y="616076"/>
                  </a:lnTo>
                  <a:lnTo>
                    <a:pt x="125567" y="572000"/>
                  </a:lnTo>
                  <a:lnTo>
                    <a:pt x="112516" y="527702"/>
                  </a:lnTo>
                  <a:lnTo>
                    <a:pt x="99980" y="483185"/>
                  </a:lnTo>
                  <a:lnTo>
                    <a:pt x="87965" y="438453"/>
                  </a:lnTo>
                  <a:lnTo>
                    <a:pt x="76473" y="393509"/>
                  </a:lnTo>
                  <a:lnTo>
                    <a:pt x="65508" y="348356"/>
                  </a:lnTo>
                  <a:lnTo>
                    <a:pt x="55073" y="302999"/>
                  </a:lnTo>
                  <a:lnTo>
                    <a:pt x="45172" y="257440"/>
                  </a:lnTo>
                  <a:lnTo>
                    <a:pt x="35808" y="211684"/>
                  </a:lnTo>
                  <a:lnTo>
                    <a:pt x="26985" y="165732"/>
                  </a:lnTo>
                  <a:lnTo>
                    <a:pt x="18706" y="119590"/>
                  </a:lnTo>
                  <a:lnTo>
                    <a:pt x="10975" y="73260"/>
                  </a:lnTo>
                  <a:lnTo>
                    <a:pt x="3795" y="26746"/>
                  </a:lnTo>
                  <a:lnTo>
                    <a:pt x="0" y="0"/>
                  </a:lnTo>
                  <a:lnTo>
                    <a:pt x="3398334" y="0"/>
                  </a:lnTo>
                  <a:lnTo>
                    <a:pt x="3398334" y="3297795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14">
              <a:extLst>
                <a:ext uri="{FF2B5EF4-FFF2-40B4-BE49-F238E27FC236}">
                  <a16:creationId xmlns:a16="http://schemas.microsoft.com/office/drawing/2014/main" id="{CE1704AD-878F-361A-E980-A66D7FDA3FAE}"/>
                </a:ext>
              </a:extLst>
            </p:cNvPr>
            <p:cNvSpPr/>
            <p:nvPr/>
          </p:nvSpPr>
          <p:spPr>
            <a:xfrm>
              <a:off x="14763937" y="0"/>
              <a:ext cx="3524250" cy="3423285"/>
            </a:xfrm>
            <a:custGeom>
              <a:avLst/>
              <a:gdLst/>
              <a:ahLst/>
              <a:cxnLst/>
              <a:rect l="l" t="t" r="r" b="b"/>
              <a:pathLst>
                <a:path w="3524250" h="3423285">
                  <a:moveTo>
                    <a:pt x="3524062" y="3423240"/>
                  </a:moveTo>
                  <a:lnTo>
                    <a:pt x="3475555" y="3417728"/>
                  </a:lnTo>
                  <a:lnTo>
                    <a:pt x="3428603" y="3411810"/>
                  </a:lnTo>
                  <a:lnTo>
                    <a:pt x="3381820" y="3405347"/>
                  </a:lnTo>
                  <a:lnTo>
                    <a:pt x="3335209" y="3398343"/>
                  </a:lnTo>
                  <a:lnTo>
                    <a:pt x="3288774" y="3390801"/>
                  </a:lnTo>
                  <a:lnTo>
                    <a:pt x="3242517" y="3382724"/>
                  </a:lnTo>
                  <a:lnTo>
                    <a:pt x="3196443" y="3374115"/>
                  </a:lnTo>
                  <a:lnTo>
                    <a:pt x="3150554" y="3364979"/>
                  </a:lnTo>
                  <a:lnTo>
                    <a:pt x="3104854" y="3355317"/>
                  </a:lnTo>
                  <a:lnTo>
                    <a:pt x="3059345" y="3345134"/>
                  </a:lnTo>
                  <a:lnTo>
                    <a:pt x="3014032" y="3334432"/>
                  </a:lnTo>
                  <a:lnTo>
                    <a:pt x="2968918" y="3323216"/>
                  </a:lnTo>
                  <a:lnTo>
                    <a:pt x="2924006" y="3311487"/>
                  </a:lnTo>
                  <a:lnTo>
                    <a:pt x="2879298" y="3299250"/>
                  </a:lnTo>
                  <a:lnTo>
                    <a:pt x="2834800" y="3286509"/>
                  </a:lnTo>
                  <a:lnTo>
                    <a:pt x="2790513" y="3273265"/>
                  </a:lnTo>
                  <a:lnTo>
                    <a:pt x="2746441" y="3259523"/>
                  </a:lnTo>
                  <a:lnTo>
                    <a:pt x="2702588" y="3245285"/>
                  </a:lnTo>
                  <a:lnTo>
                    <a:pt x="2658956" y="3230556"/>
                  </a:lnTo>
                  <a:lnTo>
                    <a:pt x="2615549" y="3215337"/>
                  </a:lnTo>
                  <a:lnTo>
                    <a:pt x="2572371" y="3199634"/>
                  </a:lnTo>
                  <a:lnTo>
                    <a:pt x="2529424" y="3183448"/>
                  </a:lnTo>
                  <a:lnTo>
                    <a:pt x="2486466" y="3166685"/>
                  </a:lnTo>
                  <a:lnTo>
                    <a:pt x="2444238" y="3149644"/>
                  </a:lnTo>
                  <a:lnTo>
                    <a:pt x="2402005" y="3132032"/>
                  </a:lnTo>
                  <a:lnTo>
                    <a:pt x="2360018" y="3113951"/>
                  </a:lnTo>
                  <a:lnTo>
                    <a:pt x="2318278" y="3095405"/>
                  </a:lnTo>
                  <a:lnTo>
                    <a:pt x="2276790" y="3076396"/>
                  </a:lnTo>
                  <a:lnTo>
                    <a:pt x="2235556" y="3056928"/>
                  </a:lnTo>
                  <a:lnTo>
                    <a:pt x="2194580" y="3037005"/>
                  </a:lnTo>
                  <a:lnTo>
                    <a:pt x="2153866" y="3016629"/>
                  </a:lnTo>
                  <a:lnTo>
                    <a:pt x="2113416" y="2995804"/>
                  </a:lnTo>
                  <a:lnTo>
                    <a:pt x="2073234" y="2974534"/>
                  </a:lnTo>
                  <a:lnTo>
                    <a:pt x="2033323" y="2952820"/>
                  </a:lnTo>
                  <a:lnTo>
                    <a:pt x="1993686" y="2930668"/>
                  </a:lnTo>
                  <a:lnTo>
                    <a:pt x="1954328" y="2908079"/>
                  </a:lnTo>
                  <a:lnTo>
                    <a:pt x="1915250" y="2885058"/>
                  </a:lnTo>
                  <a:lnTo>
                    <a:pt x="1876456" y="2861608"/>
                  </a:lnTo>
                  <a:lnTo>
                    <a:pt x="1837950" y="2837732"/>
                  </a:lnTo>
                  <a:lnTo>
                    <a:pt x="1799735" y="2813433"/>
                  </a:lnTo>
                  <a:lnTo>
                    <a:pt x="1761815" y="2788714"/>
                  </a:lnTo>
                  <a:lnTo>
                    <a:pt x="1724191" y="2763579"/>
                  </a:lnTo>
                  <a:lnTo>
                    <a:pt x="1686869" y="2738032"/>
                  </a:lnTo>
                  <a:lnTo>
                    <a:pt x="1649850" y="2712075"/>
                  </a:lnTo>
                  <a:lnTo>
                    <a:pt x="1613139" y="2685711"/>
                  </a:lnTo>
                  <a:lnTo>
                    <a:pt x="1576739" y="2658945"/>
                  </a:lnTo>
                  <a:lnTo>
                    <a:pt x="1540652" y="2631779"/>
                  </a:lnTo>
                  <a:lnTo>
                    <a:pt x="1504883" y="2604217"/>
                  </a:lnTo>
                  <a:lnTo>
                    <a:pt x="1469435" y="2576261"/>
                  </a:lnTo>
                  <a:lnTo>
                    <a:pt x="1434310" y="2547916"/>
                  </a:lnTo>
                  <a:lnTo>
                    <a:pt x="1399512" y="2519184"/>
                  </a:lnTo>
                  <a:lnTo>
                    <a:pt x="1365045" y="2490070"/>
                  </a:lnTo>
                  <a:lnTo>
                    <a:pt x="1330912" y="2460575"/>
                  </a:lnTo>
                  <a:lnTo>
                    <a:pt x="1297115" y="2430704"/>
                  </a:lnTo>
                  <a:lnTo>
                    <a:pt x="1263659" y="2400459"/>
                  </a:lnTo>
                  <a:lnTo>
                    <a:pt x="1230426" y="2369729"/>
                  </a:lnTo>
                  <a:lnTo>
                    <a:pt x="1197782" y="2338863"/>
                  </a:lnTo>
                  <a:lnTo>
                    <a:pt x="1165366" y="2307518"/>
                  </a:lnTo>
                  <a:lnTo>
                    <a:pt x="1133305" y="2275813"/>
                  </a:lnTo>
                  <a:lnTo>
                    <a:pt x="1101600" y="2243752"/>
                  </a:lnTo>
                  <a:lnTo>
                    <a:pt x="1070255" y="2211336"/>
                  </a:lnTo>
                  <a:lnTo>
                    <a:pt x="1039274" y="2178571"/>
                  </a:lnTo>
                  <a:lnTo>
                    <a:pt x="1008659" y="2145459"/>
                  </a:lnTo>
                  <a:lnTo>
                    <a:pt x="978414" y="2112003"/>
                  </a:lnTo>
                  <a:lnTo>
                    <a:pt x="948543" y="2078206"/>
                  </a:lnTo>
                  <a:lnTo>
                    <a:pt x="919048" y="2044073"/>
                  </a:lnTo>
                  <a:lnTo>
                    <a:pt x="889933" y="2009606"/>
                  </a:lnTo>
                  <a:lnTo>
                    <a:pt x="861202" y="1974808"/>
                  </a:lnTo>
                  <a:lnTo>
                    <a:pt x="832857" y="1939683"/>
                  </a:lnTo>
                  <a:lnTo>
                    <a:pt x="804901" y="1904235"/>
                  </a:lnTo>
                  <a:lnTo>
                    <a:pt x="777339" y="1868466"/>
                  </a:lnTo>
                  <a:lnTo>
                    <a:pt x="750173" y="1832379"/>
                  </a:lnTo>
                  <a:lnTo>
                    <a:pt x="723407" y="1795979"/>
                  </a:lnTo>
                  <a:lnTo>
                    <a:pt x="697043" y="1759268"/>
                  </a:lnTo>
                  <a:lnTo>
                    <a:pt x="671086" y="1722249"/>
                  </a:lnTo>
                  <a:lnTo>
                    <a:pt x="645539" y="1684927"/>
                  </a:lnTo>
                  <a:lnTo>
                    <a:pt x="620404" y="1647303"/>
                  </a:lnTo>
                  <a:lnTo>
                    <a:pt x="595685" y="1609383"/>
                  </a:lnTo>
                  <a:lnTo>
                    <a:pt x="571386" y="1571168"/>
                  </a:lnTo>
                  <a:lnTo>
                    <a:pt x="547510" y="1532662"/>
                  </a:lnTo>
                  <a:lnTo>
                    <a:pt x="524059" y="1493868"/>
                  </a:lnTo>
                  <a:lnTo>
                    <a:pt x="501038" y="1454790"/>
                  </a:lnTo>
                  <a:lnTo>
                    <a:pt x="478450" y="1415431"/>
                  </a:lnTo>
                  <a:lnTo>
                    <a:pt x="456298" y="1375795"/>
                  </a:lnTo>
                  <a:lnTo>
                    <a:pt x="434584" y="1335884"/>
                  </a:lnTo>
                  <a:lnTo>
                    <a:pt x="413314" y="1295702"/>
                  </a:lnTo>
                  <a:lnTo>
                    <a:pt x="392489" y="1255252"/>
                  </a:lnTo>
                  <a:lnTo>
                    <a:pt x="372113" y="1214538"/>
                  </a:lnTo>
                  <a:lnTo>
                    <a:pt x="352190" y="1173562"/>
                  </a:lnTo>
                  <a:lnTo>
                    <a:pt x="332722" y="1132328"/>
                  </a:lnTo>
                  <a:lnTo>
                    <a:pt x="313713" y="1090840"/>
                  </a:lnTo>
                  <a:lnTo>
                    <a:pt x="295167" y="1049100"/>
                  </a:lnTo>
                  <a:lnTo>
                    <a:pt x="277086" y="1007113"/>
                  </a:lnTo>
                  <a:lnTo>
                    <a:pt x="259474" y="964880"/>
                  </a:lnTo>
                  <a:lnTo>
                    <a:pt x="242334" y="922406"/>
                  </a:lnTo>
                  <a:lnTo>
                    <a:pt x="225670" y="879694"/>
                  </a:lnTo>
                  <a:lnTo>
                    <a:pt x="209484" y="836747"/>
                  </a:lnTo>
                  <a:lnTo>
                    <a:pt x="193781" y="793569"/>
                  </a:lnTo>
                  <a:lnTo>
                    <a:pt x="178562" y="750162"/>
                  </a:lnTo>
                  <a:lnTo>
                    <a:pt x="163833" y="706530"/>
                  </a:lnTo>
                  <a:lnTo>
                    <a:pt x="149595" y="662677"/>
                  </a:lnTo>
                  <a:lnTo>
                    <a:pt x="135853" y="618605"/>
                  </a:lnTo>
                  <a:lnTo>
                    <a:pt x="122609" y="574318"/>
                  </a:lnTo>
                  <a:lnTo>
                    <a:pt x="109867" y="529820"/>
                  </a:lnTo>
                  <a:lnTo>
                    <a:pt x="97631" y="485112"/>
                  </a:lnTo>
                  <a:lnTo>
                    <a:pt x="85902" y="440200"/>
                  </a:lnTo>
                  <a:lnTo>
                    <a:pt x="74686" y="395086"/>
                  </a:lnTo>
                  <a:lnTo>
                    <a:pt x="63984" y="349773"/>
                  </a:lnTo>
                  <a:lnTo>
                    <a:pt x="53801" y="304264"/>
                  </a:lnTo>
                  <a:lnTo>
                    <a:pt x="44139" y="258564"/>
                  </a:lnTo>
                  <a:lnTo>
                    <a:pt x="35003" y="212675"/>
                  </a:lnTo>
                  <a:lnTo>
                    <a:pt x="26394" y="166601"/>
                  </a:lnTo>
                  <a:lnTo>
                    <a:pt x="18317" y="120344"/>
                  </a:lnTo>
                  <a:lnTo>
                    <a:pt x="10775" y="73909"/>
                  </a:lnTo>
                  <a:lnTo>
                    <a:pt x="3771" y="27298"/>
                  </a:lnTo>
                  <a:lnTo>
                    <a:pt x="0" y="0"/>
                  </a:lnTo>
                  <a:lnTo>
                    <a:pt x="251922" y="0"/>
                  </a:lnTo>
                  <a:lnTo>
                    <a:pt x="255508" y="24419"/>
                  </a:lnTo>
                  <a:lnTo>
                    <a:pt x="262902" y="70717"/>
                  </a:lnTo>
                  <a:lnTo>
                    <a:pt x="270863" y="116825"/>
                  </a:lnTo>
                  <a:lnTo>
                    <a:pt x="279387" y="162741"/>
                  </a:lnTo>
                  <a:lnTo>
                    <a:pt x="288471" y="208461"/>
                  </a:lnTo>
                  <a:lnTo>
                    <a:pt x="298109" y="253980"/>
                  </a:lnTo>
                  <a:lnTo>
                    <a:pt x="308300" y="299296"/>
                  </a:lnTo>
                  <a:lnTo>
                    <a:pt x="319038" y="344405"/>
                  </a:lnTo>
                  <a:lnTo>
                    <a:pt x="330321" y="389303"/>
                  </a:lnTo>
                  <a:lnTo>
                    <a:pt x="342144" y="433986"/>
                  </a:lnTo>
                  <a:lnTo>
                    <a:pt x="354505" y="478450"/>
                  </a:lnTo>
                  <a:lnTo>
                    <a:pt x="367399" y="522693"/>
                  </a:lnTo>
                  <a:lnTo>
                    <a:pt x="380822" y="566709"/>
                  </a:lnTo>
                  <a:lnTo>
                    <a:pt x="394771" y="610496"/>
                  </a:lnTo>
                  <a:lnTo>
                    <a:pt x="409242" y="654050"/>
                  </a:lnTo>
                  <a:lnTo>
                    <a:pt x="424232" y="697367"/>
                  </a:lnTo>
                  <a:lnTo>
                    <a:pt x="439736" y="740443"/>
                  </a:lnTo>
                  <a:lnTo>
                    <a:pt x="455751" y="783275"/>
                  </a:lnTo>
                  <a:lnTo>
                    <a:pt x="472274" y="825858"/>
                  </a:lnTo>
                  <a:lnTo>
                    <a:pt x="489301" y="868190"/>
                  </a:lnTo>
                  <a:lnTo>
                    <a:pt x="506827" y="910267"/>
                  </a:lnTo>
                  <a:lnTo>
                    <a:pt x="524849" y="952084"/>
                  </a:lnTo>
                  <a:lnTo>
                    <a:pt x="543364" y="993638"/>
                  </a:lnTo>
                  <a:lnTo>
                    <a:pt x="562368" y="1034926"/>
                  </a:lnTo>
                  <a:lnTo>
                    <a:pt x="581857" y="1075944"/>
                  </a:lnTo>
                  <a:lnTo>
                    <a:pt x="601827" y="1116687"/>
                  </a:lnTo>
                  <a:lnTo>
                    <a:pt x="622275" y="1157153"/>
                  </a:lnTo>
                  <a:lnTo>
                    <a:pt x="643197" y="1197337"/>
                  </a:lnTo>
                  <a:lnTo>
                    <a:pt x="664589" y="1237237"/>
                  </a:lnTo>
                  <a:lnTo>
                    <a:pt x="686448" y="1276847"/>
                  </a:lnTo>
                  <a:lnTo>
                    <a:pt x="708770" y="1316165"/>
                  </a:lnTo>
                  <a:lnTo>
                    <a:pt x="731551" y="1355187"/>
                  </a:lnTo>
                  <a:lnTo>
                    <a:pt x="754787" y="1393909"/>
                  </a:lnTo>
                  <a:lnTo>
                    <a:pt x="778475" y="1432327"/>
                  </a:lnTo>
                  <a:lnTo>
                    <a:pt x="802611" y="1470438"/>
                  </a:lnTo>
                  <a:lnTo>
                    <a:pt x="827192" y="1508238"/>
                  </a:lnTo>
                  <a:lnTo>
                    <a:pt x="852213" y="1545723"/>
                  </a:lnTo>
                  <a:lnTo>
                    <a:pt x="877671" y="1582890"/>
                  </a:lnTo>
                  <a:lnTo>
                    <a:pt x="903562" y="1619734"/>
                  </a:lnTo>
                  <a:lnTo>
                    <a:pt x="929883" y="1656253"/>
                  </a:lnTo>
                  <a:lnTo>
                    <a:pt x="956630" y="1692442"/>
                  </a:lnTo>
                  <a:lnTo>
                    <a:pt x="983799" y="1728298"/>
                  </a:lnTo>
                  <a:lnTo>
                    <a:pt x="1011386" y="1763817"/>
                  </a:lnTo>
                  <a:lnTo>
                    <a:pt x="1039388" y="1798995"/>
                  </a:lnTo>
                  <a:lnTo>
                    <a:pt x="1067802" y="1833829"/>
                  </a:lnTo>
                  <a:lnTo>
                    <a:pt x="1096622" y="1868315"/>
                  </a:lnTo>
                  <a:lnTo>
                    <a:pt x="1125846" y="1902449"/>
                  </a:lnTo>
                  <a:lnTo>
                    <a:pt x="1155470" y="1936228"/>
                  </a:lnTo>
                  <a:lnTo>
                    <a:pt x="1185490" y="1969647"/>
                  </a:lnTo>
                  <a:lnTo>
                    <a:pt x="1215903" y="2002704"/>
                  </a:lnTo>
                  <a:lnTo>
                    <a:pt x="1246704" y="2035394"/>
                  </a:lnTo>
                  <a:lnTo>
                    <a:pt x="1277891" y="2067713"/>
                  </a:lnTo>
                  <a:lnTo>
                    <a:pt x="1309459" y="2099659"/>
                  </a:lnTo>
                  <a:lnTo>
                    <a:pt x="1341405" y="2131227"/>
                  </a:lnTo>
                  <a:lnTo>
                    <a:pt x="1373724" y="2162414"/>
                  </a:lnTo>
                  <a:lnTo>
                    <a:pt x="1406414" y="2193215"/>
                  </a:lnTo>
                  <a:lnTo>
                    <a:pt x="1439471" y="2223628"/>
                  </a:lnTo>
                  <a:lnTo>
                    <a:pt x="1472890" y="2253648"/>
                  </a:lnTo>
                  <a:lnTo>
                    <a:pt x="1506669" y="2283272"/>
                  </a:lnTo>
                  <a:lnTo>
                    <a:pt x="1540803" y="2312496"/>
                  </a:lnTo>
                  <a:lnTo>
                    <a:pt x="1575289" y="2341316"/>
                  </a:lnTo>
                  <a:lnTo>
                    <a:pt x="1610123" y="2369729"/>
                  </a:lnTo>
                  <a:lnTo>
                    <a:pt x="1645301" y="2397732"/>
                  </a:lnTo>
                  <a:lnTo>
                    <a:pt x="1680820" y="2425319"/>
                  </a:lnTo>
                  <a:lnTo>
                    <a:pt x="1716676" y="2452488"/>
                  </a:lnTo>
                  <a:lnTo>
                    <a:pt x="1752865" y="2479235"/>
                  </a:lnTo>
                  <a:lnTo>
                    <a:pt x="1789384" y="2505556"/>
                  </a:lnTo>
                  <a:lnTo>
                    <a:pt x="1826228" y="2531447"/>
                  </a:lnTo>
                  <a:lnTo>
                    <a:pt x="1863395" y="2556905"/>
                  </a:lnTo>
                  <a:lnTo>
                    <a:pt x="1900880" y="2581926"/>
                  </a:lnTo>
                  <a:lnTo>
                    <a:pt x="1938680" y="2606507"/>
                  </a:lnTo>
                  <a:lnTo>
                    <a:pt x="1976791" y="2630643"/>
                  </a:lnTo>
                  <a:lnTo>
                    <a:pt x="2015209" y="2654331"/>
                  </a:lnTo>
                  <a:lnTo>
                    <a:pt x="2053931" y="2677567"/>
                  </a:lnTo>
                  <a:lnTo>
                    <a:pt x="2092953" y="2700348"/>
                  </a:lnTo>
                  <a:lnTo>
                    <a:pt x="2132271" y="2722670"/>
                  </a:lnTo>
                  <a:lnTo>
                    <a:pt x="2171881" y="2744529"/>
                  </a:lnTo>
                  <a:lnTo>
                    <a:pt x="2211781" y="2765921"/>
                  </a:lnTo>
                  <a:lnTo>
                    <a:pt x="2251965" y="2786843"/>
                  </a:lnTo>
                  <a:lnTo>
                    <a:pt x="2292431" y="2807291"/>
                  </a:lnTo>
                  <a:lnTo>
                    <a:pt x="2333174" y="2827261"/>
                  </a:lnTo>
                  <a:lnTo>
                    <a:pt x="2374192" y="2846750"/>
                  </a:lnTo>
                  <a:lnTo>
                    <a:pt x="2415480" y="2865754"/>
                  </a:lnTo>
                  <a:lnTo>
                    <a:pt x="2457034" y="2884269"/>
                  </a:lnTo>
                  <a:lnTo>
                    <a:pt x="2498851" y="2902291"/>
                  </a:lnTo>
                  <a:lnTo>
                    <a:pt x="2540928" y="2919817"/>
                  </a:lnTo>
                  <a:lnTo>
                    <a:pt x="2583260" y="2936844"/>
                  </a:lnTo>
                  <a:lnTo>
                    <a:pt x="2625843" y="2953366"/>
                  </a:lnTo>
                  <a:lnTo>
                    <a:pt x="2668675" y="2969382"/>
                  </a:lnTo>
                  <a:lnTo>
                    <a:pt x="2711751" y="2984886"/>
                  </a:lnTo>
                  <a:lnTo>
                    <a:pt x="2755068" y="2999876"/>
                  </a:lnTo>
                  <a:lnTo>
                    <a:pt x="2798622" y="3014347"/>
                  </a:lnTo>
                  <a:lnTo>
                    <a:pt x="2842409" y="3028296"/>
                  </a:lnTo>
                  <a:lnTo>
                    <a:pt x="2886425" y="3041719"/>
                  </a:lnTo>
                  <a:lnTo>
                    <a:pt x="2930668" y="3054613"/>
                  </a:lnTo>
                  <a:lnTo>
                    <a:pt x="2975132" y="3066974"/>
                  </a:lnTo>
                  <a:lnTo>
                    <a:pt x="3019815" y="3078797"/>
                  </a:lnTo>
                  <a:lnTo>
                    <a:pt x="3064713" y="3090080"/>
                  </a:lnTo>
                  <a:lnTo>
                    <a:pt x="3109822" y="3100818"/>
                  </a:lnTo>
                  <a:lnTo>
                    <a:pt x="3155138" y="3111009"/>
                  </a:lnTo>
                  <a:lnTo>
                    <a:pt x="3200657" y="3120647"/>
                  </a:lnTo>
                  <a:lnTo>
                    <a:pt x="3246377" y="3129731"/>
                  </a:lnTo>
                  <a:lnTo>
                    <a:pt x="3292293" y="3138255"/>
                  </a:lnTo>
                  <a:lnTo>
                    <a:pt x="3338401" y="3146216"/>
                  </a:lnTo>
                  <a:lnTo>
                    <a:pt x="3384698" y="3153610"/>
                  </a:lnTo>
                  <a:lnTo>
                    <a:pt x="3431181" y="3160435"/>
                  </a:lnTo>
                  <a:lnTo>
                    <a:pt x="3477844" y="3166685"/>
                  </a:lnTo>
                  <a:lnTo>
                    <a:pt x="3524062" y="3172282"/>
                  </a:lnTo>
                  <a:lnTo>
                    <a:pt x="3524062" y="3423240"/>
                  </a:lnTo>
                  <a:close/>
                </a:path>
              </a:pathLst>
            </a:custGeom>
            <a:solidFill>
              <a:srgbClr val="6F4B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9911F2E0-8E81-223C-BCD1-FEE19ECE3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5000"/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24100"/>
            <a:ext cx="9753599" cy="7962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ject 2">
            <a:extLst>
              <a:ext uri="{FF2B5EF4-FFF2-40B4-BE49-F238E27FC236}">
                <a16:creationId xmlns:a16="http://schemas.microsoft.com/office/drawing/2014/main" id="{861C6F1C-819A-A886-D0D4-41AEBC48E79F}"/>
              </a:ext>
            </a:extLst>
          </p:cNvPr>
          <p:cNvSpPr txBox="1"/>
          <p:nvPr/>
        </p:nvSpPr>
        <p:spPr>
          <a:xfrm>
            <a:off x="-161925" y="-419100"/>
            <a:ext cx="5038725" cy="232243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defPPr>
              <a:defRPr kern="0"/>
            </a:defPPr>
          </a:lstStyle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0" b="1" spc="1330" dirty="0">
                <a:solidFill>
                  <a:srgbClr val="833C7A">
                    <a:alpha val="10000"/>
                  </a:srgbClr>
                </a:solidFill>
                <a:latin typeface="Tahoma"/>
                <a:cs typeface="Tahoma"/>
              </a:rPr>
              <a:t>СФУ</a:t>
            </a:r>
            <a:endParaRPr sz="15000" dirty="0">
              <a:solidFill>
                <a:srgbClr val="833C7A">
                  <a:alpha val="10000"/>
                </a:srgbClr>
              </a:solidFill>
              <a:latin typeface="Tahoma"/>
              <a:cs typeface="Tahoma"/>
            </a:endParaRPr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8A8CD336-64DB-ADCE-3F37-2FF059810088}"/>
              </a:ext>
            </a:extLst>
          </p:cNvPr>
          <p:cNvSpPr txBox="1"/>
          <p:nvPr/>
        </p:nvSpPr>
        <p:spPr>
          <a:xfrm>
            <a:off x="11479167" y="8026638"/>
            <a:ext cx="7342233" cy="23249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defPPr>
              <a:defRPr kern="0"/>
            </a:defPPr>
          </a:lstStyle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000" b="1" spc="800" dirty="0">
                <a:solidFill>
                  <a:srgbClr val="833C7A">
                    <a:alpha val="10000"/>
                  </a:srgbClr>
                </a:solidFill>
                <a:latin typeface="Tahoma"/>
                <a:cs typeface="Tahoma"/>
              </a:rPr>
              <a:t>ИТИСУ</a:t>
            </a:r>
            <a:endParaRPr sz="15000" dirty="0">
              <a:solidFill>
                <a:srgbClr val="833C7A">
                  <a:alpha val="10000"/>
                </a:srgbClr>
              </a:solidFill>
              <a:latin typeface="Tahoma"/>
              <a:cs typeface="Tahom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221AC3-B7CC-1706-E65C-AF198F51C966}"/>
              </a:ext>
            </a:extLst>
          </p:cNvPr>
          <p:cNvSpPr txBox="1"/>
          <p:nvPr/>
        </p:nvSpPr>
        <p:spPr>
          <a:xfrm>
            <a:off x="10058400" y="2663919"/>
            <a:ext cx="7696200" cy="3470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1527175">
              <a:spcBef>
                <a:spcPts val="295"/>
              </a:spcBef>
            </a:pPr>
            <a:r>
              <a:rPr lang="ru-RU" sz="4000" spc="420" dirty="0">
                <a:solidFill>
                  <a:srgbClr val="00003B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Вступительные </a:t>
            </a:r>
            <a:r>
              <a:rPr lang="ru-RU" sz="4000" spc="335" dirty="0">
                <a:solidFill>
                  <a:srgbClr val="00003B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испытания:</a:t>
            </a:r>
          </a:p>
          <a:p>
            <a:pPr marL="12700" marR="1527175">
              <a:spcBef>
                <a:spcPts val="295"/>
              </a:spcBef>
            </a:pPr>
            <a:endParaRPr lang="ru-RU" sz="2800" spc="335" dirty="0">
              <a:solidFill>
                <a:srgbClr val="00003B"/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12700">
              <a:spcBef>
                <a:spcPts val="1505"/>
              </a:spcBef>
            </a:pPr>
            <a:r>
              <a:rPr lang="ru-RU" sz="2800" b="1" spc="150" dirty="0">
                <a:solidFill>
                  <a:srgbClr val="833C7A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Устно (собеседование)</a:t>
            </a:r>
          </a:p>
          <a:p>
            <a:pPr marL="12700">
              <a:spcBef>
                <a:spcPts val="1505"/>
              </a:spcBef>
            </a:pPr>
            <a:r>
              <a:rPr lang="ru-RU" sz="2800" spc="15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«Цифровые технологии в сервисной деятельности» </a:t>
            </a:r>
            <a:endParaRPr lang="ru-RU" sz="1800" b="1" dirty="0">
              <a:latin typeface="Verdana"/>
              <a:cs typeface="Verdana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0DCBB4D7-27DB-DBA8-6427-78C88038120E}"/>
              </a:ext>
            </a:extLst>
          </p:cNvPr>
          <p:cNvGrpSpPr/>
          <p:nvPr/>
        </p:nvGrpSpPr>
        <p:grpSpPr>
          <a:xfrm>
            <a:off x="4495799" y="8281843"/>
            <a:ext cx="5257801" cy="1786961"/>
            <a:chOff x="4569303" y="11059405"/>
            <a:chExt cx="5257801" cy="1786889"/>
          </a:xfrm>
        </p:grpSpPr>
        <p:sp>
          <p:nvSpPr>
            <p:cNvPr id="16" name="object 5">
              <a:extLst>
                <a:ext uri="{FF2B5EF4-FFF2-40B4-BE49-F238E27FC236}">
                  <a16:creationId xmlns:a16="http://schemas.microsoft.com/office/drawing/2014/main" id="{45B0E507-32C1-CD19-9723-23E70B05C86D}"/>
                </a:ext>
              </a:extLst>
            </p:cNvPr>
            <p:cNvSpPr/>
            <p:nvPr/>
          </p:nvSpPr>
          <p:spPr>
            <a:xfrm>
              <a:off x="4569304" y="11087100"/>
              <a:ext cx="5257800" cy="1759194"/>
            </a:xfrm>
            <a:custGeom>
              <a:avLst/>
              <a:gdLst/>
              <a:ahLst/>
              <a:cxnLst/>
              <a:rect l="l" t="t" r="r" b="b"/>
              <a:pathLst>
                <a:path w="5318759" h="1786890">
                  <a:moveTo>
                    <a:pt x="5033456" y="1786699"/>
                  </a:moveTo>
                  <a:lnTo>
                    <a:pt x="285750" y="1786699"/>
                  </a:lnTo>
                  <a:lnTo>
                    <a:pt x="240779" y="1783140"/>
                  </a:lnTo>
                  <a:lnTo>
                    <a:pt x="197320" y="1772673"/>
                  </a:lnTo>
                  <a:lnTo>
                    <a:pt x="156141" y="1755616"/>
                  </a:lnTo>
                  <a:lnTo>
                    <a:pt x="118010" y="1732287"/>
                  </a:lnTo>
                  <a:lnTo>
                    <a:pt x="83694" y="1703005"/>
                  </a:lnTo>
                  <a:lnTo>
                    <a:pt x="54412" y="1668689"/>
                  </a:lnTo>
                  <a:lnTo>
                    <a:pt x="31083" y="1630557"/>
                  </a:lnTo>
                  <a:lnTo>
                    <a:pt x="14026" y="1589379"/>
                  </a:lnTo>
                  <a:lnTo>
                    <a:pt x="3559" y="1545921"/>
                  </a:lnTo>
                  <a:lnTo>
                    <a:pt x="0" y="1500950"/>
                  </a:lnTo>
                  <a:lnTo>
                    <a:pt x="0" y="285750"/>
                  </a:lnTo>
                  <a:lnTo>
                    <a:pt x="3559" y="240779"/>
                  </a:lnTo>
                  <a:lnTo>
                    <a:pt x="14026" y="197320"/>
                  </a:lnTo>
                  <a:lnTo>
                    <a:pt x="31083" y="156142"/>
                  </a:lnTo>
                  <a:lnTo>
                    <a:pt x="54412" y="118010"/>
                  </a:lnTo>
                  <a:lnTo>
                    <a:pt x="83694" y="83694"/>
                  </a:lnTo>
                  <a:lnTo>
                    <a:pt x="118010" y="54412"/>
                  </a:lnTo>
                  <a:lnTo>
                    <a:pt x="156141" y="31083"/>
                  </a:lnTo>
                  <a:lnTo>
                    <a:pt x="197320" y="14027"/>
                  </a:lnTo>
                  <a:lnTo>
                    <a:pt x="240779" y="3559"/>
                  </a:lnTo>
                  <a:lnTo>
                    <a:pt x="285750" y="0"/>
                  </a:lnTo>
                  <a:lnTo>
                    <a:pt x="5033456" y="0"/>
                  </a:lnTo>
                  <a:lnTo>
                    <a:pt x="5078427" y="3559"/>
                  </a:lnTo>
                  <a:lnTo>
                    <a:pt x="5121886" y="14027"/>
                  </a:lnTo>
                  <a:lnTo>
                    <a:pt x="5163065" y="31083"/>
                  </a:lnTo>
                  <a:lnTo>
                    <a:pt x="5201196" y="54412"/>
                  </a:lnTo>
                  <a:lnTo>
                    <a:pt x="5235512" y="83694"/>
                  </a:lnTo>
                  <a:lnTo>
                    <a:pt x="5264795" y="118010"/>
                  </a:lnTo>
                  <a:lnTo>
                    <a:pt x="5288123" y="156142"/>
                  </a:lnTo>
                  <a:lnTo>
                    <a:pt x="5305179" y="197320"/>
                  </a:lnTo>
                  <a:lnTo>
                    <a:pt x="5315646" y="240779"/>
                  </a:lnTo>
                  <a:lnTo>
                    <a:pt x="5318223" y="273336"/>
                  </a:lnTo>
                  <a:lnTo>
                    <a:pt x="5318223" y="1513364"/>
                  </a:lnTo>
                  <a:lnTo>
                    <a:pt x="5305179" y="1589379"/>
                  </a:lnTo>
                  <a:lnTo>
                    <a:pt x="5288123" y="1630557"/>
                  </a:lnTo>
                  <a:lnTo>
                    <a:pt x="5264795" y="1668689"/>
                  </a:lnTo>
                  <a:lnTo>
                    <a:pt x="5235512" y="1703005"/>
                  </a:lnTo>
                  <a:lnTo>
                    <a:pt x="5201196" y="1732287"/>
                  </a:lnTo>
                  <a:lnTo>
                    <a:pt x="5163065" y="1755616"/>
                  </a:lnTo>
                  <a:lnTo>
                    <a:pt x="5121886" y="1772673"/>
                  </a:lnTo>
                  <a:lnTo>
                    <a:pt x="5078427" y="1783140"/>
                  </a:lnTo>
                  <a:lnTo>
                    <a:pt x="5033456" y="1786699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1E307095-C4ED-D491-D68F-C1D9BB61D3A4}"/>
                </a:ext>
              </a:extLst>
            </p:cNvPr>
            <p:cNvGrpSpPr/>
            <p:nvPr/>
          </p:nvGrpSpPr>
          <p:grpSpPr>
            <a:xfrm>
              <a:off x="4569303" y="11059405"/>
              <a:ext cx="5257800" cy="1786889"/>
              <a:chOff x="5105400" y="8041292"/>
              <a:chExt cx="5257800" cy="1786889"/>
            </a:xfrm>
          </p:grpSpPr>
          <p:sp>
            <p:nvSpPr>
              <p:cNvPr id="18" name="object 6">
                <a:extLst>
                  <a:ext uri="{FF2B5EF4-FFF2-40B4-BE49-F238E27FC236}">
                    <a16:creationId xmlns:a16="http://schemas.microsoft.com/office/drawing/2014/main" id="{10A4C173-5F06-7D03-D3AD-087A738FA116}"/>
                  </a:ext>
                </a:extLst>
              </p:cNvPr>
              <p:cNvSpPr/>
              <p:nvPr/>
            </p:nvSpPr>
            <p:spPr>
              <a:xfrm>
                <a:off x="5105400" y="8041292"/>
                <a:ext cx="5257800" cy="1786889"/>
              </a:xfrm>
              <a:custGeom>
                <a:avLst/>
                <a:gdLst/>
                <a:ahLst/>
                <a:cxnLst/>
                <a:rect l="l" t="t" r="r" b="b"/>
                <a:pathLst>
                  <a:path w="5314950" h="1786890">
                    <a:moveTo>
                      <a:pt x="5314866" y="1548793"/>
                    </a:moveTo>
                    <a:lnTo>
                      <a:pt x="5305173" y="1589393"/>
                    </a:lnTo>
                    <a:lnTo>
                      <a:pt x="5288108" y="1630581"/>
                    </a:lnTo>
                    <a:lnTo>
                      <a:pt x="5264767" y="1668720"/>
                    </a:lnTo>
                    <a:lnTo>
                      <a:pt x="5235472" y="1703039"/>
                    </a:lnTo>
                    <a:lnTo>
                      <a:pt x="5201142" y="1732320"/>
                    </a:lnTo>
                    <a:lnTo>
                      <a:pt x="5162998" y="1755643"/>
                    </a:lnTo>
                    <a:lnTo>
                      <a:pt x="5121809" y="1772691"/>
                    </a:lnTo>
                    <a:lnTo>
                      <a:pt x="5078343" y="1783147"/>
                    </a:lnTo>
                    <a:lnTo>
                      <a:pt x="5033371" y="1786700"/>
                    </a:lnTo>
                    <a:lnTo>
                      <a:pt x="285743" y="1786699"/>
                    </a:lnTo>
                    <a:lnTo>
                      <a:pt x="240769" y="1783138"/>
                    </a:lnTo>
                    <a:lnTo>
                      <a:pt x="197309" y="1772668"/>
                    </a:lnTo>
                    <a:lnTo>
                      <a:pt x="156129" y="1755608"/>
                    </a:lnTo>
                    <a:lnTo>
                      <a:pt x="117998" y="1732276"/>
                    </a:lnTo>
                    <a:lnTo>
                      <a:pt x="83682" y="1702991"/>
                    </a:lnTo>
                    <a:lnTo>
                      <a:pt x="54402" y="1668672"/>
                    </a:lnTo>
                    <a:lnTo>
                      <a:pt x="31076" y="1630539"/>
                    </a:lnTo>
                    <a:lnTo>
                      <a:pt x="14022" y="1589359"/>
                    </a:lnTo>
                    <a:lnTo>
                      <a:pt x="3558" y="1545900"/>
                    </a:lnTo>
                    <a:lnTo>
                      <a:pt x="0" y="1500930"/>
                    </a:lnTo>
                    <a:lnTo>
                      <a:pt x="0" y="285751"/>
                    </a:lnTo>
                    <a:lnTo>
                      <a:pt x="3559" y="240780"/>
                    </a:lnTo>
                    <a:lnTo>
                      <a:pt x="14026" y="197322"/>
                    </a:lnTo>
                    <a:lnTo>
                      <a:pt x="31082" y="156144"/>
                    </a:lnTo>
                    <a:lnTo>
                      <a:pt x="54409" y="118013"/>
                    </a:lnTo>
                    <a:lnTo>
                      <a:pt x="83691" y="83696"/>
                    </a:lnTo>
                    <a:lnTo>
                      <a:pt x="118006" y="54414"/>
                    </a:lnTo>
                    <a:lnTo>
                      <a:pt x="156137" y="31085"/>
                    </a:lnTo>
                    <a:lnTo>
                      <a:pt x="197316" y="14027"/>
                    </a:lnTo>
                    <a:lnTo>
                      <a:pt x="240774" y="3560"/>
                    </a:lnTo>
                    <a:lnTo>
                      <a:pt x="285745" y="0"/>
                    </a:lnTo>
                    <a:lnTo>
                      <a:pt x="5033371" y="0"/>
                    </a:lnTo>
                    <a:lnTo>
                      <a:pt x="5078347" y="3540"/>
                    </a:lnTo>
                    <a:lnTo>
                      <a:pt x="5121813" y="13996"/>
                    </a:lnTo>
                    <a:lnTo>
                      <a:pt x="5163003" y="31045"/>
                    </a:lnTo>
                    <a:lnTo>
                      <a:pt x="5201147" y="54370"/>
                    </a:lnTo>
                    <a:lnTo>
                      <a:pt x="5235477" y="83652"/>
                    </a:lnTo>
                    <a:lnTo>
                      <a:pt x="5264772" y="117973"/>
                    </a:lnTo>
                    <a:lnTo>
                      <a:pt x="5288111" y="156112"/>
                    </a:lnTo>
                    <a:lnTo>
                      <a:pt x="5305175" y="197302"/>
                    </a:lnTo>
                    <a:lnTo>
                      <a:pt x="5314864" y="237906"/>
                    </a:lnTo>
                  </a:path>
                </a:pathLst>
              </a:custGeom>
              <a:ln w="3809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" name="object 7">
                <a:extLst>
                  <a:ext uri="{FF2B5EF4-FFF2-40B4-BE49-F238E27FC236}">
                    <a16:creationId xmlns:a16="http://schemas.microsoft.com/office/drawing/2014/main" id="{400FAD97-2CD1-4D53-6076-3FA8EB5104CB}"/>
                  </a:ext>
                </a:extLst>
              </p:cNvPr>
              <p:cNvSpPr txBox="1"/>
              <p:nvPr/>
            </p:nvSpPr>
            <p:spPr>
              <a:xfrm>
                <a:off x="5351538" y="8307128"/>
                <a:ext cx="4990415" cy="125521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marR="5080">
                  <a:lnSpc>
                    <a:spcPct val="114599"/>
                  </a:lnSpc>
                  <a:spcBef>
                    <a:spcPts val="100"/>
                  </a:spcBef>
                </a:pPr>
                <a:r>
                  <a:rPr sz="1800" dirty="0">
                    <a:solidFill>
                      <a:srgbClr val="00003B"/>
                    </a:solidFill>
                    <a:latin typeface="Verdana"/>
                    <a:cs typeface="Verdana"/>
                  </a:rPr>
                  <a:t>Вступительные</a:t>
                </a:r>
                <a:r>
                  <a:rPr sz="1800" spc="-35" dirty="0">
                    <a:solidFill>
                      <a:srgbClr val="00003B"/>
                    </a:solidFill>
                    <a:latin typeface="Verdana"/>
                    <a:cs typeface="Verdana"/>
                  </a:rPr>
                  <a:t> </a:t>
                </a:r>
                <a:r>
                  <a:rPr sz="1800" dirty="0">
                    <a:solidFill>
                      <a:srgbClr val="00003B"/>
                    </a:solidFill>
                    <a:latin typeface="Verdana"/>
                    <a:cs typeface="Verdana"/>
                  </a:rPr>
                  <a:t>испытания</a:t>
                </a:r>
                <a:r>
                  <a:rPr sz="1800" spc="-30" dirty="0">
                    <a:solidFill>
                      <a:srgbClr val="00003B"/>
                    </a:solidFill>
                    <a:latin typeface="Verdana"/>
                    <a:cs typeface="Verdana"/>
                  </a:rPr>
                  <a:t> </a:t>
                </a:r>
                <a:r>
                  <a:rPr sz="1800" dirty="0">
                    <a:solidFill>
                      <a:srgbClr val="00003B"/>
                    </a:solidFill>
                    <a:latin typeface="Verdana"/>
                    <a:cs typeface="Verdana"/>
                  </a:rPr>
                  <a:t>—</a:t>
                </a:r>
                <a:r>
                  <a:rPr sz="1800" spc="-30" dirty="0">
                    <a:solidFill>
                      <a:srgbClr val="00003B"/>
                    </a:solidFill>
                    <a:latin typeface="Verdana"/>
                    <a:cs typeface="Verdana"/>
                  </a:rPr>
                  <a:t> </a:t>
                </a:r>
                <a:r>
                  <a:rPr sz="1800" dirty="0">
                    <a:solidFill>
                      <a:srgbClr val="00003B"/>
                    </a:solidFill>
                    <a:latin typeface="Verdana"/>
                    <a:cs typeface="Verdana"/>
                  </a:rPr>
                  <a:t>это</a:t>
                </a:r>
                <a:r>
                  <a:rPr sz="1800" spc="-30" dirty="0">
                    <a:solidFill>
                      <a:srgbClr val="00003B"/>
                    </a:solidFill>
                    <a:latin typeface="Verdana"/>
                    <a:cs typeface="Verdana"/>
                  </a:rPr>
                  <a:t> </a:t>
                </a:r>
                <a:r>
                  <a:rPr sz="1800" spc="-10" dirty="0">
                    <a:solidFill>
                      <a:srgbClr val="00003B"/>
                    </a:solidFill>
                    <a:latin typeface="Verdana"/>
                    <a:cs typeface="Verdana"/>
                  </a:rPr>
                  <a:t>внутренние </a:t>
                </a:r>
                <a:r>
                  <a:rPr sz="1800" dirty="0">
                    <a:solidFill>
                      <a:srgbClr val="00003B"/>
                    </a:solidFill>
                    <a:latin typeface="Verdana"/>
                    <a:cs typeface="Verdana"/>
                  </a:rPr>
                  <a:t>экзамены</a:t>
                </a:r>
                <a:r>
                  <a:rPr sz="1800" spc="-90" dirty="0">
                    <a:solidFill>
                      <a:srgbClr val="00003B"/>
                    </a:solidFill>
                    <a:latin typeface="Verdana"/>
                    <a:cs typeface="Verdana"/>
                  </a:rPr>
                  <a:t> </a:t>
                </a:r>
                <a:r>
                  <a:rPr sz="1800" dirty="0">
                    <a:solidFill>
                      <a:srgbClr val="00003B"/>
                    </a:solidFill>
                    <a:latin typeface="Verdana"/>
                    <a:cs typeface="Verdana"/>
                  </a:rPr>
                  <a:t>в</a:t>
                </a:r>
                <a:r>
                  <a:rPr sz="1800" spc="-90" dirty="0">
                    <a:solidFill>
                      <a:srgbClr val="00003B"/>
                    </a:solidFill>
                    <a:latin typeface="Verdana"/>
                    <a:cs typeface="Verdana"/>
                  </a:rPr>
                  <a:t> </a:t>
                </a:r>
                <a:r>
                  <a:rPr sz="1800" spc="-65" dirty="0">
                    <a:solidFill>
                      <a:srgbClr val="00003B"/>
                    </a:solidFill>
                    <a:latin typeface="Verdana"/>
                    <a:cs typeface="Verdana"/>
                  </a:rPr>
                  <a:t>вузе,</a:t>
                </a:r>
                <a:r>
                  <a:rPr sz="1800" spc="-90" dirty="0">
                    <a:solidFill>
                      <a:srgbClr val="00003B"/>
                    </a:solidFill>
                    <a:latin typeface="Verdana"/>
                    <a:cs typeface="Verdana"/>
                  </a:rPr>
                  <a:t> </a:t>
                </a:r>
                <a:r>
                  <a:rPr sz="1800" spc="55" dirty="0">
                    <a:solidFill>
                      <a:srgbClr val="00003B"/>
                    </a:solidFill>
                    <a:latin typeface="Verdana"/>
                    <a:cs typeface="Verdana"/>
                  </a:rPr>
                  <a:t>по</a:t>
                </a:r>
                <a:r>
                  <a:rPr sz="1800" spc="-90" dirty="0">
                    <a:solidFill>
                      <a:srgbClr val="00003B"/>
                    </a:solidFill>
                    <a:latin typeface="Verdana"/>
                    <a:cs typeface="Verdana"/>
                  </a:rPr>
                  <a:t> </a:t>
                </a:r>
                <a:r>
                  <a:rPr sz="1800" dirty="0">
                    <a:solidFill>
                      <a:srgbClr val="00003B"/>
                    </a:solidFill>
                    <a:latin typeface="Verdana"/>
                    <a:cs typeface="Verdana"/>
                  </a:rPr>
                  <a:t>результатам</a:t>
                </a:r>
                <a:r>
                  <a:rPr sz="1800" spc="-90" dirty="0">
                    <a:solidFill>
                      <a:srgbClr val="00003B"/>
                    </a:solidFill>
                    <a:latin typeface="Verdana"/>
                    <a:cs typeface="Verdana"/>
                  </a:rPr>
                  <a:t> </a:t>
                </a:r>
                <a:r>
                  <a:rPr sz="1800" spc="-10" dirty="0">
                    <a:solidFill>
                      <a:srgbClr val="00003B"/>
                    </a:solidFill>
                    <a:latin typeface="Verdana"/>
                    <a:cs typeface="Verdana"/>
                  </a:rPr>
                  <a:t>которых </a:t>
                </a:r>
                <a:r>
                  <a:rPr sz="1800" dirty="0">
                    <a:solidFill>
                      <a:srgbClr val="00003B"/>
                    </a:solidFill>
                    <a:latin typeface="Verdana"/>
                    <a:cs typeface="Verdana"/>
                  </a:rPr>
                  <a:t>учебное</a:t>
                </a:r>
                <a:r>
                  <a:rPr sz="1800" spc="-55" dirty="0">
                    <a:solidFill>
                      <a:srgbClr val="00003B"/>
                    </a:solidFill>
                    <a:latin typeface="Verdana"/>
                    <a:cs typeface="Verdana"/>
                  </a:rPr>
                  <a:t> </a:t>
                </a:r>
                <a:r>
                  <a:rPr sz="1800" dirty="0">
                    <a:solidFill>
                      <a:srgbClr val="00003B"/>
                    </a:solidFill>
                    <a:latin typeface="Verdana"/>
                    <a:cs typeface="Verdana"/>
                  </a:rPr>
                  <a:t>заведение</a:t>
                </a:r>
                <a:r>
                  <a:rPr sz="1800" spc="-50" dirty="0">
                    <a:solidFill>
                      <a:srgbClr val="00003B"/>
                    </a:solidFill>
                    <a:latin typeface="Verdana"/>
                    <a:cs typeface="Verdana"/>
                  </a:rPr>
                  <a:t> </a:t>
                </a:r>
                <a:r>
                  <a:rPr sz="1800" spc="55" dirty="0">
                    <a:solidFill>
                      <a:srgbClr val="00003B"/>
                    </a:solidFill>
                    <a:latin typeface="Verdana"/>
                    <a:cs typeface="Verdana"/>
                  </a:rPr>
                  <a:t>принимает</a:t>
                </a:r>
                <a:r>
                  <a:rPr sz="1800" spc="-50" dirty="0">
                    <a:solidFill>
                      <a:srgbClr val="00003B"/>
                    </a:solidFill>
                    <a:latin typeface="Verdana"/>
                    <a:cs typeface="Verdana"/>
                  </a:rPr>
                  <a:t> </a:t>
                </a:r>
                <a:r>
                  <a:rPr sz="1800" spc="60" dirty="0">
                    <a:solidFill>
                      <a:srgbClr val="00003B"/>
                    </a:solidFill>
                    <a:latin typeface="Verdana"/>
                    <a:cs typeface="Verdana"/>
                  </a:rPr>
                  <a:t>решение</a:t>
                </a:r>
                <a:r>
                  <a:rPr sz="1800" spc="-50" dirty="0">
                    <a:solidFill>
                      <a:srgbClr val="00003B"/>
                    </a:solidFill>
                    <a:latin typeface="Verdana"/>
                    <a:cs typeface="Verdana"/>
                  </a:rPr>
                  <a:t> </a:t>
                </a:r>
                <a:r>
                  <a:rPr sz="1800" dirty="0">
                    <a:solidFill>
                      <a:srgbClr val="00003B"/>
                    </a:solidFill>
                    <a:latin typeface="Verdana"/>
                    <a:cs typeface="Verdana"/>
                  </a:rPr>
                  <a:t>о </a:t>
                </a:r>
                <a:r>
                  <a:rPr sz="1800" spc="-10" dirty="0">
                    <a:solidFill>
                      <a:srgbClr val="00003B"/>
                    </a:solidFill>
                    <a:latin typeface="Verdana"/>
                    <a:cs typeface="Verdana"/>
                  </a:rPr>
                  <a:t>зачислении</a:t>
                </a:r>
                <a:endParaRPr sz="1800" dirty="0">
                  <a:latin typeface="Verdana"/>
                  <a:cs typeface="Verdana"/>
                </a:endParaRPr>
              </a:p>
            </p:txBody>
          </p:sp>
        </p:grp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:a16="http://schemas.microsoft.com/office/drawing/2014/main" id="{99A5383F-F090-BD30-0047-B7C35B504421}"/>
              </a:ext>
            </a:extLst>
          </p:cNvPr>
          <p:cNvSpPr/>
          <p:nvPr/>
        </p:nvSpPr>
        <p:spPr>
          <a:xfrm>
            <a:off x="0" y="0"/>
            <a:ext cx="11734800" cy="10287000"/>
          </a:xfrm>
          <a:custGeom>
            <a:avLst/>
            <a:gdLst/>
            <a:ahLst/>
            <a:cxnLst/>
            <a:rect l="l" t="t" r="r" b="b"/>
            <a:pathLst>
              <a:path w="7065009" h="10287000">
                <a:moveTo>
                  <a:pt x="0" y="10286999"/>
                </a:moveTo>
                <a:lnTo>
                  <a:pt x="7064898" y="10286999"/>
                </a:lnTo>
                <a:lnTo>
                  <a:pt x="7064898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5">
            <a:extLst>
              <a:ext uri="{FF2B5EF4-FFF2-40B4-BE49-F238E27FC236}">
                <a16:creationId xmlns:a16="http://schemas.microsoft.com/office/drawing/2014/main" id="{3CBE027B-9BF7-38EF-9E27-455D896BC01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39400" y="-25810"/>
            <a:ext cx="7870723" cy="103128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9FD2B4B-9AEE-AA69-B94A-AD782482C70B}"/>
              </a:ext>
            </a:extLst>
          </p:cNvPr>
          <p:cNvSpPr txBox="1"/>
          <p:nvPr/>
        </p:nvSpPr>
        <p:spPr>
          <a:xfrm>
            <a:off x="11084170" y="-190500"/>
            <a:ext cx="7563434" cy="10310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ГДЕ ВЫ СМОЖЕТЕ </a:t>
            </a:r>
          </a:p>
          <a:p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РАБОТАТЬ?</a:t>
            </a:r>
          </a:p>
          <a:p>
            <a:endParaRPr lang="ru-RU" sz="4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Научно-исследовательские организации (разработка новых средств и систем сервиса)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Традиционные розничные сети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В2В компании (транспортные компании,  логистические компании)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IT</a:t>
            </a:r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-компании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Консалтинговые компании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Образовательные учреждения высшего и среднего профессионального образования (преподавательская деятельность)</a:t>
            </a:r>
          </a:p>
        </p:txBody>
      </p:sp>
      <p:sp>
        <p:nvSpPr>
          <p:cNvPr id="15" name="object 9">
            <a:extLst>
              <a:ext uri="{FF2B5EF4-FFF2-40B4-BE49-F238E27FC236}">
                <a16:creationId xmlns:a16="http://schemas.microsoft.com/office/drawing/2014/main" id="{8FF1A15D-C69D-4851-F7BD-428287285F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19190816">
            <a:off x="-906528" y="1479063"/>
            <a:ext cx="7934068" cy="23249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000" spc="750" dirty="0">
                <a:solidFill>
                  <a:srgbClr val="69487E">
                    <a:alpha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ИТИСУ</a:t>
            </a:r>
          </a:p>
        </p:txBody>
      </p:sp>
      <p:sp>
        <p:nvSpPr>
          <p:cNvPr id="16" name="object 17">
            <a:extLst>
              <a:ext uri="{FF2B5EF4-FFF2-40B4-BE49-F238E27FC236}">
                <a16:creationId xmlns:a16="http://schemas.microsoft.com/office/drawing/2014/main" id="{40AFD650-50D9-1DC5-E1A0-9F7FC8B32C3E}"/>
              </a:ext>
            </a:extLst>
          </p:cNvPr>
          <p:cNvSpPr/>
          <p:nvPr/>
        </p:nvSpPr>
        <p:spPr>
          <a:xfrm>
            <a:off x="0" y="7429500"/>
            <a:ext cx="4085510" cy="2857988"/>
          </a:xfrm>
          <a:custGeom>
            <a:avLst/>
            <a:gdLst/>
            <a:ahLst/>
            <a:cxnLst/>
            <a:rect l="l" t="t" r="r" b="b"/>
            <a:pathLst>
              <a:path w="3746500" h="2614929">
                <a:moveTo>
                  <a:pt x="3745949" y="2614441"/>
                </a:moveTo>
                <a:lnTo>
                  <a:pt x="3478971" y="2614441"/>
                </a:lnTo>
                <a:lnTo>
                  <a:pt x="3464328" y="2578035"/>
                </a:lnTo>
                <a:lnTo>
                  <a:pt x="3446802" y="2535959"/>
                </a:lnTo>
                <a:lnTo>
                  <a:pt x="3428779" y="2494141"/>
                </a:lnTo>
                <a:lnTo>
                  <a:pt x="3410264" y="2452587"/>
                </a:lnTo>
                <a:lnTo>
                  <a:pt x="3391260" y="2411299"/>
                </a:lnTo>
                <a:lnTo>
                  <a:pt x="3371771" y="2370282"/>
                </a:lnTo>
                <a:lnTo>
                  <a:pt x="3351801" y="2329538"/>
                </a:lnTo>
                <a:lnTo>
                  <a:pt x="3331353" y="2289072"/>
                </a:lnTo>
                <a:lnTo>
                  <a:pt x="3310431" y="2248888"/>
                </a:lnTo>
                <a:lnTo>
                  <a:pt x="3289039" y="2208989"/>
                </a:lnTo>
                <a:lnTo>
                  <a:pt x="3267180" y="2169378"/>
                </a:lnTo>
                <a:lnTo>
                  <a:pt x="3244859" y="2130060"/>
                </a:lnTo>
                <a:lnTo>
                  <a:pt x="3222078" y="2091038"/>
                </a:lnTo>
                <a:lnTo>
                  <a:pt x="3198841" y="2052317"/>
                </a:lnTo>
                <a:lnTo>
                  <a:pt x="3175153" y="2013898"/>
                </a:lnTo>
                <a:lnTo>
                  <a:pt x="3151017" y="1975787"/>
                </a:lnTo>
                <a:lnTo>
                  <a:pt x="3126437" y="1937988"/>
                </a:lnTo>
                <a:lnTo>
                  <a:pt x="3101415" y="1900502"/>
                </a:lnTo>
                <a:lnTo>
                  <a:pt x="3075957" y="1863336"/>
                </a:lnTo>
                <a:lnTo>
                  <a:pt x="3050066" y="1826491"/>
                </a:lnTo>
                <a:lnTo>
                  <a:pt x="3023745" y="1789973"/>
                </a:lnTo>
                <a:lnTo>
                  <a:pt x="2996998" y="1753783"/>
                </a:lnTo>
                <a:lnTo>
                  <a:pt x="2969829" y="1717927"/>
                </a:lnTo>
                <a:lnTo>
                  <a:pt x="2942242" y="1682409"/>
                </a:lnTo>
                <a:lnTo>
                  <a:pt x="2914240" y="1647230"/>
                </a:lnTo>
                <a:lnTo>
                  <a:pt x="2885827" y="1612396"/>
                </a:lnTo>
                <a:lnTo>
                  <a:pt x="2857006" y="1577910"/>
                </a:lnTo>
                <a:lnTo>
                  <a:pt x="2827782" y="1543776"/>
                </a:lnTo>
                <a:lnTo>
                  <a:pt x="2798158" y="1509998"/>
                </a:lnTo>
                <a:lnTo>
                  <a:pt x="2768138" y="1476578"/>
                </a:lnTo>
                <a:lnTo>
                  <a:pt x="2737725" y="1443522"/>
                </a:lnTo>
                <a:lnTo>
                  <a:pt x="2706924" y="1410832"/>
                </a:lnTo>
                <a:lnTo>
                  <a:pt x="2675737" y="1378512"/>
                </a:lnTo>
                <a:lnTo>
                  <a:pt x="2644169" y="1346566"/>
                </a:lnTo>
                <a:lnTo>
                  <a:pt x="2612224" y="1314998"/>
                </a:lnTo>
                <a:lnTo>
                  <a:pt x="2579904" y="1283812"/>
                </a:lnTo>
                <a:lnTo>
                  <a:pt x="2547214" y="1253010"/>
                </a:lnTo>
                <a:lnTo>
                  <a:pt x="2514157" y="1222598"/>
                </a:lnTo>
                <a:lnTo>
                  <a:pt x="2480738" y="1192577"/>
                </a:lnTo>
                <a:lnTo>
                  <a:pt x="2446959" y="1162953"/>
                </a:lnTo>
                <a:lnTo>
                  <a:pt x="2412825" y="1133729"/>
                </a:lnTo>
                <a:lnTo>
                  <a:pt x="2378339" y="1104909"/>
                </a:lnTo>
                <a:lnTo>
                  <a:pt x="2343361" y="1076381"/>
                </a:lnTo>
                <a:lnTo>
                  <a:pt x="2308327" y="1048494"/>
                </a:lnTo>
                <a:lnTo>
                  <a:pt x="2272808" y="1020906"/>
                </a:lnTo>
                <a:lnTo>
                  <a:pt x="2236952" y="993738"/>
                </a:lnTo>
                <a:lnTo>
                  <a:pt x="2200763" y="966991"/>
                </a:lnTo>
                <a:lnTo>
                  <a:pt x="2164245" y="940670"/>
                </a:lnTo>
                <a:lnTo>
                  <a:pt x="2127400" y="914778"/>
                </a:lnTo>
                <a:lnTo>
                  <a:pt x="2090233" y="889320"/>
                </a:lnTo>
                <a:lnTo>
                  <a:pt x="2052748" y="864299"/>
                </a:lnTo>
                <a:lnTo>
                  <a:pt x="2014948" y="839719"/>
                </a:lnTo>
                <a:lnTo>
                  <a:pt x="1976837" y="815582"/>
                </a:lnTo>
                <a:lnTo>
                  <a:pt x="1938419" y="791894"/>
                </a:lnTo>
                <a:lnTo>
                  <a:pt x="1899697" y="768658"/>
                </a:lnTo>
                <a:lnTo>
                  <a:pt x="1860676" y="745877"/>
                </a:lnTo>
                <a:lnTo>
                  <a:pt x="1821358" y="723555"/>
                </a:lnTo>
                <a:lnTo>
                  <a:pt x="1781747" y="701697"/>
                </a:lnTo>
                <a:lnTo>
                  <a:pt x="1741848" y="680304"/>
                </a:lnTo>
                <a:lnTo>
                  <a:pt x="1701663" y="659383"/>
                </a:lnTo>
                <a:lnTo>
                  <a:pt x="1661198" y="638935"/>
                </a:lnTo>
                <a:lnTo>
                  <a:pt x="1620454" y="618964"/>
                </a:lnTo>
                <a:lnTo>
                  <a:pt x="1579437" y="599475"/>
                </a:lnTo>
                <a:lnTo>
                  <a:pt x="1538149" y="580472"/>
                </a:lnTo>
                <a:lnTo>
                  <a:pt x="1496594" y="561957"/>
                </a:lnTo>
                <a:lnTo>
                  <a:pt x="1454777" y="543934"/>
                </a:lnTo>
                <a:lnTo>
                  <a:pt x="1412701" y="526408"/>
                </a:lnTo>
                <a:lnTo>
                  <a:pt x="1370369" y="509382"/>
                </a:lnTo>
                <a:lnTo>
                  <a:pt x="1327785" y="492859"/>
                </a:lnTo>
                <a:lnTo>
                  <a:pt x="1284953" y="476844"/>
                </a:lnTo>
                <a:lnTo>
                  <a:pt x="1241877" y="461339"/>
                </a:lnTo>
                <a:lnTo>
                  <a:pt x="1198560" y="446350"/>
                </a:lnTo>
                <a:lnTo>
                  <a:pt x="1155007" y="431878"/>
                </a:lnTo>
                <a:lnTo>
                  <a:pt x="1111220" y="417929"/>
                </a:lnTo>
                <a:lnTo>
                  <a:pt x="1067203" y="404506"/>
                </a:lnTo>
                <a:lnTo>
                  <a:pt x="1022961" y="391612"/>
                </a:lnTo>
                <a:lnTo>
                  <a:pt x="978496" y="379252"/>
                </a:lnTo>
                <a:lnTo>
                  <a:pt x="933813" y="367428"/>
                </a:lnTo>
                <a:lnTo>
                  <a:pt x="888915" y="356146"/>
                </a:lnTo>
                <a:lnTo>
                  <a:pt x="843807" y="345407"/>
                </a:lnTo>
                <a:lnTo>
                  <a:pt x="798491" y="335217"/>
                </a:lnTo>
                <a:lnTo>
                  <a:pt x="752971" y="325578"/>
                </a:lnTo>
                <a:lnTo>
                  <a:pt x="707251" y="316495"/>
                </a:lnTo>
                <a:lnTo>
                  <a:pt x="661335" y="307971"/>
                </a:lnTo>
                <a:lnTo>
                  <a:pt x="615227" y="300010"/>
                </a:lnTo>
                <a:lnTo>
                  <a:pt x="568930" y="292615"/>
                </a:lnTo>
                <a:lnTo>
                  <a:pt x="522448" y="285791"/>
                </a:lnTo>
                <a:lnTo>
                  <a:pt x="474966" y="279441"/>
                </a:lnTo>
                <a:lnTo>
                  <a:pt x="428942" y="273868"/>
                </a:lnTo>
                <a:lnTo>
                  <a:pt x="381927" y="268777"/>
                </a:lnTo>
                <a:lnTo>
                  <a:pt x="334741" y="264270"/>
                </a:lnTo>
                <a:lnTo>
                  <a:pt x="287389" y="260353"/>
                </a:lnTo>
                <a:lnTo>
                  <a:pt x="239874" y="257028"/>
                </a:lnTo>
                <a:lnTo>
                  <a:pt x="192200" y="254300"/>
                </a:lnTo>
                <a:lnTo>
                  <a:pt x="144370" y="252171"/>
                </a:lnTo>
                <a:lnTo>
                  <a:pt x="96388" y="250646"/>
                </a:lnTo>
                <a:lnTo>
                  <a:pt x="48258" y="249728"/>
                </a:lnTo>
                <a:lnTo>
                  <a:pt x="0" y="249421"/>
                </a:lnTo>
                <a:lnTo>
                  <a:pt x="0" y="0"/>
                </a:lnTo>
                <a:lnTo>
                  <a:pt x="48445" y="289"/>
                </a:lnTo>
                <a:lnTo>
                  <a:pt x="96769" y="1157"/>
                </a:lnTo>
                <a:lnTo>
                  <a:pt x="144954" y="2599"/>
                </a:lnTo>
                <a:lnTo>
                  <a:pt x="192997" y="4612"/>
                </a:lnTo>
                <a:lnTo>
                  <a:pt x="240893" y="7193"/>
                </a:lnTo>
                <a:lnTo>
                  <a:pt x="288641" y="10338"/>
                </a:lnTo>
                <a:lnTo>
                  <a:pt x="336236" y="14044"/>
                </a:lnTo>
                <a:lnTo>
                  <a:pt x="383675" y="18308"/>
                </a:lnTo>
                <a:lnTo>
                  <a:pt x="430955" y="23127"/>
                </a:lnTo>
                <a:lnTo>
                  <a:pt x="478073" y="28497"/>
                </a:lnTo>
                <a:lnTo>
                  <a:pt x="525025" y="34415"/>
                </a:lnTo>
                <a:lnTo>
                  <a:pt x="571808" y="40878"/>
                </a:lnTo>
                <a:lnTo>
                  <a:pt x="618419" y="47882"/>
                </a:lnTo>
                <a:lnTo>
                  <a:pt x="664855" y="55424"/>
                </a:lnTo>
                <a:lnTo>
                  <a:pt x="711111" y="63501"/>
                </a:lnTo>
                <a:lnTo>
                  <a:pt x="757186" y="72110"/>
                </a:lnTo>
                <a:lnTo>
                  <a:pt x="803075" y="81247"/>
                </a:lnTo>
                <a:lnTo>
                  <a:pt x="848775" y="90908"/>
                </a:lnTo>
                <a:lnTo>
                  <a:pt x="894283" y="101092"/>
                </a:lnTo>
                <a:lnTo>
                  <a:pt x="939596" y="111793"/>
                </a:lnTo>
                <a:lnTo>
                  <a:pt x="984710" y="123010"/>
                </a:lnTo>
                <a:lnTo>
                  <a:pt x="1029623" y="134738"/>
                </a:lnTo>
                <a:lnTo>
                  <a:pt x="1074330" y="146975"/>
                </a:lnTo>
                <a:lnTo>
                  <a:pt x="1118829" y="159717"/>
                </a:lnTo>
                <a:lnTo>
                  <a:pt x="1163116" y="172961"/>
                </a:lnTo>
                <a:lnTo>
                  <a:pt x="1207187" y="186703"/>
                </a:lnTo>
                <a:lnTo>
                  <a:pt x="1251041" y="200940"/>
                </a:lnTo>
                <a:lnTo>
                  <a:pt x="1294673" y="215670"/>
                </a:lnTo>
                <a:lnTo>
                  <a:pt x="1338079" y="230888"/>
                </a:lnTo>
                <a:lnTo>
                  <a:pt x="1381258" y="246591"/>
                </a:lnTo>
                <a:lnTo>
                  <a:pt x="1424205" y="262777"/>
                </a:lnTo>
                <a:lnTo>
                  <a:pt x="1466917" y="279441"/>
                </a:lnTo>
                <a:lnTo>
                  <a:pt x="1509391" y="296581"/>
                </a:lnTo>
                <a:lnTo>
                  <a:pt x="1551623" y="314193"/>
                </a:lnTo>
                <a:lnTo>
                  <a:pt x="1593611" y="332274"/>
                </a:lnTo>
                <a:lnTo>
                  <a:pt x="1635350" y="350820"/>
                </a:lnTo>
                <a:lnTo>
                  <a:pt x="1676839" y="369829"/>
                </a:lnTo>
                <a:lnTo>
                  <a:pt x="1718072" y="389297"/>
                </a:lnTo>
                <a:lnTo>
                  <a:pt x="1759048" y="409220"/>
                </a:lnTo>
                <a:lnTo>
                  <a:pt x="1799762" y="429596"/>
                </a:lnTo>
                <a:lnTo>
                  <a:pt x="1840212" y="450421"/>
                </a:lnTo>
                <a:lnTo>
                  <a:pt x="1880394" y="471692"/>
                </a:lnTo>
                <a:lnTo>
                  <a:pt x="1920305" y="493405"/>
                </a:lnTo>
                <a:lnTo>
                  <a:pt x="1959942" y="515558"/>
                </a:lnTo>
                <a:lnTo>
                  <a:pt x="1999301" y="538146"/>
                </a:lnTo>
                <a:lnTo>
                  <a:pt x="2038379" y="561167"/>
                </a:lnTo>
                <a:lnTo>
                  <a:pt x="2077172" y="584617"/>
                </a:lnTo>
                <a:lnTo>
                  <a:pt x="2115678" y="608494"/>
                </a:lnTo>
                <a:lnTo>
                  <a:pt x="2153893" y="632793"/>
                </a:lnTo>
                <a:lnTo>
                  <a:pt x="2191814" y="657511"/>
                </a:lnTo>
                <a:lnTo>
                  <a:pt x="2229437" y="682646"/>
                </a:lnTo>
                <a:lnTo>
                  <a:pt x="2266760" y="708194"/>
                </a:lnTo>
                <a:lnTo>
                  <a:pt x="2303778" y="734151"/>
                </a:lnTo>
                <a:lnTo>
                  <a:pt x="2340489" y="760514"/>
                </a:lnTo>
                <a:lnTo>
                  <a:pt x="2376890" y="787280"/>
                </a:lnTo>
                <a:lnTo>
                  <a:pt x="2412976" y="814446"/>
                </a:lnTo>
                <a:lnTo>
                  <a:pt x="2448745" y="842009"/>
                </a:lnTo>
                <a:lnTo>
                  <a:pt x="2484194" y="869964"/>
                </a:lnTo>
                <a:lnTo>
                  <a:pt x="2519318" y="898309"/>
                </a:lnTo>
                <a:lnTo>
                  <a:pt x="2554116" y="927041"/>
                </a:lnTo>
                <a:lnTo>
                  <a:pt x="2588583" y="956156"/>
                </a:lnTo>
                <a:lnTo>
                  <a:pt x="2622717" y="985650"/>
                </a:lnTo>
                <a:lnTo>
                  <a:pt x="2656513" y="1015522"/>
                </a:lnTo>
                <a:lnTo>
                  <a:pt x="2689969" y="1045766"/>
                </a:lnTo>
                <a:lnTo>
                  <a:pt x="2723081" y="1076381"/>
                </a:lnTo>
                <a:lnTo>
                  <a:pt x="2755847" y="1107362"/>
                </a:lnTo>
                <a:lnTo>
                  <a:pt x="2788262" y="1138707"/>
                </a:lnTo>
                <a:lnTo>
                  <a:pt x="2820324" y="1170412"/>
                </a:lnTo>
                <a:lnTo>
                  <a:pt x="2852029" y="1202474"/>
                </a:lnTo>
                <a:lnTo>
                  <a:pt x="2883373" y="1234889"/>
                </a:lnTo>
                <a:lnTo>
                  <a:pt x="2914355" y="1267654"/>
                </a:lnTo>
                <a:lnTo>
                  <a:pt x="2944969" y="1300767"/>
                </a:lnTo>
                <a:lnTo>
                  <a:pt x="2975214" y="1334223"/>
                </a:lnTo>
                <a:lnTo>
                  <a:pt x="3005085" y="1368019"/>
                </a:lnTo>
                <a:lnTo>
                  <a:pt x="3034580" y="1402153"/>
                </a:lnTo>
                <a:lnTo>
                  <a:pt x="3063695" y="1436620"/>
                </a:lnTo>
                <a:lnTo>
                  <a:pt x="3092427" y="1471417"/>
                </a:lnTo>
                <a:lnTo>
                  <a:pt x="3120772" y="1506542"/>
                </a:lnTo>
                <a:lnTo>
                  <a:pt x="3148727" y="1541991"/>
                </a:lnTo>
                <a:lnTo>
                  <a:pt x="3176290" y="1577760"/>
                </a:lnTo>
                <a:lnTo>
                  <a:pt x="3203455" y="1613846"/>
                </a:lnTo>
                <a:lnTo>
                  <a:pt x="3230222" y="1650247"/>
                </a:lnTo>
                <a:lnTo>
                  <a:pt x="3256585" y="1686958"/>
                </a:lnTo>
                <a:lnTo>
                  <a:pt x="3282542" y="1723976"/>
                </a:lnTo>
                <a:lnTo>
                  <a:pt x="3308090" y="1761299"/>
                </a:lnTo>
                <a:lnTo>
                  <a:pt x="3333224" y="1798922"/>
                </a:lnTo>
                <a:lnTo>
                  <a:pt x="3357943" y="1836843"/>
                </a:lnTo>
                <a:lnTo>
                  <a:pt x="3382242" y="1875058"/>
                </a:lnTo>
                <a:lnTo>
                  <a:pt x="3406118" y="1913564"/>
                </a:lnTo>
                <a:lnTo>
                  <a:pt x="3429569" y="1952357"/>
                </a:lnTo>
                <a:lnTo>
                  <a:pt x="3452590" y="1991435"/>
                </a:lnTo>
                <a:lnTo>
                  <a:pt x="3475178" y="2030794"/>
                </a:lnTo>
                <a:lnTo>
                  <a:pt x="3497331" y="2070430"/>
                </a:lnTo>
                <a:lnTo>
                  <a:pt x="3519044" y="2110341"/>
                </a:lnTo>
                <a:lnTo>
                  <a:pt x="3540315" y="2150523"/>
                </a:lnTo>
                <a:lnTo>
                  <a:pt x="3561140" y="2190973"/>
                </a:lnTo>
                <a:lnTo>
                  <a:pt x="3581515" y="2231688"/>
                </a:lnTo>
                <a:lnTo>
                  <a:pt x="3601439" y="2272664"/>
                </a:lnTo>
                <a:lnTo>
                  <a:pt x="3620907" y="2313897"/>
                </a:lnTo>
                <a:lnTo>
                  <a:pt x="3639915" y="2355385"/>
                </a:lnTo>
                <a:lnTo>
                  <a:pt x="3658462" y="2397125"/>
                </a:lnTo>
                <a:lnTo>
                  <a:pt x="3676543" y="2439113"/>
                </a:lnTo>
                <a:lnTo>
                  <a:pt x="3694155" y="2481345"/>
                </a:lnTo>
                <a:lnTo>
                  <a:pt x="3711294" y="2523819"/>
                </a:lnTo>
                <a:lnTo>
                  <a:pt x="3727959" y="2566531"/>
                </a:lnTo>
                <a:lnTo>
                  <a:pt x="3744144" y="2609478"/>
                </a:lnTo>
                <a:lnTo>
                  <a:pt x="3745949" y="2614441"/>
                </a:lnTo>
                <a:close/>
              </a:path>
            </a:pathLst>
          </a:custGeom>
          <a:solidFill>
            <a:srgbClr val="73044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47865" y="2465362"/>
            <a:ext cx="6255458" cy="757496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24379" y="-14655"/>
            <a:ext cx="11156555" cy="10286999"/>
          </a:xfrm>
          <a:custGeom>
            <a:avLst/>
            <a:gdLst/>
            <a:ahLst/>
            <a:cxnLst/>
            <a:rect l="l" t="t" r="r" b="b"/>
            <a:pathLst>
              <a:path w="10518140" h="10287000">
                <a:moveTo>
                  <a:pt x="0" y="10286999"/>
                </a:moveTo>
                <a:lnTo>
                  <a:pt x="10517625" y="10286999"/>
                </a:lnTo>
                <a:lnTo>
                  <a:pt x="10517625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rcRect l="21687"/>
          <a:stretch/>
        </p:blipFill>
        <p:spPr>
          <a:xfrm>
            <a:off x="-76200" y="-74984"/>
            <a:ext cx="7322257" cy="10361984"/>
          </a:xfrm>
          <a:prstGeom prst="rect">
            <a:avLst/>
          </a:prstGeom>
        </p:spPr>
      </p:pic>
      <p:sp>
        <p:nvSpPr>
          <p:cNvPr id="27" name="object 7">
            <a:extLst>
              <a:ext uri="{FF2B5EF4-FFF2-40B4-BE49-F238E27FC236}">
                <a16:creationId xmlns:a16="http://schemas.microsoft.com/office/drawing/2014/main" id="{0083FF9C-2B5F-1907-8420-45854C816B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72398" y="-60329"/>
            <a:ext cx="10613456" cy="462883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95"/>
              </a:spcBef>
            </a:pPr>
            <a:r>
              <a:rPr sz="15000" spc="570" dirty="0">
                <a:solidFill>
                  <a:srgbClr val="69487E">
                    <a:alpha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ПЕРСПЕК</a:t>
            </a:r>
            <a:r>
              <a:rPr lang="ru-RU" sz="15000" spc="570" dirty="0">
                <a:solidFill>
                  <a:srgbClr val="69487E">
                    <a:alpha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ТИВА</a:t>
            </a:r>
            <a:endParaRPr sz="15000" dirty="0">
              <a:solidFill>
                <a:srgbClr val="69487E">
                  <a:alpha val="1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8" name="object 25">
            <a:extLst>
              <a:ext uri="{FF2B5EF4-FFF2-40B4-BE49-F238E27FC236}">
                <a16:creationId xmlns:a16="http://schemas.microsoft.com/office/drawing/2014/main" id="{D8DF6F61-7E9A-843B-172F-AB11586A06BA}"/>
              </a:ext>
            </a:extLst>
          </p:cNvPr>
          <p:cNvSpPr txBox="1"/>
          <p:nvPr/>
        </p:nvSpPr>
        <p:spPr>
          <a:xfrm>
            <a:off x="7513113" y="4487737"/>
            <a:ext cx="7772398" cy="51215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248920">
              <a:lnSpc>
                <a:spcPct val="117300"/>
              </a:lnSpc>
              <a:spcBef>
                <a:spcPts val="90"/>
              </a:spcBef>
            </a:pPr>
            <a:r>
              <a:rPr sz="4000" b="1" spc="210" dirty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КЕМ</a:t>
            </a:r>
            <a:r>
              <a:rPr sz="4000" b="1" spc="-65" dirty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sz="4000" b="1" spc="225" dirty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ВЫ</a:t>
            </a:r>
            <a:r>
              <a:rPr sz="4000" b="1" spc="-65" dirty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sz="4000" b="1" spc="180" dirty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СМОЖЕТЕ </a:t>
            </a:r>
            <a:r>
              <a:rPr sz="4000" b="1" spc="195" dirty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РАБОТАТЬ?</a:t>
            </a:r>
            <a:endParaRPr sz="4000" dirty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12700" marR="5080" algn="just">
              <a:lnSpc>
                <a:spcPct val="116599"/>
              </a:lnSpc>
              <a:spcBef>
                <a:spcPts val="1455"/>
              </a:spcBef>
            </a:pPr>
            <a:r>
              <a:rPr sz="2800" spc="4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Учебная</a:t>
            </a:r>
            <a:r>
              <a:rPr sz="2800" spc="-20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spc="8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программа</a:t>
            </a:r>
            <a:r>
              <a:rPr sz="2800" spc="-20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b="1" spc="150" dirty="0">
                <a:latin typeface="Verdana" panose="020B0604030504040204" pitchFamily="34" charset="0"/>
                <a:ea typeface="Verdana" panose="020B0604030504040204" pitchFamily="34" charset="0"/>
                <a:cs typeface="Malgun Gothic"/>
              </a:rPr>
              <a:t>направлена</a:t>
            </a:r>
            <a:r>
              <a:rPr sz="2800" b="1" spc="-145" dirty="0">
                <a:latin typeface="Verdana" panose="020B0604030504040204" pitchFamily="34" charset="0"/>
                <a:ea typeface="Verdana" panose="020B0604030504040204" pitchFamily="34" charset="0"/>
                <a:cs typeface="Malgun Gothic"/>
              </a:rPr>
              <a:t> </a:t>
            </a:r>
            <a:r>
              <a:rPr sz="2800" b="1" spc="125" dirty="0">
                <a:latin typeface="Verdana" panose="020B0604030504040204" pitchFamily="34" charset="0"/>
                <a:ea typeface="Verdana" panose="020B0604030504040204" pitchFamily="34" charset="0"/>
                <a:cs typeface="Malgun Gothic"/>
              </a:rPr>
              <a:t>на </a:t>
            </a:r>
            <a:r>
              <a:rPr sz="2800" b="1" spc="165" dirty="0" err="1">
                <a:latin typeface="Verdana" panose="020B0604030504040204" pitchFamily="34" charset="0"/>
                <a:ea typeface="Verdana" panose="020B0604030504040204" pitchFamily="34" charset="0"/>
                <a:cs typeface="Malgun Gothic"/>
              </a:rPr>
              <a:t>изучение</a:t>
            </a:r>
            <a:r>
              <a:rPr sz="2800" b="1" spc="-175" dirty="0">
                <a:latin typeface="Verdana" panose="020B0604030504040204" pitchFamily="34" charset="0"/>
                <a:ea typeface="Verdana" panose="020B0604030504040204" pitchFamily="34" charset="0"/>
                <a:cs typeface="Malgun Gothic"/>
              </a:rPr>
              <a:t> </a:t>
            </a:r>
            <a:r>
              <a:rPr lang="ru-RU" sz="2800" spc="5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современных цифровых технологий, их разработку и внедрение в информационную и коммуникативную среду для обеспечения конкурентоспособности предприятий в сервисной деятельности</a:t>
            </a:r>
            <a:endParaRPr sz="280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sp>
        <p:nvSpPr>
          <p:cNvPr id="29" name="object 10">
            <a:extLst>
              <a:ext uri="{FF2B5EF4-FFF2-40B4-BE49-F238E27FC236}">
                <a16:creationId xmlns:a16="http://schemas.microsoft.com/office/drawing/2014/main" id="{E645053D-4C51-2368-3CB1-220D57533E18}"/>
              </a:ext>
            </a:extLst>
          </p:cNvPr>
          <p:cNvSpPr txBox="1"/>
          <p:nvPr/>
        </p:nvSpPr>
        <p:spPr>
          <a:xfrm>
            <a:off x="256349" y="954871"/>
            <a:ext cx="6582374" cy="83022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 algn="l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2800" spc="229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Главным специалистом по организации постпродажного обслуживания и сервиса</a:t>
            </a:r>
          </a:p>
          <a:p>
            <a:pPr marL="469900" marR="5080" indent="-457200" algn="l"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ru-RU" sz="2800" spc="229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469900" marR="5080" indent="-457200" algn="l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2800" spc="229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Руководителем бизнеса в сфере сервиса и обслуживания</a:t>
            </a:r>
          </a:p>
          <a:p>
            <a:pPr marL="469900" marR="5080" indent="-457200" algn="l"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ru-RU" sz="2800" spc="229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469900" marR="5080" indent="-457200" algn="l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2800" spc="229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Руководителем структурных подразделений сервисных предприятий</a:t>
            </a:r>
          </a:p>
          <a:p>
            <a:pPr marL="469900" marR="5080" indent="-457200" algn="l"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ru-RU" sz="2800" spc="229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469900" marR="5080" indent="-457200" algn="l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2800" spc="229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Руководителем отдела управления </a:t>
            </a:r>
            <a:r>
              <a:rPr lang="en-US" sz="2800" spc="229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IT</a:t>
            </a:r>
            <a:r>
              <a:rPr lang="ru-RU" sz="2800" spc="229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-инфраструктурой</a:t>
            </a:r>
          </a:p>
          <a:p>
            <a:pPr marL="469900" marR="5080" indent="-457200" algn="l"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ru-RU" sz="2800" spc="229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469900" marR="5080" indent="-457200" algn="l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2800" spc="229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Директором департамента цифровой трансформации</a:t>
            </a:r>
          </a:p>
        </p:txBody>
      </p:sp>
      <p:grpSp>
        <p:nvGrpSpPr>
          <p:cNvPr id="30" name="object 12">
            <a:extLst>
              <a:ext uri="{FF2B5EF4-FFF2-40B4-BE49-F238E27FC236}">
                <a16:creationId xmlns:a16="http://schemas.microsoft.com/office/drawing/2014/main" id="{22A0AC8B-E36C-429F-AD50-38DD0CBEFB70}"/>
              </a:ext>
            </a:extLst>
          </p:cNvPr>
          <p:cNvGrpSpPr/>
          <p:nvPr/>
        </p:nvGrpSpPr>
        <p:grpSpPr>
          <a:xfrm rot="5400000">
            <a:off x="15010140" y="7125962"/>
            <a:ext cx="3274325" cy="3119405"/>
            <a:chOff x="14763937" y="0"/>
            <a:chExt cx="3524250" cy="3423285"/>
          </a:xfrm>
        </p:grpSpPr>
        <p:sp>
          <p:nvSpPr>
            <p:cNvPr id="31" name="object 13">
              <a:extLst>
                <a:ext uri="{FF2B5EF4-FFF2-40B4-BE49-F238E27FC236}">
                  <a16:creationId xmlns:a16="http://schemas.microsoft.com/office/drawing/2014/main" id="{7B6A475F-5337-6F21-9C71-92F5F5544C7B}"/>
                </a:ext>
              </a:extLst>
            </p:cNvPr>
            <p:cNvSpPr/>
            <p:nvPr/>
          </p:nvSpPr>
          <p:spPr>
            <a:xfrm>
              <a:off x="14889666" y="0"/>
              <a:ext cx="3398520" cy="3298190"/>
            </a:xfrm>
            <a:custGeom>
              <a:avLst/>
              <a:gdLst/>
              <a:ahLst/>
              <a:cxnLst/>
              <a:rect l="l" t="t" r="r" b="b"/>
              <a:pathLst>
                <a:path w="3398519" h="3298190">
                  <a:moveTo>
                    <a:pt x="3398334" y="3297795"/>
                  </a:moveTo>
                  <a:lnTo>
                    <a:pt x="3397256" y="3297795"/>
                  </a:lnTo>
                  <a:lnTo>
                    <a:pt x="3350210" y="3292288"/>
                  </a:lnTo>
                  <a:lnTo>
                    <a:pt x="3303338" y="3286221"/>
                  </a:lnTo>
                  <a:lnTo>
                    <a:pt x="3256644" y="3279595"/>
                  </a:lnTo>
                  <a:lnTo>
                    <a:pt x="3210129" y="3272415"/>
                  </a:lnTo>
                  <a:lnTo>
                    <a:pt x="3163800" y="3264683"/>
                  </a:lnTo>
                  <a:lnTo>
                    <a:pt x="3117657" y="3256404"/>
                  </a:lnTo>
                  <a:lnTo>
                    <a:pt x="3071706" y="3247581"/>
                  </a:lnTo>
                  <a:lnTo>
                    <a:pt x="3025949" y="3238217"/>
                  </a:lnTo>
                  <a:lnTo>
                    <a:pt x="2980390" y="3228316"/>
                  </a:lnTo>
                  <a:lnTo>
                    <a:pt x="2935033" y="3217881"/>
                  </a:lnTo>
                  <a:lnTo>
                    <a:pt x="2889881" y="3206916"/>
                  </a:lnTo>
                  <a:lnTo>
                    <a:pt x="2844937" y="3195424"/>
                  </a:lnTo>
                  <a:lnTo>
                    <a:pt x="2800205" y="3183409"/>
                  </a:lnTo>
                  <a:lnTo>
                    <a:pt x="2755688" y="3170874"/>
                  </a:lnTo>
                  <a:lnTo>
                    <a:pt x="2711389" y="3157822"/>
                  </a:lnTo>
                  <a:lnTo>
                    <a:pt x="2667314" y="3144257"/>
                  </a:lnTo>
                  <a:lnTo>
                    <a:pt x="2623463" y="3130183"/>
                  </a:lnTo>
                  <a:lnTo>
                    <a:pt x="2579842" y="3115603"/>
                  </a:lnTo>
                  <a:lnTo>
                    <a:pt x="2536454" y="3100520"/>
                  </a:lnTo>
                  <a:lnTo>
                    <a:pt x="2493301" y="3084938"/>
                  </a:lnTo>
                  <a:lnTo>
                    <a:pt x="2450388" y="3068860"/>
                  </a:lnTo>
                  <a:lnTo>
                    <a:pt x="2407718" y="3052290"/>
                  </a:lnTo>
                  <a:lnTo>
                    <a:pt x="2365295" y="3035232"/>
                  </a:lnTo>
                  <a:lnTo>
                    <a:pt x="2323121" y="3017688"/>
                  </a:lnTo>
                  <a:lnTo>
                    <a:pt x="2281201" y="2999662"/>
                  </a:lnTo>
                  <a:lnTo>
                    <a:pt x="2239538" y="2981158"/>
                  </a:lnTo>
                  <a:lnTo>
                    <a:pt x="2198135" y="2962179"/>
                  </a:lnTo>
                  <a:lnTo>
                    <a:pt x="2156996" y="2942728"/>
                  </a:lnTo>
                  <a:lnTo>
                    <a:pt x="2116123" y="2922809"/>
                  </a:lnTo>
                  <a:lnTo>
                    <a:pt x="2075522" y="2902426"/>
                  </a:lnTo>
                  <a:lnTo>
                    <a:pt x="2035195" y="2881582"/>
                  </a:lnTo>
                  <a:lnTo>
                    <a:pt x="1995145" y="2860280"/>
                  </a:lnTo>
                  <a:lnTo>
                    <a:pt x="1955377" y="2838524"/>
                  </a:lnTo>
                  <a:lnTo>
                    <a:pt x="1915893" y="2816318"/>
                  </a:lnTo>
                  <a:lnTo>
                    <a:pt x="1876696" y="2793664"/>
                  </a:lnTo>
                  <a:lnTo>
                    <a:pt x="1837792" y="2770566"/>
                  </a:lnTo>
                  <a:lnTo>
                    <a:pt x="1799182" y="2747029"/>
                  </a:lnTo>
                  <a:lnTo>
                    <a:pt x="1760871" y="2723054"/>
                  </a:lnTo>
                  <a:lnTo>
                    <a:pt x="1722861" y="2698646"/>
                  </a:lnTo>
                  <a:lnTo>
                    <a:pt x="1685157" y="2673808"/>
                  </a:lnTo>
                  <a:lnTo>
                    <a:pt x="1647762" y="2648543"/>
                  </a:lnTo>
                  <a:lnTo>
                    <a:pt x="1610678" y="2622856"/>
                  </a:lnTo>
                  <a:lnTo>
                    <a:pt x="1573911" y="2596749"/>
                  </a:lnTo>
                  <a:lnTo>
                    <a:pt x="1537463" y="2570226"/>
                  </a:lnTo>
                  <a:lnTo>
                    <a:pt x="1501337" y="2543290"/>
                  </a:lnTo>
                  <a:lnTo>
                    <a:pt x="1465537" y="2515945"/>
                  </a:lnTo>
                  <a:lnTo>
                    <a:pt x="1430067" y="2488195"/>
                  </a:lnTo>
                  <a:lnTo>
                    <a:pt x="1394930" y="2460042"/>
                  </a:lnTo>
                  <a:lnTo>
                    <a:pt x="1360129" y="2431491"/>
                  </a:lnTo>
                  <a:lnTo>
                    <a:pt x="1325668" y="2402544"/>
                  </a:lnTo>
                  <a:lnTo>
                    <a:pt x="1291551" y="2373205"/>
                  </a:lnTo>
                  <a:lnTo>
                    <a:pt x="1257780" y="2343478"/>
                  </a:lnTo>
                  <a:lnTo>
                    <a:pt x="1224360" y="2313366"/>
                  </a:lnTo>
                  <a:lnTo>
                    <a:pt x="1191293" y="2282873"/>
                  </a:lnTo>
                  <a:lnTo>
                    <a:pt x="1158584" y="2252002"/>
                  </a:lnTo>
                  <a:lnTo>
                    <a:pt x="1126235" y="2220756"/>
                  </a:lnTo>
                  <a:lnTo>
                    <a:pt x="1094250" y="2189139"/>
                  </a:lnTo>
                  <a:lnTo>
                    <a:pt x="1062634" y="2157154"/>
                  </a:lnTo>
                  <a:lnTo>
                    <a:pt x="1031388" y="2124806"/>
                  </a:lnTo>
                  <a:lnTo>
                    <a:pt x="1000516" y="2092096"/>
                  </a:lnTo>
                  <a:lnTo>
                    <a:pt x="970023" y="2059030"/>
                  </a:lnTo>
                  <a:lnTo>
                    <a:pt x="939911" y="2025610"/>
                  </a:lnTo>
                  <a:lnTo>
                    <a:pt x="910184" y="1991839"/>
                  </a:lnTo>
                  <a:lnTo>
                    <a:pt x="880846" y="1957721"/>
                  </a:lnTo>
                  <a:lnTo>
                    <a:pt x="851899" y="1923261"/>
                  </a:lnTo>
                  <a:lnTo>
                    <a:pt x="823347" y="1888460"/>
                  </a:lnTo>
                  <a:lnTo>
                    <a:pt x="795195" y="1853323"/>
                  </a:lnTo>
                  <a:lnTo>
                    <a:pt x="767444" y="1817852"/>
                  </a:lnTo>
                  <a:lnTo>
                    <a:pt x="740099" y="1782053"/>
                  </a:lnTo>
                  <a:lnTo>
                    <a:pt x="713164" y="1745927"/>
                  </a:lnTo>
                  <a:lnTo>
                    <a:pt x="686641" y="1709479"/>
                  </a:lnTo>
                  <a:lnTo>
                    <a:pt x="660534" y="1672711"/>
                  </a:lnTo>
                  <a:lnTo>
                    <a:pt x="634846" y="1635628"/>
                  </a:lnTo>
                  <a:lnTo>
                    <a:pt x="609582" y="1598232"/>
                  </a:lnTo>
                  <a:lnTo>
                    <a:pt x="584744" y="1560528"/>
                  </a:lnTo>
                  <a:lnTo>
                    <a:pt x="560336" y="1522519"/>
                  </a:lnTo>
                  <a:lnTo>
                    <a:pt x="536361" y="1484207"/>
                  </a:lnTo>
                  <a:lnTo>
                    <a:pt x="512823" y="1445598"/>
                  </a:lnTo>
                  <a:lnTo>
                    <a:pt x="489725" y="1406693"/>
                  </a:lnTo>
                  <a:lnTo>
                    <a:pt x="467072" y="1367497"/>
                  </a:lnTo>
                  <a:lnTo>
                    <a:pt x="444865" y="1328013"/>
                  </a:lnTo>
                  <a:lnTo>
                    <a:pt x="423109" y="1288244"/>
                  </a:lnTo>
                  <a:lnTo>
                    <a:pt x="401807" y="1248195"/>
                  </a:lnTo>
                  <a:lnTo>
                    <a:pt x="380963" y="1207867"/>
                  </a:lnTo>
                  <a:lnTo>
                    <a:pt x="360580" y="1167266"/>
                  </a:lnTo>
                  <a:lnTo>
                    <a:pt x="340661" y="1126394"/>
                  </a:lnTo>
                  <a:lnTo>
                    <a:pt x="321211" y="1085255"/>
                  </a:lnTo>
                  <a:lnTo>
                    <a:pt x="302232" y="1043852"/>
                  </a:lnTo>
                  <a:lnTo>
                    <a:pt x="283728" y="1002188"/>
                  </a:lnTo>
                  <a:lnTo>
                    <a:pt x="265702" y="960268"/>
                  </a:lnTo>
                  <a:lnTo>
                    <a:pt x="248158" y="918094"/>
                  </a:lnTo>
                  <a:lnTo>
                    <a:pt x="231099" y="875671"/>
                  </a:lnTo>
                  <a:lnTo>
                    <a:pt x="214529" y="833001"/>
                  </a:lnTo>
                  <a:lnTo>
                    <a:pt x="198451" y="790088"/>
                  </a:lnTo>
                  <a:lnTo>
                    <a:pt x="182869" y="746936"/>
                  </a:lnTo>
                  <a:lnTo>
                    <a:pt x="167786" y="703547"/>
                  </a:lnTo>
                  <a:lnTo>
                    <a:pt x="153206" y="659926"/>
                  </a:lnTo>
                  <a:lnTo>
                    <a:pt x="139132" y="616076"/>
                  </a:lnTo>
                  <a:lnTo>
                    <a:pt x="125567" y="572000"/>
                  </a:lnTo>
                  <a:lnTo>
                    <a:pt x="112516" y="527702"/>
                  </a:lnTo>
                  <a:lnTo>
                    <a:pt x="99980" y="483185"/>
                  </a:lnTo>
                  <a:lnTo>
                    <a:pt x="87965" y="438453"/>
                  </a:lnTo>
                  <a:lnTo>
                    <a:pt x="76473" y="393509"/>
                  </a:lnTo>
                  <a:lnTo>
                    <a:pt x="65508" y="348356"/>
                  </a:lnTo>
                  <a:lnTo>
                    <a:pt x="55073" y="302999"/>
                  </a:lnTo>
                  <a:lnTo>
                    <a:pt x="45172" y="257440"/>
                  </a:lnTo>
                  <a:lnTo>
                    <a:pt x="35808" y="211684"/>
                  </a:lnTo>
                  <a:lnTo>
                    <a:pt x="26985" y="165732"/>
                  </a:lnTo>
                  <a:lnTo>
                    <a:pt x="18706" y="119590"/>
                  </a:lnTo>
                  <a:lnTo>
                    <a:pt x="10975" y="73260"/>
                  </a:lnTo>
                  <a:lnTo>
                    <a:pt x="3795" y="26746"/>
                  </a:lnTo>
                  <a:lnTo>
                    <a:pt x="0" y="0"/>
                  </a:lnTo>
                  <a:lnTo>
                    <a:pt x="3398334" y="0"/>
                  </a:lnTo>
                  <a:lnTo>
                    <a:pt x="3398334" y="3297795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14">
              <a:extLst>
                <a:ext uri="{FF2B5EF4-FFF2-40B4-BE49-F238E27FC236}">
                  <a16:creationId xmlns:a16="http://schemas.microsoft.com/office/drawing/2014/main" id="{2AC8542D-6C45-7FB1-14DC-81EFB1BD912F}"/>
                </a:ext>
              </a:extLst>
            </p:cNvPr>
            <p:cNvSpPr/>
            <p:nvPr/>
          </p:nvSpPr>
          <p:spPr>
            <a:xfrm>
              <a:off x="14763937" y="0"/>
              <a:ext cx="3524250" cy="3423285"/>
            </a:xfrm>
            <a:custGeom>
              <a:avLst/>
              <a:gdLst/>
              <a:ahLst/>
              <a:cxnLst/>
              <a:rect l="l" t="t" r="r" b="b"/>
              <a:pathLst>
                <a:path w="3524250" h="3423285">
                  <a:moveTo>
                    <a:pt x="3524062" y="3423240"/>
                  </a:moveTo>
                  <a:lnTo>
                    <a:pt x="3475555" y="3417728"/>
                  </a:lnTo>
                  <a:lnTo>
                    <a:pt x="3428603" y="3411810"/>
                  </a:lnTo>
                  <a:lnTo>
                    <a:pt x="3381820" y="3405347"/>
                  </a:lnTo>
                  <a:lnTo>
                    <a:pt x="3335209" y="3398343"/>
                  </a:lnTo>
                  <a:lnTo>
                    <a:pt x="3288774" y="3390801"/>
                  </a:lnTo>
                  <a:lnTo>
                    <a:pt x="3242517" y="3382724"/>
                  </a:lnTo>
                  <a:lnTo>
                    <a:pt x="3196443" y="3374115"/>
                  </a:lnTo>
                  <a:lnTo>
                    <a:pt x="3150554" y="3364979"/>
                  </a:lnTo>
                  <a:lnTo>
                    <a:pt x="3104854" y="3355317"/>
                  </a:lnTo>
                  <a:lnTo>
                    <a:pt x="3059345" y="3345134"/>
                  </a:lnTo>
                  <a:lnTo>
                    <a:pt x="3014032" y="3334432"/>
                  </a:lnTo>
                  <a:lnTo>
                    <a:pt x="2968918" y="3323216"/>
                  </a:lnTo>
                  <a:lnTo>
                    <a:pt x="2924006" y="3311487"/>
                  </a:lnTo>
                  <a:lnTo>
                    <a:pt x="2879298" y="3299250"/>
                  </a:lnTo>
                  <a:lnTo>
                    <a:pt x="2834800" y="3286509"/>
                  </a:lnTo>
                  <a:lnTo>
                    <a:pt x="2790513" y="3273265"/>
                  </a:lnTo>
                  <a:lnTo>
                    <a:pt x="2746441" y="3259523"/>
                  </a:lnTo>
                  <a:lnTo>
                    <a:pt x="2702588" y="3245285"/>
                  </a:lnTo>
                  <a:lnTo>
                    <a:pt x="2658956" y="3230556"/>
                  </a:lnTo>
                  <a:lnTo>
                    <a:pt x="2615549" y="3215337"/>
                  </a:lnTo>
                  <a:lnTo>
                    <a:pt x="2572371" y="3199634"/>
                  </a:lnTo>
                  <a:lnTo>
                    <a:pt x="2529424" y="3183448"/>
                  </a:lnTo>
                  <a:lnTo>
                    <a:pt x="2486466" y="3166685"/>
                  </a:lnTo>
                  <a:lnTo>
                    <a:pt x="2444238" y="3149644"/>
                  </a:lnTo>
                  <a:lnTo>
                    <a:pt x="2402005" y="3132032"/>
                  </a:lnTo>
                  <a:lnTo>
                    <a:pt x="2360018" y="3113951"/>
                  </a:lnTo>
                  <a:lnTo>
                    <a:pt x="2318278" y="3095405"/>
                  </a:lnTo>
                  <a:lnTo>
                    <a:pt x="2276790" y="3076396"/>
                  </a:lnTo>
                  <a:lnTo>
                    <a:pt x="2235556" y="3056928"/>
                  </a:lnTo>
                  <a:lnTo>
                    <a:pt x="2194580" y="3037005"/>
                  </a:lnTo>
                  <a:lnTo>
                    <a:pt x="2153866" y="3016629"/>
                  </a:lnTo>
                  <a:lnTo>
                    <a:pt x="2113416" y="2995804"/>
                  </a:lnTo>
                  <a:lnTo>
                    <a:pt x="2073234" y="2974534"/>
                  </a:lnTo>
                  <a:lnTo>
                    <a:pt x="2033323" y="2952820"/>
                  </a:lnTo>
                  <a:lnTo>
                    <a:pt x="1993686" y="2930668"/>
                  </a:lnTo>
                  <a:lnTo>
                    <a:pt x="1954328" y="2908079"/>
                  </a:lnTo>
                  <a:lnTo>
                    <a:pt x="1915250" y="2885058"/>
                  </a:lnTo>
                  <a:lnTo>
                    <a:pt x="1876456" y="2861608"/>
                  </a:lnTo>
                  <a:lnTo>
                    <a:pt x="1837950" y="2837732"/>
                  </a:lnTo>
                  <a:lnTo>
                    <a:pt x="1799735" y="2813433"/>
                  </a:lnTo>
                  <a:lnTo>
                    <a:pt x="1761815" y="2788714"/>
                  </a:lnTo>
                  <a:lnTo>
                    <a:pt x="1724191" y="2763579"/>
                  </a:lnTo>
                  <a:lnTo>
                    <a:pt x="1686869" y="2738032"/>
                  </a:lnTo>
                  <a:lnTo>
                    <a:pt x="1649850" y="2712075"/>
                  </a:lnTo>
                  <a:lnTo>
                    <a:pt x="1613139" y="2685711"/>
                  </a:lnTo>
                  <a:lnTo>
                    <a:pt x="1576739" y="2658945"/>
                  </a:lnTo>
                  <a:lnTo>
                    <a:pt x="1540652" y="2631779"/>
                  </a:lnTo>
                  <a:lnTo>
                    <a:pt x="1504883" y="2604217"/>
                  </a:lnTo>
                  <a:lnTo>
                    <a:pt x="1469435" y="2576261"/>
                  </a:lnTo>
                  <a:lnTo>
                    <a:pt x="1434310" y="2547916"/>
                  </a:lnTo>
                  <a:lnTo>
                    <a:pt x="1399512" y="2519184"/>
                  </a:lnTo>
                  <a:lnTo>
                    <a:pt x="1365045" y="2490070"/>
                  </a:lnTo>
                  <a:lnTo>
                    <a:pt x="1330912" y="2460575"/>
                  </a:lnTo>
                  <a:lnTo>
                    <a:pt x="1297115" y="2430704"/>
                  </a:lnTo>
                  <a:lnTo>
                    <a:pt x="1263659" y="2400459"/>
                  </a:lnTo>
                  <a:lnTo>
                    <a:pt x="1230426" y="2369729"/>
                  </a:lnTo>
                  <a:lnTo>
                    <a:pt x="1197782" y="2338863"/>
                  </a:lnTo>
                  <a:lnTo>
                    <a:pt x="1165366" y="2307518"/>
                  </a:lnTo>
                  <a:lnTo>
                    <a:pt x="1133305" y="2275813"/>
                  </a:lnTo>
                  <a:lnTo>
                    <a:pt x="1101600" y="2243752"/>
                  </a:lnTo>
                  <a:lnTo>
                    <a:pt x="1070255" y="2211336"/>
                  </a:lnTo>
                  <a:lnTo>
                    <a:pt x="1039274" y="2178571"/>
                  </a:lnTo>
                  <a:lnTo>
                    <a:pt x="1008659" y="2145459"/>
                  </a:lnTo>
                  <a:lnTo>
                    <a:pt x="978414" y="2112003"/>
                  </a:lnTo>
                  <a:lnTo>
                    <a:pt x="948543" y="2078206"/>
                  </a:lnTo>
                  <a:lnTo>
                    <a:pt x="919048" y="2044073"/>
                  </a:lnTo>
                  <a:lnTo>
                    <a:pt x="889933" y="2009606"/>
                  </a:lnTo>
                  <a:lnTo>
                    <a:pt x="861202" y="1974808"/>
                  </a:lnTo>
                  <a:lnTo>
                    <a:pt x="832857" y="1939683"/>
                  </a:lnTo>
                  <a:lnTo>
                    <a:pt x="804901" y="1904235"/>
                  </a:lnTo>
                  <a:lnTo>
                    <a:pt x="777339" y="1868466"/>
                  </a:lnTo>
                  <a:lnTo>
                    <a:pt x="750173" y="1832379"/>
                  </a:lnTo>
                  <a:lnTo>
                    <a:pt x="723407" y="1795979"/>
                  </a:lnTo>
                  <a:lnTo>
                    <a:pt x="697043" y="1759268"/>
                  </a:lnTo>
                  <a:lnTo>
                    <a:pt x="671086" y="1722249"/>
                  </a:lnTo>
                  <a:lnTo>
                    <a:pt x="645539" y="1684927"/>
                  </a:lnTo>
                  <a:lnTo>
                    <a:pt x="620404" y="1647303"/>
                  </a:lnTo>
                  <a:lnTo>
                    <a:pt x="595685" y="1609383"/>
                  </a:lnTo>
                  <a:lnTo>
                    <a:pt x="571386" y="1571168"/>
                  </a:lnTo>
                  <a:lnTo>
                    <a:pt x="547510" y="1532662"/>
                  </a:lnTo>
                  <a:lnTo>
                    <a:pt x="524059" y="1493868"/>
                  </a:lnTo>
                  <a:lnTo>
                    <a:pt x="501038" y="1454790"/>
                  </a:lnTo>
                  <a:lnTo>
                    <a:pt x="478450" y="1415431"/>
                  </a:lnTo>
                  <a:lnTo>
                    <a:pt x="456298" y="1375795"/>
                  </a:lnTo>
                  <a:lnTo>
                    <a:pt x="434584" y="1335884"/>
                  </a:lnTo>
                  <a:lnTo>
                    <a:pt x="413314" y="1295702"/>
                  </a:lnTo>
                  <a:lnTo>
                    <a:pt x="392489" y="1255252"/>
                  </a:lnTo>
                  <a:lnTo>
                    <a:pt x="372113" y="1214538"/>
                  </a:lnTo>
                  <a:lnTo>
                    <a:pt x="352190" y="1173562"/>
                  </a:lnTo>
                  <a:lnTo>
                    <a:pt x="332722" y="1132328"/>
                  </a:lnTo>
                  <a:lnTo>
                    <a:pt x="313713" y="1090840"/>
                  </a:lnTo>
                  <a:lnTo>
                    <a:pt x="295167" y="1049100"/>
                  </a:lnTo>
                  <a:lnTo>
                    <a:pt x="277086" y="1007113"/>
                  </a:lnTo>
                  <a:lnTo>
                    <a:pt x="259474" y="964880"/>
                  </a:lnTo>
                  <a:lnTo>
                    <a:pt x="242334" y="922406"/>
                  </a:lnTo>
                  <a:lnTo>
                    <a:pt x="225670" y="879694"/>
                  </a:lnTo>
                  <a:lnTo>
                    <a:pt x="209484" y="836747"/>
                  </a:lnTo>
                  <a:lnTo>
                    <a:pt x="193781" y="793569"/>
                  </a:lnTo>
                  <a:lnTo>
                    <a:pt x="178562" y="750162"/>
                  </a:lnTo>
                  <a:lnTo>
                    <a:pt x="163833" y="706530"/>
                  </a:lnTo>
                  <a:lnTo>
                    <a:pt x="149595" y="662677"/>
                  </a:lnTo>
                  <a:lnTo>
                    <a:pt x="135853" y="618605"/>
                  </a:lnTo>
                  <a:lnTo>
                    <a:pt x="122609" y="574318"/>
                  </a:lnTo>
                  <a:lnTo>
                    <a:pt x="109867" y="529820"/>
                  </a:lnTo>
                  <a:lnTo>
                    <a:pt x="97631" y="485112"/>
                  </a:lnTo>
                  <a:lnTo>
                    <a:pt x="85902" y="440200"/>
                  </a:lnTo>
                  <a:lnTo>
                    <a:pt x="74686" y="395086"/>
                  </a:lnTo>
                  <a:lnTo>
                    <a:pt x="63984" y="349773"/>
                  </a:lnTo>
                  <a:lnTo>
                    <a:pt x="53801" y="304264"/>
                  </a:lnTo>
                  <a:lnTo>
                    <a:pt x="44139" y="258564"/>
                  </a:lnTo>
                  <a:lnTo>
                    <a:pt x="35003" y="212675"/>
                  </a:lnTo>
                  <a:lnTo>
                    <a:pt x="26394" y="166601"/>
                  </a:lnTo>
                  <a:lnTo>
                    <a:pt x="18317" y="120344"/>
                  </a:lnTo>
                  <a:lnTo>
                    <a:pt x="10775" y="73909"/>
                  </a:lnTo>
                  <a:lnTo>
                    <a:pt x="3771" y="27298"/>
                  </a:lnTo>
                  <a:lnTo>
                    <a:pt x="0" y="0"/>
                  </a:lnTo>
                  <a:lnTo>
                    <a:pt x="251922" y="0"/>
                  </a:lnTo>
                  <a:lnTo>
                    <a:pt x="255508" y="24419"/>
                  </a:lnTo>
                  <a:lnTo>
                    <a:pt x="262902" y="70717"/>
                  </a:lnTo>
                  <a:lnTo>
                    <a:pt x="270863" y="116825"/>
                  </a:lnTo>
                  <a:lnTo>
                    <a:pt x="279387" y="162741"/>
                  </a:lnTo>
                  <a:lnTo>
                    <a:pt x="288471" y="208461"/>
                  </a:lnTo>
                  <a:lnTo>
                    <a:pt x="298109" y="253980"/>
                  </a:lnTo>
                  <a:lnTo>
                    <a:pt x="308300" y="299296"/>
                  </a:lnTo>
                  <a:lnTo>
                    <a:pt x="319038" y="344405"/>
                  </a:lnTo>
                  <a:lnTo>
                    <a:pt x="330321" y="389303"/>
                  </a:lnTo>
                  <a:lnTo>
                    <a:pt x="342144" y="433986"/>
                  </a:lnTo>
                  <a:lnTo>
                    <a:pt x="354505" y="478450"/>
                  </a:lnTo>
                  <a:lnTo>
                    <a:pt x="367399" y="522693"/>
                  </a:lnTo>
                  <a:lnTo>
                    <a:pt x="380822" y="566709"/>
                  </a:lnTo>
                  <a:lnTo>
                    <a:pt x="394771" y="610496"/>
                  </a:lnTo>
                  <a:lnTo>
                    <a:pt x="409242" y="654050"/>
                  </a:lnTo>
                  <a:lnTo>
                    <a:pt x="424232" y="697367"/>
                  </a:lnTo>
                  <a:lnTo>
                    <a:pt x="439736" y="740443"/>
                  </a:lnTo>
                  <a:lnTo>
                    <a:pt x="455751" y="783275"/>
                  </a:lnTo>
                  <a:lnTo>
                    <a:pt x="472274" y="825858"/>
                  </a:lnTo>
                  <a:lnTo>
                    <a:pt x="489301" y="868190"/>
                  </a:lnTo>
                  <a:lnTo>
                    <a:pt x="506827" y="910267"/>
                  </a:lnTo>
                  <a:lnTo>
                    <a:pt x="524849" y="952084"/>
                  </a:lnTo>
                  <a:lnTo>
                    <a:pt x="543364" y="993638"/>
                  </a:lnTo>
                  <a:lnTo>
                    <a:pt x="562368" y="1034926"/>
                  </a:lnTo>
                  <a:lnTo>
                    <a:pt x="581857" y="1075944"/>
                  </a:lnTo>
                  <a:lnTo>
                    <a:pt x="601827" y="1116687"/>
                  </a:lnTo>
                  <a:lnTo>
                    <a:pt x="622275" y="1157153"/>
                  </a:lnTo>
                  <a:lnTo>
                    <a:pt x="643197" y="1197337"/>
                  </a:lnTo>
                  <a:lnTo>
                    <a:pt x="664589" y="1237237"/>
                  </a:lnTo>
                  <a:lnTo>
                    <a:pt x="686448" y="1276847"/>
                  </a:lnTo>
                  <a:lnTo>
                    <a:pt x="708770" y="1316165"/>
                  </a:lnTo>
                  <a:lnTo>
                    <a:pt x="731551" y="1355187"/>
                  </a:lnTo>
                  <a:lnTo>
                    <a:pt x="754787" y="1393909"/>
                  </a:lnTo>
                  <a:lnTo>
                    <a:pt x="778475" y="1432327"/>
                  </a:lnTo>
                  <a:lnTo>
                    <a:pt x="802611" y="1470438"/>
                  </a:lnTo>
                  <a:lnTo>
                    <a:pt x="827192" y="1508238"/>
                  </a:lnTo>
                  <a:lnTo>
                    <a:pt x="852213" y="1545723"/>
                  </a:lnTo>
                  <a:lnTo>
                    <a:pt x="877671" y="1582890"/>
                  </a:lnTo>
                  <a:lnTo>
                    <a:pt x="903562" y="1619734"/>
                  </a:lnTo>
                  <a:lnTo>
                    <a:pt x="929883" y="1656253"/>
                  </a:lnTo>
                  <a:lnTo>
                    <a:pt x="956630" y="1692442"/>
                  </a:lnTo>
                  <a:lnTo>
                    <a:pt x="983799" y="1728298"/>
                  </a:lnTo>
                  <a:lnTo>
                    <a:pt x="1011386" y="1763817"/>
                  </a:lnTo>
                  <a:lnTo>
                    <a:pt x="1039388" y="1798995"/>
                  </a:lnTo>
                  <a:lnTo>
                    <a:pt x="1067802" y="1833829"/>
                  </a:lnTo>
                  <a:lnTo>
                    <a:pt x="1096622" y="1868315"/>
                  </a:lnTo>
                  <a:lnTo>
                    <a:pt x="1125846" y="1902449"/>
                  </a:lnTo>
                  <a:lnTo>
                    <a:pt x="1155470" y="1936228"/>
                  </a:lnTo>
                  <a:lnTo>
                    <a:pt x="1185490" y="1969647"/>
                  </a:lnTo>
                  <a:lnTo>
                    <a:pt x="1215903" y="2002704"/>
                  </a:lnTo>
                  <a:lnTo>
                    <a:pt x="1246704" y="2035394"/>
                  </a:lnTo>
                  <a:lnTo>
                    <a:pt x="1277891" y="2067713"/>
                  </a:lnTo>
                  <a:lnTo>
                    <a:pt x="1309459" y="2099659"/>
                  </a:lnTo>
                  <a:lnTo>
                    <a:pt x="1341405" y="2131227"/>
                  </a:lnTo>
                  <a:lnTo>
                    <a:pt x="1373724" y="2162414"/>
                  </a:lnTo>
                  <a:lnTo>
                    <a:pt x="1406414" y="2193215"/>
                  </a:lnTo>
                  <a:lnTo>
                    <a:pt x="1439471" y="2223628"/>
                  </a:lnTo>
                  <a:lnTo>
                    <a:pt x="1472890" y="2253648"/>
                  </a:lnTo>
                  <a:lnTo>
                    <a:pt x="1506669" y="2283272"/>
                  </a:lnTo>
                  <a:lnTo>
                    <a:pt x="1540803" y="2312496"/>
                  </a:lnTo>
                  <a:lnTo>
                    <a:pt x="1575289" y="2341316"/>
                  </a:lnTo>
                  <a:lnTo>
                    <a:pt x="1610123" y="2369729"/>
                  </a:lnTo>
                  <a:lnTo>
                    <a:pt x="1645301" y="2397732"/>
                  </a:lnTo>
                  <a:lnTo>
                    <a:pt x="1680820" y="2425319"/>
                  </a:lnTo>
                  <a:lnTo>
                    <a:pt x="1716676" y="2452488"/>
                  </a:lnTo>
                  <a:lnTo>
                    <a:pt x="1752865" y="2479235"/>
                  </a:lnTo>
                  <a:lnTo>
                    <a:pt x="1789384" y="2505556"/>
                  </a:lnTo>
                  <a:lnTo>
                    <a:pt x="1826228" y="2531447"/>
                  </a:lnTo>
                  <a:lnTo>
                    <a:pt x="1863395" y="2556905"/>
                  </a:lnTo>
                  <a:lnTo>
                    <a:pt x="1900880" y="2581926"/>
                  </a:lnTo>
                  <a:lnTo>
                    <a:pt x="1938680" y="2606507"/>
                  </a:lnTo>
                  <a:lnTo>
                    <a:pt x="1976791" y="2630643"/>
                  </a:lnTo>
                  <a:lnTo>
                    <a:pt x="2015209" y="2654331"/>
                  </a:lnTo>
                  <a:lnTo>
                    <a:pt x="2053931" y="2677567"/>
                  </a:lnTo>
                  <a:lnTo>
                    <a:pt x="2092953" y="2700348"/>
                  </a:lnTo>
                  <a:lnTo>
                    <a:pt x="2132271" y="2722670"/>
                  </a:lnTo>
                  <a:lnTo>
                    <a:pt x="2171881" y="2744529"/>
                  </a:lnTo>
                  <a:lnTo>
                    <a:pt x="2211781" y="2765921"/>
                  </a:lnTo>
                  <a:lnTo>
                    <a:pt x="2251965" y="2786843"/>
                  </a:lnTo>
                  <a:lnTo>
                    <a:pt x="2292431" y="2807291"/>
                  </a:lnTo>
                  <a:lnTo>
                    <a:pt x="2333174" y="2827261"/>
                  </a:lnTo>
                  <a:lnTo>
                    <a:pt x="2374192" y="2846750"/>
                  </a:lnTo>
                  <a:lnTo>
                    <a:pt x="2415480" y="2865754"/>
                  </a:lnTo>
                  <a:lnTo>
                    <a:pt x="2457034" y="2884269"/>
                  </a:lnTo>
                  <a:lnTo>
                    <a:pt x="2498851" y="2902291"/>
                  </a:lnTo>
                  <a:lnTo>
                    <a:pt x="2540928" y="2919817"/>
                  </a:lnTo>
                  <a:lnTo>
                    <a:pt x="2583260" y="2936844"/>
                  </a:lnTo>
                  <a:lnTo>
                    <a:pt x="2625843" y="2953366"/>
                  </a:lnTo>
                  <a:lnTo>
                    <a:pt x="2668675" y="2969382"/>
                  </a:lnTo>
                  <a:lnTo>
                    <a:pt x="2711751" y="2984886"/>
                  </a:lnTo>
                  <a:lnTo>
                    <a:pt x="2755068" y="2999876"/>
                  </a:lnTo>
                  <a:lnTo>
                    <a:pt x="2798622" y="3014347"/>
                  </a:lnTo>
                  <a:lnTo>
                    <a:pt x="2842409" y="3028296"/>
                  </a:lnTo>
                  <a:lnTo>
                    <a:pt x="2886425" y="3041719"/>
                  </a:lnTo>
                  <a:lnTo>
                    <a:pt x="2930668" y="3054613"/>
                  </a:lnTo>
                  <a:lnTo>
                    <a:pt x="2975132" y="3066974"/>
                  </a:lnTo>
                  <a:lnTo>
                    <a:pt x="3019815" y="3078797"/>
                  </a:lnTo>
                  <a:lnTo>
                    <a:pt x="3064713" y="3090080"/>
                  </a:lnTo>
                  <a:lnTo>
                    <a:pt x="3109822" y="3100818"/>
                  </a:lnTo>
                  <a:lnTo>
                    <a:pt x="3155138" y="3111009"/>
                  </a:lnTo>
                  <a:lnTo>
                    <a:pt x="3200657" y="3120647"/>
                  </a:lnTo>
                  <a:lnTo>
                    <a:pt x="3246377" y="3129731"/>
                  </a:lnTo>
                  <a:lnTo>
                    <a:pt x="3292293" y="3138255"/>
                  </a:lnTo>
                  <a:lnTo>
                    <a:pt x="3338401" y="3146216"/>
                  </a:lnTo>
                  <a:lnTo>
                    <a:pt x="3384698" y="3153610"/>
                  </a:lnTo>
                  <a:lnTo>
                    <a:pt x="3431181" y="3160435"/>
                  </a:lnTo>
                  <a:lnTo>
                    <a:pt x="3477844" y="3166685"/>
                  </a:lnTo>
                  <a:lnTo>
                    <a:pt x="3524062" y="3172282"/>
                  </a:lnTo>
                  <a:lnTo>
                    <a:pt x="3524062" y="3423240"/>
                  </a:lnTo>
                  <a:close/>
                </a:path>
              </a:pathLst>
            </a:custGeom>
            <a:solidFill>
              <a:srgbClr val="6F4B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2051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sz="half" idx="2"/>
          </p:nvPr>
        </p:nvSpPr>
        <p:spPr>
          <a:xfrm>
            <a:off x="394732" y="2540657"/>
            <a:ext cx="8807045" cy="50372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193165">
              <a:spcBef>
                <a:spcPts val="100"/>
              </a:spcBef>
            </a:pPr>
            <a:r>
              <a:rPr lang="ru-RU" sz="4000" spc="235" dirty="0">
                <a:latin typeface="Verdana" panose="020B0604030504040204" pitchFamily="34" charset="0"/>
                <a:ea typeface="Verdana" panose="020B0604030504040204" pitchFamily="34" charset="0"/>
              </a:rPr>
              <a:t>ПЕРЕЧЕНЬ </a:t>
            </a:r>
            <a:r>
              <a:rPr lang="ru-RU" sz="4000" spc="245" dirty="0">
                <a:latin typeface="Verdana" panose="020B0604030504040204" pitchFamily="34" charset="0"/>
                <a:ea typeface="Verdana" panose="020B0604030504040204" pitchFamily="34" charset="0"/>
              </a:rPr>
              <a:t>ДОКУМЕНТОВ</a:t>
            </a:r>
          </a:p>
          <a:p>
            <a:pPr marL="67945">
              <a:spcBef>
                <a:spcPts val="2305"/>
              </a:spcBef>
            </a:pPr>
            <a:r>
              <a:rPr lang="ru-RU" sz="2800" b="0" spc="5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Способы подачи документов:</a:t>
            </a:r>
            <a:endParaRPr sz="2800" b="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  <a:p>
            <a:pPr marL="662940" marR="331470" indent="-342900">
              <a:buFont typeface="Arial" panose="020B0604020202020204" pitchFamily="34" charset="0"/>
              <a:buChar char="•"/>
            </a:pPr>
            <a:endParaRPr lang="ru-RU" sz="2800" spc="130" dirty="0">
              <a:latin typeface="Verdana" panose="020B0604030504040204" pitchFamily="34" charset="0"/>
              <a:ea typeface="Verdana" panose="020B0604030504040204" pitchFamily="34" charset="0"/>
              <a:cs typeface="Malgun Gothic"/>
            </a:endParaRPr>
          </a:p>
          <a:p>
            <a:pPr marL="662940" marR="331470" indent="-342900">
              <a:buFont typeface="Arial" panose="020B0604020202020204" pitchFamily="34" charset="0"/>
              <a:buChar char="•"/>
            </a:pPr>
            <a:r>
              <a:rPr sz="2800" spc="130" dirty="0" err="1">
                <a:latin typeface="Verdana" panose="020B0604030504040204" pitchFamily="34" charset="0"/>
                <a:ea typeface="Verdana" panose="020B0604030504040204" pitchFamily="34" charset="0"/>
                <a:cs typeface="Malgun Gothic"/>
              </a:rPr>
              <a:t>Лично</a:t>
            </a:r>
            <a:r>
              <a:rPr sz="2800" spc="-100" dirty="0">
                <a:latin typeface="Verdana" panose="020B0604030504040204" pitchFamily="34" charset="0"/>
                <a:ea typeface="Verdana" panose="020B0604030504040204" pitchFamily="34" charset="0"/>
                <a:cs typeface="Malgun Gothic"/>
              </a:rPr>
              <a:t> </a:t>
            </a:r>
            <a:r>
              <a:rPr sz="2800" b="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в</a:t>
            </a:r>
            <a:r>
              <a:rPr sz="2800" b="0" spc="-10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b="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Университете,</a:t>
            </a:r>
            <a:r>
              <a:rPr sz="2800" b="0" spc="-10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b="0" spc="-3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а</a:t>
            </a:r>
            <a:r>
              <a:rPr sz="2800" b="0" spc="-10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b="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также</a:t>
            </a:r>
            <a:r>
              <a:rPr sz="2800" b="0" spc="-10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b="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в</a:t>
            </a:r>
            <a:r>
              <a:rPr sz="2800" b="0" spc="-10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ru-RU" sz="2800" b="0" spc="-1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филиалах</a:t>
            </a:r>
          </a:p>
          <a:p>
            <a:pPr marL="662940" marR="331470" indent="-342900">
              <a:buFont typeface="Arial" panose="020B0604020202020204" pitchFamily="34" charset="0"/>
              <a:buChar char="•"/>
            </a:pPr>
            <a:r>
              <a:rPr sz="2800" b="0" spc="14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В</a:t>
            </a:r>
            <a:r>
              <a:rPr sz="2800" b="0" spc="-18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b="0" spc="5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электронной</a:t>
            </a:r>
            <a:r>
              <a:rPr sz="2800" b="0" spc="-18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b="0" spc="7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форме</a:t>
            </a:r>
            <a:r>
              <a:rPr sz="2800" b="0" spc="-18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b="0" spc="5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через</a:t>
            </a:r>
            <a:r>
              <a:rPr sz="2800" b="0" spc="-18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spc="180" dirty="0">
                <a:latin typeface="Verdana" panose="020B0604030504040204" pitchFamily="34" charset="0"/>
                <a:ea typeface="Verdana" panose="020B0604030504040204" pitchFamily="34" charset="0"/>
                <a:cs typeface="Malgun Gothic"/>
              </a:rPr>
              <a:t>Госуслуги</a:t>
            </a:r>
            <a:r>
              <a:rPr sz="2800" spc="-175" dirty="0">
                <a:latin typeface="Verdana" panose="020B0604030504040204" pitchFamily="34" charset="0"/>
                <a:ea typeface="Verdana" panose="020B0604030504040204" pitchFamily="34" charset="0"/>
                <a:cs typeface="Malgun Gothic"/>
              </a:rPr>
              <a:t> </a:t>
            </a:r>
            <a:r>
              <a:rPr sz="2800" b="0" spc="-5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— </a:t>
            </a:r>
            <a:r>
              <a:rPr sz="2800" b="0" spc="6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суперсервис</a:t>
            </a:r>
            <a:r>
              <a:rPr sz="2800" b="0" spc="-11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b="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«Поступление</a:t>
            </a:r>
            <a:r>
              <a:rPr sz="2800" b="0" spc="-11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b="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в</a:t>
            </a:r>
            <a:r>
              <a:rPr sz="2800" b="0" spc="-10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b="0" spc="-1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вуз</a:t>
            </a:r>
            <a:r>
              <a:rPr sz="2800" b="0" spc="-11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b="0" spc="-1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онлайн»</a:t>
            </a:r>
            <a:endParaRPr sz="280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  <a:p>
            <a:pPr marL="662940" indent="-342900">
              <a:spcBef>
                <a:spcPts val="395"/>
              </a:spcBef>
              <a:buFont typeface="Arial" panose="020B0604020202020204" pitchFamily="34" charset="0"/>
              <a:buChar char="•"/>
            </a:pPr>
            <a:r>
              <a:rPr sz="2800" b="0" spc="12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П</a:t>
            </a:r>
            <a:r>
              <a:rPr lang="ru-RU" sz="2800" b="0" spc="12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о </a:t>
            </a:r>
            <a:r>
              <a:rPr lang="ru-RU" sz="2800" spc="125" dirty="0">
                <a:latin typeface="Verdana" panose="020B0604030504040204" pitchFamily="34" charset="0"/>
                <a:ea typeface="Verdana" panose="020B0604030504040204" pitchFamily="34" charset="0"/>
                <a:cs typeface="Malgun Gothic"/>
              </a:rPr>
              <a:t>почте</a:t>
            </a:r>
            <a:endParaRPr sz="2800" dirty="0">
              <a:latin typeface="Verdana" panose="020B0604030504040204" pitchFamily="34" charset="0"/>
              <a:ea typeface="Verdana" panose="020B0604030504040204" pitchFamily="34" charset="0"/>
              <a:cs typeface="Malgun Gothic"/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2C8D324D-375A-BC72-F45C-545307CBE3F8}"/>
              </a:ext>
            </a:extLst>
          </p:cNvPr>
          <p:cNvGrpSpPr/>
          <p:nvPr/>
        </p:nvGrpSpPr>
        <p:grpSpPr>
          <a:xfrm>
            <a:off x="9323181" y="1747905"/>
            <a:ext cx="7318106" cy="6672195"/>
            <a:chOff x="9323181" y="1586451"/>
            <a:chExt cx="7318106" cy="6672195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84357FC9-2258-6584-244C-991E1E6FAEAA}"/>
                </a:ext>
              </a:extLst>
            </p:cNvPr>
            <p:cNvGrpSpPr/>
            <p:nvPr/>
          </p:nvGrpSpPr>
          <p:grpSpPr>
            <a:xfrm>
              <a:off x="9353662" y="1586451"/>
              <a:ext cx="7287625" cy="1018030"/>
              <a:chOff x="9353662" y="1586451"/>
              <a:chExt cx="7287625" cy="1018030"/>
            </a:xfrm>
          </p:grpSpPr>
          <p:pic>
            <p:nvPicPr>
              <p:cNvPr id="3" name="object 8">
                <a:extLst>
                  <a:ext uri="{FF2B5EF4-FFF2-40B4-BE49-F238E27FC236}">
                    <a16:creationId xmlns:a16="http://schemas.microsoft.com/office/drawing/2014/main" id="{DF1F0347-B38C-B510-589D-E24155636C76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9353662" y="1586451"/>
                <a:ext cx="7287625" cy="101803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1CBF603-5B56-3954-26FF-0A0595FD2549}"/>
                  </a:ext>
                </a:extLst>
              </p:cNvPr>
              <p:cNvSpPr txBox="1"/>
              <p:nvPr/>
            </p:nvSpPr>
            <p:spPr>
              <a:xfrm>
                <a:off x="9686538" y="1833856"/>
                <a:ext cx="665139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Копия паспорта, ИНН и СНИЛС</a:t>
                </a:r>
              </a:p>
            </p:txBody>
          </p:sp>
        </p:grpSp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E7ABD3B4-71FE-C3D6-1ED0-615169E8F5C8}"/>
                </a:ext>
              </a:extLst>
            </p:cNvPr>
            <p:cNvGrpSpPr/>
            <p:nvPr/>
          </p:nvGrpSpPr>
          <p:grpSpPr>
            <a:xfrm>
              <a:off x="9353662" y="2924494"/>
              <a:ext cx="7280977" cy="1524799"/>
              <a:chOff x="9360310" y="2831452"/>
              <a:chExt cx="7280977" cy="1524799"/>
            </a:xfrm>
          </p:grpSpPr>
          <p:pic>
            <p:nvPicPr>
              <p:cNvPr id="4" name="object 8">
                <a:extLst>
                  <a:ext uri="{FF2B5EF4-FFF2-40B4-BE49-F238E27FC236}">
                    <a16:creationId xmlns:a16="http://schemas.microsoft.com/office/drawing/2014/main" id="{6052DBC8-182B-BC5D-742E-F85638BD992D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9360310" y="2831452"/>
                <a:ext cx="7280977" cy="152479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0CFD83-0F36-9DF8-AE8B-AC5575A6F041}"/>
                  </a:ext>
                </a:extLst>
              </p:cNvPr>
              <p:cNvSpPr txBox="1"/>
              <p:nvPr/>
            </p:nvSpPr>
            <p:spPr>
              <a:xfrm>
                <a:off x="9686538" y="2901353"/>
                <a:ext cx="6954749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474980"/>
                <a:r>
                  <a:rPr lang="ru-RU" sz="2800" spc="5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Документ</a:t>
                </a:r>
                <a:r>
                  <a:rPr lang="ru-RU" sz="2800" spc="495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ru-RU" sz="2800" spc="-1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установленного </a:t>
                </a:r>
                <a:r>
                  <a:rPr lang="ru-RU" sz="2800" spc="5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образца</a:t>
                </a:r>
                <a:r>
                  <a:rPr lang="ru-RU" sz="2800" spc="-24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ru-RU" sz="2800" spc="85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о</a:t>
                </a:r>
                <a:r>
                  <a:rPr lang="ru-RU" sz="2800" spc="-235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ru-RU" sz="2800" spc="85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высшем</a:t>
                </a:r>
                <a:r>
                  <a:rPr lang="ru-RU" sz="2800" spc="-235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ru-RU" sz="2800" spc="65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или </a:t>
                </a:r>
                <a:r>
                  <a:rPr lang="ru-RU" sz="2800" spc="85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высшем</a:t>
                </a:r>
                <a:r>
                  <a:rPr lang="ru-RU" sz="2800" spc="-229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ru-RU" sz="2800" spc="55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профессиональном образовании</a:t>
                </a:r>
              </a:p>
            </p:txBody>
          </p:sp>
        </p:grp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9B595CD3-B6A5-6B86-A940-4DB40C737BBD}"/>
                </a:ext>
              </a:extLst>
            </p:cNvPr>
            <p:cNvGrpSpPr/>
            <p:nvPr/>
          </p:nvGrpSpPr>
          <p:grpSpPr>
            <a:xfrm>
              <a:off x="9353661" y="4701862"/>
              <a:ext cx="7280977" cy="2246231"/>
              <a:chOff x="9360310" y="4421269"/>
              <a:chExt cx="7280977" cy="2246231"/>
            </a:xfrm>
          </p:grpSpPr>
          <p:pic>
            <p:nvPicPr>
              <p:cNvPr id="5" name="object 8">
                <a:extLst>
                  <a:ext uri="{FF2B5EF4-FFF2-40B4-BE49-F238E27FC236}">
                    <a16:creationId xmlns:a16="http://schemas.microsoft.com/office/drawing/2014/main" id="{6B324581-9153-F180-630E-76B7D938FE0B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9360310" y="4421269"/>
                <a:ext cx="7280977" cy="224623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DE9F9BA-E12B-9F51-E357-82CB921E8CAC}"/>
                  </a:ext>
                </a:extLst>
              </p:cNvPr>
              <p:cNvSpPr txBox="1"/>
              <p:nvPr/>
            </p:nvSpPr>
            <p:spPr>
              <a:xfrm>
                <a:off x="9686538" y="4520161"/>
                <a:ext cx="6805354" cy="2048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2700" marR="5080">
                  <a:lnSpc>
                    <a:spcPct val="116199"/>
                  </a:lnSpc>
                </a:pPr>
                <a:r>
                  <a:rPr lang="ru-RU" sz="280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Документы</a:t>
                </a:r>
                <a:r>
                  <a:rPr lang="ru-RU" sz="2800" spc="14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ru-RU" sz="2800" spc="55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подтверждающие </a:t>
                </a:r>
                <a:r>
                  <a:rPr lang="ru-RU" sz="2800" spc="45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индивидуальные</a:t>
                </a:r>
                <a:r>
                  <a:rPr lang="ru-RU" sz="2800" spc="-20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ru-RU" sz="2800" spc="6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достижения </a:t>
                </a:r>
                <a:r>
                  <a:rPr lang="ru-RU" sz="280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поступающего,</a:t>
                </a:r>
                <a:r>
                  <a:rPr lang="ru-RU" sz="2800" spc="-155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ru-RU" sz="2800" spc="-1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которые учитываются</a:t>
                </a:r>
                <a:r>
                  <a:rPr lang="ru-RU" sz="2800" spc="-215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ru-RU" sz="2800" spc="135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при</a:t>
                </a:r>
                <a:r>
                  <a:rPr lang="ru-RU" sz="2800" spc="-21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ru-RU" sz="2800" spc="5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поступлении</a:t>
                </a:r>
              </a:p>
            </p:txBody>
          </p:sp>
        </p:grp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DE2348D4-DE16-8A5C-3C2F-FD19ACC09A9A}"/>
                </a:ext>
              </a:extLst>
            </p:cNvPr>
            <p:cNvGrpSpPr/>
            <p:nvPr/>
          </p:nvGrpSpPr>
          <p:grpSpPr>
            <a:xfrm>
              <a:off x="9323181" y="7193042"/>
              <a:ext cx="7250497" cy="1065604"/>
              <a:chOff x="9390790" y="6745220"/>
              <a:chExt cx="7250497" cy="832713"/>
            </a:xfrm>
          </p:grpSpPr>
          <p:pic>
            <p:nvPicPr>
              <p:cNvPr id="12" name="object 8">
                <a:extLst>
                  <a:ext uri="{FF2B5EF4-FFF2-40B4-BE49-F238E27FC236}">
                    <a16:creationId xmlns:a16="http://schemas.microsoft.com/office/drawing/2014/main" id="{25279F15-260D-8E73-09C8-30E826DB8FAB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9390790" y="6745220"/>
                <a:ext cx="7250497" cy="83271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AD8794B-32F0-65B0-26C4-32F467ECCABC}"/>
                  </a:ext>
                </a:extLst>
              </p:cNvPr>
              <p:cNvSpPr txBox="1"/>
              <p:nvPr/>
            </p:nvSpPr>
            <p:spPr>
              <a:xfrm>
                <a:off x="9753600" y="6896100"/>
                <a:ext cx="36727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Иные документы</a:t>
                </a:r>
              </a:p>
            </p:txBody>
          </p:sp>
        </p:grpSp>
      </p:grpSp>
      <p:sp>
        <p:nvSpPr>
          <p:cNvPr id="20" name="object 17">
            <a:extLst>
              <a:ext uri="{FF2B5EF4-FFF2-40B4-BE49-F238E27FC236}">
                <a16:creationId xmlns:a16="http://schemas.microsoft.com/office/drawing/2014/main" id="{777EF9A6-6724-39BA-B348-289B8F8D29DC}"/>
              </a:ext>
            </a:extLst>
          </p:cNvPr>
          <p:cNvSpPr/>
          <p:nvPr/>
        </p:nvSpPr>
        <p:spPr>
          <a:xfrm>
            <a:off x="0" y="7672558"/>
            <a:ext cx="3746500" cy="2614930"/>
          </a:xfrm>
          <a:custGeom>
            <a:avLst/>
            <a:gdLst/>
            <a:ahLst/>
            <a:cxnLst/>
            <a:rect l="l" t="t" r="r" b="b"/>
            <a:pathLst>
              <a:path w="3746500" h="2614929">
                <a:moveTo>
                  <a:pt x="3745949" y="2614441"/>
                </a:moveTo>
                <a:lnTo>
                  <a:pt x="3478971" y="2614441"/>
                </a:lnTo>
                <a:lnTo>
                  <a:pt x="3464328" y="2578035"/>
                </a:lnTo>
                <a:lnTo>
                  <a:pt x="3446802" y="2535959"/>
                </a:lnTo>
                <a:lnTo>
                  <a:pt x="3428779" y="2494141"/>
                </a:lnTo>
                <a:lnTo>
                  <a:pt x="3410264" y="2452587"/>
                </a:lnTo>
                <a:lnTo>
                  <a:pt x="3391260" y="2411299"/>
                </a:lnTo>
                <a:lnTo>
                  <a:pt x="3371771" y="2370282"/>
                </a:lnTo>
                <a:lnTo>
                  <a:pt x="3351801" y="2329538"/>
                </a:lnTo>
                <a:lnTo>
                  <a:pt x="3331353" y="2289072"/>
                </a:lnTo>
                <a:lnTo>
                  <a:pt x="3310431" y="2248888"/>
                </a:lnTo>
                <a:lnTo>
                  <a:pt x="3289039" y="2208989"/>
                </a:lnTo>
                <a:lnTo>
                  <a:pt x="3267180" y="2169378"/>
                </a:lnTo>
                <a:lnTo>
                  <a:pt x="3244859" y="2130060"/>
                </a:lnTo>
                <a:lnTo>
                  <a:pt x="3222078" y="2091038"/>
                </a:lnTo>
                <a:lnTo>
                  <a:pt x="3198841" y="2052317"/>
                </a:lnTo>
                <a:lnTo>
                  <a:pt x="3175153" y="2013898"/>
                </a:lnTo>
                <a:lnTo>
                  <a:pt x="3151017" y="1975787"/>
                </a:lnTo>
                <a:lnTo>
                  <a:pt x="3126437" y="1937988"/>
                </a:lnTo>
                <a:lnTo>
                  <a:pt x="3101415" y="1900502"/>
                </a:lnTo>
                <a:lnTo>
                  <a:pt x="3075957" y="1863336"/>
                </a:lnTo>
                <a:lnTo>
                  <a:pt x="3050066" y="1826491"/>
                </a:lnTo>
                <a:lnTo>
                  <a:pt x="3023745" y="1789973"/>
                </a:lnTo>
                <a:lnTo>
                  <a:pt x="2996998" y="1753783"/>
                </a:lnTo>
                <a:lnTo>
                  <a:pt x="2969829" y="1717927"/>
                </a:lnTo>
                <a:lnTo>
                  <a:pt x="2942242" y="1682409"/>
                </a:lnTo>
                <a:lnTo>
                  <a:pt x="2914240" y="1647230"/>
                </a:lnTo>
                <a:lnTo>
                  <a:pt x="2885827" y="1612396"/>
                </a:lnTo>
                <a:lnTo>
                  <a:pt x="2857006" y="1577910"/>
                </a:lnTo>
                <a:lnTo>
                  <a:pt x="2827782" y="1543776"/>
                </a:lnTo>
                <a:lnTo>
                  <a:pt x="2798158" y="1509998"/>
                </a:lnTo>
                <a:lnTo>
                  <a:pt x="2768138" y="1476578"/>
                </a:lnTo>
                <a:lnTo>
                  <a:pt x="2737725" y="1443522"/>
                </a:lnTo>
                <a:lnTo>
                  <a:pt x="2706924" y="1410832"/>
                </a:lnTo>
                <a:lnTo>
                  <a:pt x="2675737" y="1378512"/>
                </a:lnTo>
                <a:lnTo>
                  <a:pt x="2644169" y="1346566"/>
                </a:lnTo>
                <a:lnTo>
                  <a:pt x="2612224" y="1314998"/>
                </a:lnTo>
                <a:lnTo>
                  <a:pt x="2579904" y="1283812"/>
                </a:lnTo>
                <a:lnTo>
                  <a:pt x="2547214" y="1253010"/>
                </a:lnTo>
                <a:lnTo>
                  <a:pt x="2514157" y="1222598"/>
                </a:lnTo>
                <a:lnTo>
                  <a:pt x="2480738" y="1192577"/>
                </a:lnTo>
                <a:lnTo>
                  <a:pt x="2446959" y="1162953"/>
                </a:lnTo>
                <a:lnTo>
                  <a:pt x="2412825" y="1133729"/>
                </a:lnTo>
                <a:lnTo>
                  <a:pt x="2378339" y="1104909"/>
                </a:lnTo>
                <a:lnTo>
                  <a:pt x="2343361" y="1076381"/>
                </a:lnTo>
                <a:lnTo>
                  <a:pt x="2308327" y="1048494"/>
                </a:lnTo>
                <a:lnTo>
                  <a:pt x="2272808" y="1020906"/>
                </a:lnTo>
                <a:lnTo>
                  <a:pt x="2236952" y="993738"/>
                </a:lnTo>
                <a:lnTo>
                  <a:pt x="2200763" y="966991"/>
                </a:lnTo>
                <a:lnTo>
                  <a:pt x="2164245" y="940670"/>
                </a:lnTo>
                <a:lnTo>
                  <a:pt x="2127400" y="914778"/>
                </a:lnTo>
                <a:lnTo>
                  <a:pt x="2090233" y="889320"/>
                </a:lnTo>
                <a:lnTo>
                  <a:pt x="2052748" y="864299"/>
                </a:lnTo>
                <a:lnTo>
                  <a:pt x="2014948" y="839719"/>
                </a:lnTo>
                <a:lnTo>
                  <a:pt x="1976837" y="815582"/>
                </a:lnTo>
                <a:lnTo>
                  <a:pt x="1938419" y="791894"/>
                </a:lnTo>
                <a:lnTo>
                  <a:pt x="1899697" y="768658"/>
                </a:lnTo>
                <a:lnTo>
                  <a:pt x="1860676" y="745877"/>
                </a:lnTo>
                <a:lnTo>
                  <a:pt x="1821358" y="723555"/>
                </a:lnTo>
                <a:lnTo>
                  <a:pt x="1781747" y="701697"/>
                </a:lnTo>
                <a:lnTo>
                  <a:pt x="1741848" y="680304"/>
                </a:lnTo>
                <a:lnTo>
                  <a:pt x="1701663" y="659383"/>
                </a:lnTo>
                <a:lnTo>
                  <a:pt x="1661198" y="638935"/>
                </a:lnTo>
                <a:lnTo>
                  <a:pt x="1620454" y="618964"/>
                </a:lnTo>
                <a:lnTo>
                  <a:pt x="1579437" y="599475"/>
                </a:lnTo>
                <a:lnTo>
                  <a:pt x="1538149" y="580472"/>
                </a:lnTo>
                <a:lnTo>
                  <a:pt x="1496594" y="561957"/>
                </a:lnTo>
                <a:lnTo>
                  <a:pt x="1454777" y="543934"/>
                </a:lnTo>
                <a:lnTo>
                  <a:pt x="1412701" y="526408"/>
                </a:lnTo>
                <a:lnTo>
                  <a:pt x="1370369" y="509382"/>
                </a:lnTo>
                <a:lnTo>
                  <a:pt x="1327785" y="492859"/>
                </a:lnTo>
                <a:lnTo>
                  <a:pt x="1284953" y="476844"/>
                </a:lnTo>
                <a:lnTo>
                  <a:pt x="1241877" y="461339"/>
                </a:lnTo>
                <a:lnTo>
                  <a:pt x="1198560" y="446350"/>
                </a:lnTo>
                <a:lnTo>
                  <a:pt x="1155007" y="431878"/>
                </a:lnTo>
                <a:lnTo>
                  <a:pt x="1111220" y="417929"/>
                </a:lnTo>
                <a:lnTo>
                  <a:pt x="1067203" y="404506"/>
                </a:lnTo>
                <a:lnTo>
                  <a:pt x="1022961" y="391612"/>
                </a:lnTo>
                <a:lnTo>
                  <a:pt x="978496" y="379252"/>
                </a:lnTo>
                <a:lnTo>
                  <a:pt x="933813" y="367428"/>
                </a:lnTo>
                <a:lnTo>
                  <a:pt x="888915" y="356146"/>
                </a:lnTo>
                <a:lnTo>
                  <a:pt x="843807" y="345407"/>
                </a:lnTo>
                <a:lnTo>
                  <a:pt x="798491" y="335217"/>
                </a:lnTo>
                <a:lnTo>
                  <a:pt x="752971" y="325578"/>
                </a:lnTo>
                <a:lnTo>
                  <a:pt x="707251" y="316495"/>
                </a:lnTo>
                <a:lnTo>
                  <a:pt x="661335" y="307971"/>
                </a:lnTo>
                <a:lnTo>
                  <a:pt x="615227" y="300010"/>
                </a:lnTo>
                <a:lnTo>
                  <a:pt x="568930" y="292615"/>
                </a:lnTo>
                <a:lnTo>
                  <a:pt x="522448" y="285791"/>
                </a:lnTo>
                <a:lnTo>
                  <a:pt x="474966" y="279441"/>
                </a:lnTo>
                <a:lnTo>
                  <a:pt x="428942" y="273868"/>
                </a:lnTo>
                <a:lnTo>
                  <a:pt x="381927" y="268777"/>
                </a:lnTo>
                <a:lnTo>
                  <a:pt x="334741" y="264270"/>
                </a:lnTo>
                <a:lnTo>
                  <a:pt x="287389" y="260353"/>
                </a:lnTo>
                <a:lnTo>
                  <a:pt x="239874" y="257028"/>
                </a:lnTo>
                <a:lnTo>
                  <a:pt x="192200" y="254300"/>
                </a:lnTo>
                <a:lnTo>
                  <a:pt x="144370" y="252171"/>
                </a:lnTo>
                <a:lnTo>
                  <a:pt x="96388" y="250646"/>
                </a:lnTo>
                <a:lnTo>
                  <a:pt x="48258" y="249728"/>
                </a:lnTo>
                <a:lnTo>
                  <a:pt x="0" y="249421"/>
                </a:lnTo>
                <a:lnTo>
                  <a:pt x="0" y="0"/>
                </a:lnTo>
                <a:lnTo>
                  <a:pt x="48445" y="289"/>
                </a:lnTo>
                <a:lnTo>
                  <a:pt x="96769" y="1157"/>
                </a:lnTo>
                <a:lnTo>
                  <a:pt x="144954" y="2599"/>
                </a:lnTo>
                <a:lnTo>
                  <a:pt x="192997" y="4612"/>
                </a:lnTo>
                <a:lnTo>
                  <a:pt x="240893" y="7193"/>
                </a:lnTo>
                <a:lnTo>
                  <a:pt x="288641" y="10338"/>
                </a:lnTo>
                <a:lnTo>
                  <a:pt x="336236" y="14044"/>
                </a:lnTo>
                <a:lnTo>
                  <a:pt x="383675" y="18308"/>
                </a:lnTo>
                <a:lnTo>
                  <a:pt x="430955" y="23127"/>
                </a:lnTo>
                <a:lnTo>
                  <a:pt x="478073" y="28497"/>
                </a:lnTo>
                <a:lnTo>
                  <a:pt x="525025" y="34415"/>
                </a:lnTo>
                <a:lnTo>
                  <a:pt x="571808" y="40878"/>
                </a:lnTo>
                <a:lnTo>
                  <a:pt x="618419" y="47882"/>
                </a:lnTo>
                <a:lnTo>
                  <a:pt x="664855" y="55424"/>
                </a:lnTo>
                <a:lnTo>
                  <a:pt x="711111" y="63501"/>
                </a:lnTo>
                <a:lnTo>
                  <a:pt x="757186" y="72110"/>
                </a:lnTo>
                <a:lnTo>
                  <a:pt x="803075" y="81247"/>
                </a:lnTo>
                <a:lnTo>
                  <a:pt x="848775" y="90908"/>
                </a:lnTo>
                <a:lnTo>
                  <a:pt x="894283" y="101092"/>
                </a:lnTo>
                <a:lnTo>
                  <a:pt x="939596" y="111793"/>
                </a:lnTo>
                <a:lnTo>
                  <a:pt x="984710" y="123010"/>
                </a:lnTo>
                <a:lnTo>
                  <a:pt x="1029623" y="134738"/>
                </a:lnTo>
                <a:lnTo>
                  <a:pt x="1074330" y="146975"/>
                </a:lnTo>
                <a:lnTo>
                  <a:pt x="1118829" y="159717"/>
                </a:lnTo>
                <a:lnTo>
                  <a:pt x="1163116" y="172961"/>
                </a:lnTo>
                <a:lnTo>
                  <a:pt x="1207187" y="186703"/>
                </a:lnTo>
                <a:lnTo>
                  <a:pt x="1251041" y="200940"/>
                </a:lnTo>
                <a:lnTo>
                  <a:pt x="1294673" y="215670"/>
                </a:lnTo>
                <a:lnTo>
                  <a:pt x="1338079" y="230888"/>
                </a:lnTo>
                <a:lnTo>
                  <a:pt x="1381258" y="246591"/>
                </a:lnTo>
                <a:lnTo>
                  <a:pt x="1424205" y="262777"/>
                </a:lnTo>
                <a:lnTo>
                  <a:pt x="1466917" y="279441"/>
                </a:lnTo>
                <a:lnTo>
                  <a:pt x="1509391" y="296581"/>
                </a:lnTo>
                <a:lnTo>
                  <a:pt x="1551623" y="314193"/>
                </a:lnTo>
                <a:lnTo>
                  <a:pt x="1593611" y="332274"/>
                </a:lnTo>
                <a:lnTo>
                  <a:pt x="1635350" y="350820"/>
                </a:lnTo>
                <a:lnTo>
                  <a:pt x="1676839" y="369829"/>
                </a:lnTo>
                <a:lnTo>
                  <a:pt x="1718072" y="389297"/>
                </a:lnTo>
                <a:lnTo>
                  <a:pt x="1759048" y="409220"/>
                </a:lnTo>
                <a:lnTo>
                  <a:pt x="1799762" y="429596"/>
                </a:lnTo>
                <a:lnTo>
                  <a:pt x="1840212" y="450421"/>
                </a:lnTo>
                <a:lnTo>
                  <a:pt x="1880394" y="471692"/>
                </a:lnTo>
                <a:lnTo>
                  <a:pt x="1920305" y="493405"/>
                </a:lnTo>
                <a:lnTo>
                  <a:pt x="1959942" y="515558"/>
                </a:lnTo>
                <a:lnTo>
                  <a:pt x="1999301" y="538146"/>
                </a:lnTo>
                <a:lnTo>
                  <a:pt x="2038379" y="561167"/>
                </a:lnTo>
                <a:lnTo>
                  <a:pt x="2077172" y="584617"/>
                </a:lnTo>
                <a:lnTo>
                  <a:pt x="2115678" y="608494"/>
                </a:lnTo>
                <a:lnTo>
                  <a:pt x="2153893" y="632793"/>
                </a:lnTo>
                <a:lnTo>
                  <a:pt x="2191814" y="657511"/>
                </a:lnTo>
                <a:lnTo>
                  <a:pt x="2229437" y="682646"/>
                </a:lnTo>
                <a:lnTo>
                  <a:pt x="2266760" y="708194"/>
                </a:lnTo>
                <a:lnTo>
                  <a:pt x="2303778" y="734151"/>
                </a:lnTo>
                <a:lnTo>
                  <a:pt x="2340489" y="760514"/>
                </a:lnTo>
                <a:lnTo>
                  <a:pt x="2376890" y="787280"/>
                </a:lnTo>
                <a:lnTo>
                  <a:pt x="2412976" y="814446"/>
                </a:lnTo>
                <a:lnTo>
                  <a:pt x="2448745" y="842009"/>
                </a:lnTo>
                <a:lnTo>
                  <a:pt x="2484194" y="869964"/>
                </a:lnTo>
                <a:lnTo>
                  <a:pt x="2519318" y="898309"/>
                </a:lnTo>
                <a:lnTo>
                  <a:pt x="2554116" y="927041"/>
                </a:lnTo>
                <a:lnTo>
                  <a:pt x="2588583" y="956156"/>
                </a:lnTo>
                <a:lnTo>
                  <a:pt x="2622717" y="985650"/>
                </a:lnTo>
                <a:lnTo>
                  <a:pt x="2656513" y="1015522"/>
                </a:lnTo>
                <a:lnTo>
                  <a:pt x="2689969" y="1045766"/>
                </a:lnTo>
                <a:lnTo>
                  <a:pt x="2723081" y="1076381"/>
                </a:lnTo>
                <a:lnTo>
                  <a:pt x="2755847" y="1107362"/>
                </a:lnTo>
                <a:lnTo>
                  <a:pt x="2788262" y="1138707"/>
                </a:lnTo>
                <a:lnTo>
                  <a:pt x="2820324" y="1170412"/>
                </a:lnTo>
                <a:lnTo>
                  <a:pt x="2852029" y="1202474"/>
                </a:lnTo>
                <a:lnTo>
                  <a:pt x="2883373" y="1234889"/>
                </a:lnTo>
                <a:lnTo>
                  <a:pt x="2914355" y="1267654"/>
                </a:lnTo>
                <a:lnTo>
                  <a:pt x="2944969" y="1300767"/>
                </a:lnTo>
                <a:lnTo>
                  <a:pt x="2975214" y="1334223"/>
                </a:lnTo>
                <a:lnTo>
                  <a:pt x="3005085" y="1368019"/>
                </a:lnTo>
                <a:lnTo>
                  <a:pt x="3034580" y="1402153"/>
                </a:lnTo>
                <a:lnTo>
                  <a:pt x="3063695" y="1436620"/>
                </a:lnTo>
                <a:lnTo>
                  <a:pt x="3092427" y="1471417"/>
                </a:lnTo>
                <a:lnTo>
                  <a:pt x="3120772" y="1506542"/>
                </a:lnTo>
                <a:lnTo>
                  <a:pt x="3148727" y="1541991"/>
                </a:lnTo>
                <a:lnTo>
                  <a:pt x="3176290" y="1577760"/>
                </a:lnTo>
                <a:lnTo>
                  <a:pt x="3203455" y="1613846"/>
                </a:lnTo>
                <a:lnTo>
                  <a:pt x="3230222" y="1650247"/>
                </a:lnTo>
                <a:lnTo>
                  <a:pt x="3256585" y="1686958"/>
                </a:lnTo>
                <a:lnTo>
                  <a:pt x="3282542" y="1723976"/>
                </a:lnTo>
                <a:lnTo>
                  <a:pt x="3308090" y="1761299"/>
                </a:lnTo>
                <a:lnTo>
                  <a:pt x="3333224" y="1798922"/>
                </a:lnTo>
                <a:lnTo>
                  <a:pt x="3357943" y="1836843"/>
                </a:lnTo>
                <a:lnTo>
                  <a:pt x="3382242" y="1875058"/>
                </a:lnTo>
                <a:lnTo>
                  <a:pt x="3406118" y="1913564"/>
                </a:lnTo>
                <a:lnTo>
                  <a:pt x="3429569" y="1952357"/>
                </a:lnTo>
                <a:lnTo>
                  <a:pt x="3452590" y="1991435"/>
                </a:lnTo>
                <a:lnTo>
                  <a:pt x="3475178" y="2030794"/>
                </a:lnTo>
                <a:lnTo>
                  <a:pt x="3497331" y="2070430"/>
                </a:lnTo>
                <a:lnTo>
                  <a:pt x="3519044" y="2110341"/>
                </a:lnTo>
                <a:lnTo>
                  <a:pt x="3540315" y="2150523"/>
                </a:lnTo>
                <a:lnTo>
                  <a:pt x="3561140" y="2190973"/>
                </a:lnTo>
                <a:lnTo>
                  <a:pt x="3581515" y="2231688"/>
                </a:lnTo>
                <a:lnTo>
                  <a:pt x="3601439" y="2272664"/>
                </a:lnTo>
                <a:lnTo>
                  <a:pt x="3620907" y="2313897"/>
                </a:lnTo>
                <a:lnTo>
                  <a:pt x="3639915" y="2355385"/>
                </a:lnTo>
                <a:lnTo>
                  <a:pt x="3658462" y="2397125"/>
                </a:lnTo>
                <a:lnTo>
                  <a:pt x="3676543" y="2439113"/>
                </a:lnTo>
                <a:lnTo>
                  <a:pt x="3694155" y="2481345"/>
                </a:lnTo>
                <a:lnTo>
                  <a:pt x="3711294" y="2523819"/>
                </a:lnTo>
                <a:lnTo>
                  <a:pt x="3727959" y="2566531"/>
                </a:lnTo>
                <a:lnTo>
                  <a:pt x="3744144" y="2609478"/>
                </a:lnTo>
                <a:lnTo>
                  <a:pt x="3745949" y="2614441"/>
                </a:lnTo>
                <a:close/>
              </a:path>
            </a:pathLst>
          </a:custGeom>
          <a:solidFill>
            <a:srgbClr val="7304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9">
            <a:extLst>
              <a:ext uri="{FF2B5EF4-FFF2-40B4-BE49-F238E27FC236}">
                <a16:creationId xmlns:a16="http://schemas.microsoft.com/office/drawing/2014/main" id="{43B498E0-EC93-A35A-72B2-0BA2E8EAFC43}"/>
              </a:ext>
            </a:extLst>
          </p:cNvPr>
          <p:cNvSpPr txBox="1">
            <a:spLocks/>
          </p:cNvSpPr>
          <p:nvPr/>
        </p:nvSpPr>
        <p:spPr>
          <a:xfrm>
            <a:off x="-152400" y="-598368"/>
            <a:ext cx="9906000" cy="232243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12800" b="1" i="0">
                <a:solidFill>
                  <a:srgbClr val="B52567"/>
                </a:solidFill>
                <a:latin typeface="Tahoma"/>
                <a:ea typeface="+mj-ea"/>
                <a:cs typeface="Tahoma"/>
              </a:defRPr>
            </a:lvl1pPr>
          </a:lstStyle>
          <a:p>
            <a:r>
              <a:rPr lang="ru-RU" sz="15000" spc="457" baseline="8576" dirty="0">
                <a:solidFill>
                  <a:srgbClr val="833C7A">
                    <a:alpha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ДОКУМЕНТЫ</a:t>
            </a:r>
            <a:r>
              <a:rPr lang="ru-RU" sz="15000" spc="-11737" baseline="8576" dirty="0">
                <a:solidFill>
                  <a:srgbClr val="833C7A">
                    <a:alpha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ru-RU" sz="15000" dirty="0">
              <a:solidFill>
                <a:srgbClr val="833C7A">
                  <a:alpha val="1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sp>
        <p:nvSpPr>
          <p:cNvPr id="26" name="object 9">
            <a:extLst>
              <a:ext uri="{FF2B5EF4-FFF2-40B4-BE49-F238E27FC236}">
                <a16:creationId xmlns:a16="http://schemas.microsoft.com/office/drawing/2014/main" id="{76F6AD26-BDF7-AE6D-44A2-DFB650CD043E}"/>
              </a:ext>
            </a:extLst>
          </p:cNvPr>
          <p:cNvSpPr txBox="1">
            <a:spLocks/>
          </p:cNvSpPr>
          <p:nvPr/>
        </p:nvSpPr>
        <p:spPr>
          <a:xfrm>
            <a:off x="8685635" y="8704082"/>
            <a:ext cx="9906000" cy="232243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12800" b="1" i="0">
                <a:solidFill>
                  <a:srgbClr val="B52567"/>
                </a:solidFill>
                <a:latin typeface="Tahoma"/>
                <a:ea typeface="+mj-ea"/>
                <a:cs typeface="Tahoma"/>
              </a:defRPr>
            </a:lvl1pPr>
          </a:lstStyle>
          <a:p>
            <a:r>
              <a:rPr lang="ru-RU" sz="15000" spc="457" baseline="8576" dirty="0">
                <a:solidFill>
                  <a:srgbClr val="833C7A">
                    <a:alpha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ДОКУМЕНТЫ</a:t>
            </a:r>
            <a:r>
              <a:rPr lang="ru-RU" sz="15000" spc="-11737" baseline="8576" dirty="0">
                <a:solidFill>
                  <a:srgbClr val="833C7A">
                    <a:alpha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ru-RU" sz="15000" dirty="0">
              <a:solidFill>
                <a:srgbClr val="833C7A">
                  <a:alpha val="1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098EC8E2-6FFE-BA6D-5E69-F333DFE1ED6B}"/>
              </a:ext>
            </a:extLst>
          </p:cNvPr>
          <p:cNvSpPr/>
          <p:nvPr/>
        </p:nvSpPr>
        <p:spPr>
          <a:xfrm>
            <a:off x="423895" y="2599360"/>
            <a:ext cx="8521193" cy="5973140"/>
          </a:xfrm>
          <a:prstGeom prst="roundRect">
            <a:avLst/>
          </a:prstGeom>
          <a:solidFill>
            <a:srgbClr val="833C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373ED420-053C-5406-5D37-EACA63E376BD}"/>
              </a:ext>
            </a:extLst>
          </p:cNvPr>
          <p:cNvGrpSpPr/>
          <p:nvPr/>
        </p:nvGrpSpPr>
        <p:grpSpPr>
          <a:xfrm>
            <a:off x="10128704" y="3165295"/>
            <a:ext cx="7168695" cy="3986193"/>
            <a:chOff x="10128704" y="3139916"/>
            <a:chExt cx="7168695" cy="3986193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17067" y="3139916"/>
              <a:ext cx="3046934" cy="3077699"/>
            </a:xfrm>
            <a:prstGeom prst="rect">
              <a:avLst/>
            </a:prstGeom>
          </p:spPr>
        </p:pic>
        <p:grpSp>
          <p:nvGrpSpPr>
            <p:cNvPr id="5" name="object 5"/>
            <p:cNvGrpSpPr/>
            <p:nvPr/>
          </p:nvGrpSpPr>
          <p:grpSpPr>
            <a:xfrm>
              <a:off x="10141406" y="3302966"/>
              <a:ext cx="2914649" cy="2914649"/>
              <a:chOff x="10159572" y="3302966"/>
              <a:chExt cx="2914649" cy="2914649"/>
            </a:xfrm>
          </p:grpSpPr>
          <p:pic>
            <p:nvPicPr>
              <p:cNvPr id="6" name="object 6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0159572" y="3302966"/>
                <a:ext cx="2914649" cy="2914649"/>
              </a:xfrm>
              <a:prstGeom prst="rect">
                <a:avLst/>
              </a:prstGeom>
            </p:spPr>
          </p:pic>
          <p:sp>
            <p:nvSpPr>
              <p:cNvPr id="7" name="object 7"/>
              <p:cNvSpPr/>
              <p:nvPr/>
            </p:nvSpPr>
            <p:spPr>
              <a:xfrm>
                <a:off x="11352124" y="4495518"/>
                <a:ext cx="525780" cy="525780"/>
              </a:xfrm>
              <a:custGeom>
                <a:avLst/>
                <a:gdLst/>
                <a:ahLst/>
                <a:cxnLst/>
                <a:rect l="l" t="t" r="r" b="b"/>
                <a:pathLst>
                  <a:path w="525779" h="525779">
                    <a:moveTo>
                      <a:pt x="525512" y="525512"/>
                    </a:moveTo>
                    <a:lnTo>
                      <a:pt x="0" y="525512"/>
                    </a:lnTo>
                    <a:lnTo>
                      <a:pt x="0" y="0"/>
                    </a:lnTo>
                    <a:lnTo>
                      <a:pt x="525512" y="0"/>
                    </a:lnTo>
                    <a:lnTo>
                      <a:pt x="525512" y="52551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8" name="object 8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1382567" y="4572710"/>
                <a:ext cx="466724" cy="371474"/>
              </a:xfrm>
              <a:prstGeom prst="rect">
                <a:avLst/>
              </a:prstGeom>
            </p:spPr>
          </p:pic>
        </p:grpSp>
        <p:sp>
          <p:nvSpPr>
            <p:cNvPr id="9" name="object 9"/>
            <p:cNvSpPr txBox="1"/>
            <p:nvPr/>
          </p:nvSpPr>
          <p:spPr>
            <a:xfrm>
              <a:off x="10128704" y="6584935"/>
              <a:ext cx="7168695" cy="54117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40"/>
                </a:spcBef>
                <a:tabLst>
                  <a:tab pos="3790315" algn="l"/>
                </a:tabLst>
              </a:pPr>
              <a:r>
                <a:rPr sz="3400" spc="260" dirty="0">
                  <a:solidFill>
                    <a:srgbClr val="69487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#Вконтакте</a:t>
              </a:r>
              <a:r>
                <a:rPr sz="3400" dirty="0">
                  <a:solidFill>
                    <a:srgbClr val="69487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	</a:t>
              </a:r>
              <a:r>
                <a:rPr sz="3400" spc="305" dirty="0">
                  <a:solidFill>
                    <a:srgbClr val="69487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#Telegramm</a:t>
              </a:r>
              <a:endParaRPr sz="3400" dirty="0">
                <a:solidFill>
                  <a:srgbClr val="69487E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333137" y="952500"/>
            <a:ext cx="9650063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5000" b="1" spc="250" dirty="0">
                <a:solidFill>
                  <a:srgbClr val="69487E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ОСТАЛИСЬ</a:t>
            </a:r>
            <a:r>
              <a:rPr lang="ru-RU" sz="5000" b="1" spc="-80" dirty="0">
                <a:solidFill>
                  <a:srgbClr val="69487E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lang="ru-RU" sz="5000" b="1" spc="265" dirty="0">
                <a:solidFill>
                  <a:srgbClr val="69487E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ВОПРОСЫ?</a:t>
            </a:r>
            <a:endParaRPr sz="5000" dirty="0">
              <a:solidFill>
                <a:srgbClr val="69487E"/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652725" y="8267700"/>
            <a:ext cx="8321075" cy="2323071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5000" b="1" spc="1335" dirty="0">
                <a:solidFill>
                  <a:srgbClr val="69487E">
                    <a:alpha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ИТИСУ</a:t>
            </a:r>
            <a:endParaRPr sz="15000" dirty="0">
              <a:solidFill>
                <a:srgbClr val="69487E">
                  <a:alpha val="1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32436" y="5439789"/>
            <a:ext cx="7430564" cy="641842"/>
          </a:xfrm>
          <a:prstGeom prst="rect">
            <a:avLst/>
          </a:prstGeom>
        </p:spPr>
        <p:txBody>
          <a:bodyPr vert="horz" wrap="square" lIns="0" tIns="2393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85"/>
              </a:spcBef>
            </a:pPr>
            <a:endParaRPr sz="260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32434" y="7034322"/>
            <a:ext cx="7430563" cy="634148"/>
          </a:xfrm>
          <a:prstGeom prst="rect">
            <a:avLst/>
          </a:prstGeom>
        </p:spPr>
        <p:txBody>
          <a:bodyPr vert="horz" wrap="square" lIns="0" tIns="2317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25"/>
              </a:spcBef>
            </a:pPr>
            <a:endParaRPr sz="260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85800" y="2888770"/>
            <a:ext cx="7772397" cy="524181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000" b="1" spc="3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Контакты</a:t>
            </a:r>
            <a:endParaRPr sz="5000" dirty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310"/>
              </a:spcBef>
            </a:pPr>
            <a:r>
              <a:rPr sz="3400" spc="33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#Адрес</a:t>
            </a:r>
            <a:endParaRPr sz="3400" dirty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650"/>
              </a:spcBef>
            </a:pPr>
            <a:r>
              <a:rPr lang="ru-RU" sz="2800" spc="-2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 </a:t>
            </a:r>
            <a:r>
              <a:rPr sz="2800" spc="-20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г.Красноярск</a:t>
            </a:r>
            <a:r>
              <a:rPr sz="2800" spc="-2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,</a:t>
            </a:r>
            <a:r>
              <a:rPr sz="2800" spc="-19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spc="-15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ул.</a:t>
            </a:r>
            <a:r>
              <a:rPr sz="2800" spc="-19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spc="8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Лиды</a:t>
            </a:r>
            <a:r>
              <a:rPr sz="2800" spc="-18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spc="4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Прушинской,</a:t>
            </a:r>
            <a:r>
              <a:rPr sz="2800" spc="-19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spc="-5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2</a:t>
            </a:r>
            <a:endParaRPr lang="ru-RU" sz="2800" spc="-5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885"/>
              </a:spcBef>
            </a:pPr>
            <a:r>
              <a:rPr lang="ru-RU" sz="3400" spc="35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#Приемная</a:t>
            </a:r>
            <a:r>
              <a:rPr lang="ru-RU" sz="3400" spc="-12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lang="ru-RU" sz="3400" spc="39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комиссия</a:t>
            </a:r>
            <a:r>
              <a:rPr lang="ru-RU" sz="3400" spc="-114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lang="ru-RU" sz="3400" spc="370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ИТиСУ</a:t>
            </a:r>
            <a:endParaRPr lang="ru-RU" sz="3400" dirty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19685">
              <a:spcBef>
                <a:spcPts val="1614"/>
              </a:spcBef>
            </a:pPr>
            <a:r>
              <a:rPr lang="ru-RU" sz="2800" spc="-47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 +7</a:t>
            </a:r>
            <a:r>
              <a:rPr lang="ru-RU" sz="2800" spc="-26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ru-RU" sz="2800" spc="-27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(391) 206-</a:t>
            </a:r>
            <a:r>
              <a:rPr lang="ru-RU" sz="2800" spc="-13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24-</a:t>
            </a:r>
            <a:r>
              <a:rPr lang="ru-RU" sz="2800" spc="-2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29, </a:t>
            </a:r>
            <a:r>
              <a:rPr lang="ru-RU" sz="2800" spc="-47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+7</a:t>
            </a:r>
            <a:r>
              <a:rPr lang="ru-RU" sz="2800" spc="-26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ru-RU" sz="2800" spc="-27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(391) 206-</a:t>
            </a:r>
            <a:r>
              <a:rPr lang="ru-RU" sz="2800" spc="-13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24-</a:t>
            </a:r>
            <a:r>
              <a:rPr lang="ru-RU" sz="2800" spc="-2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69</a:t>
            </a:r>
          </a:p>
          <a:p>
            <a:pPr marL="12700">
              <a:lnSpc>
                <a:spcPct val="100000"/>
              </a:lnSpc>
              <a:spcBef>
                <a:spcPts val="1825"/>
              </a:spcBef>
            </a:pPr>
            <a:r>
              <a:rPr lang="ru-RU" sz="3400" spc="33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#Официальный</a:t>
            </a:r>
            <a:r>
              <a:rPr lang="ru-RU" sz="3400" spc="-11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lang="ru-RU" sz="3400" spc="26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сайт</a:t>
            </a:r>
            <a:endParaRPr lang="ru-RU" sz="3400" dirty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19685">
              <a:lnSpc>
                <a:spcPct val="100000"/>
              </a:lnSpc>
              <a:spcBef>
                <a:spcPts val="1575"/>
              </a:spcBef>
            </a:pPr>
            <a:r>
              <a:rPr lang="ru-RU" sz="2800" spc="-5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 </a:t>
            </a:r>
            <a:r>
              <a:rPr lang="ru-RU" sz="2800" spc="-5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Verdana"/>
                <a:hlinkClick r:id="rId5"/>
              </a:rPr>
              <a:t>http://economics.sfu-</a:t>
            </a:r>
            <a:r>
              <a:rPr lang="ru-RU" sz="2800" spc="-8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Verdana"/>
                <a:hlinkClick r:id="rId5"/>
              </a:rPr>
              <a:t>kras.ru/</a:t>
            </a:r>
            <a:r>
              <a:rPr lang="ru-RU" sz="2800" spc="-8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endParaRPr lang="ru-RU" sz="280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598911" y="1740895"/>
            <a:ext cx="6689089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b="1" spc="290" dirty="0">
                <a:solidFill>
                  <a:srgbClr val="69487E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СПРОСИ</a:t>
            </a:r>
            <a:r>
              <a:rPr sz="5000" b="1" spc="-85" dirty="0">
                <a:solidFill>
                  <a:srgbClr val="69487E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sz="5000" b="1" spc="180" dirty="0">
                <a:solidFill>
                  <a:srgbClr val="69487E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У</a:t>
            </a:r>
            <a:r>
              <a:rPr sz="5000" b="1" spc="-80" dirty="0">
                <a:solidFill>
                  <a:srgbClr val="69487E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sz="5000" b="1" spc="50" dirty="0">
                <a:solidFill>
                  <a:srgbClr val="69487E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НАС</a:t>
            </a:r>
            <a:r>
              <a:rPr lang="ru-RU" sz="5000" b="1" spc="50" dirty="0">
                <a:solidFill>
                  <a:srgbClr val="69487E"/>
                </a:solidFill>
                <a:latin typeface="Tahoma"/>
                <a:cs typeface="Tahoma"/>
              </a:rPr>
              <a:t>…</a:t>
            </a:r>
            <a:endParaRPr sz="5000" dirty="0">
              <a:solidFill>
                <a:srgbClr val="69487E"/>
              </a:solidFill>
              <a:latin typeface="Tahoma"/>
              <a:cs typeface="Tahoma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04800" y="-293554"/>
            <a:ext cx="8521193" cy="232371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5000" spc="1395" dirty="0">
                <a:solidFill>
                  <a:srgbClr val="001CB9">
                    <a:alpha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ИТИСУ</a:t>
            </a:r>
            <a:endParaRPr sz="15000" dirty="0">
              <a:solidFill>
                <a:srgbClr val="B52567">
                  <a:alpha val="1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</TotalTime>
  <Words>305</Words>
  <Application>Microsoft Office PowerPoint</Application>
  <PresentationFormat>Произвольный</PresentationFormat>
  <Paragraphs>82</Paragraphs>
  <Slides>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Tahoma</vt:lpstr>
      <vt:lpstr>Verdana</vt:lpstr>
      <vt:lpstr>Office Theme</vt:lpstr>
      <vt:lpstr>Презентация PowerPoint</vt:lpstr>
      <vt:lpstr>Презентация PowerPoint</vt:lpstr>
      <vt:lpstr>Образовательно- квалификационный уровень:</vt:lpstr>
      <vt:lpstr>КОЛИЧЕСТВО</vt:lpstr>
      <vt:lpstr>Презентация PowerPoint</vt:lpstr>
      <vt:lpstr>ИТИСУ</vt:lpstr>
      <vt:lpstr>ПЕРСПЕКТИВА</vt:lpstr>
      <vt:lpstr>Презентация PowerPoint</vt:lpstr>
      <vt:lpstr>ИТИСУ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СЕРВИС МАГИСТРАТУРА</dc:title>
  <dc:creator>Анастасия Тройнова</dc:creator>
  <cp:keywords>DAF800IBeno,BAE8OW2F7JQ</cp:keywords>
  <cp:lastModifiedBy>Виктория Иванова</cp:lastModifiedBy>
  <cp:revision>1</cp:revision>
  <dcterms:created xsi:type="dcterms:W3CDTF">2025-02-03T05:05:48Z</dcterms:created>
  <dcterms:modified xsi:type="dcterms:W3CDTF">2025-02-06T08:54:37Z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2024-04-10T00:00:00Z</vt:filetime>
  </property>
  <property fmtid="{D5CDD505-2E9C-101B-9397-08002B2CF9AE}" pid="3" name="Creator">
    <vt:lpwstr>Canva</vt:lpwstr>
  </property>
  <property fmtid="{D5CDD505-2E9C-101B-9397-08002B2CF9AE}" pid="4" name="LastSaved">
    <vt:filetime>2025-02-03T00:00:00Z</vt:filetime>
  </property>
  <property fmtid="{D5CDD505-2E9C-101B-9397-08002B2CF9AE}" pid="5" name="Producer">
    <vt:lpwstr>Canva</vt:lpwstr>
  </property>
</Properties>
</file>