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5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1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BEB9-6A5F-41E6-90E9-B9446D9829C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6ECA-236C-447A-9BC9-62A58486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39772">
            <a:off x="4636395" y="2828928"/>
            <a:ext cx="144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21993">
            <a:off x="4618727" y="3174023"/>
            <a:ext cx="1201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гурманов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876" y="250484"/>
            <a:ext cx="997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Блюда из медуз являются деликатесом в ряде стран. Какой метод обработки медуз не используется?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Вяление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16668" y="3118339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Бланширование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16868" y="4441582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Консервирование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8" y="215315"/>
            <a:ext cx="979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Ахиако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традиционный колумбийский суп. Какой основной продукт входит в его состав?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94738" y="292197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99638" y="4412273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153" y="206468"/>
            <a:ext cx="10782300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вкус имеет красно-бардовая пряность под названием сумах?</a:t>
            </a:r>
          </a:p>
          <a:p>
            <a:pPr indent="457200" algn="just">
              <a:lnSpc>
                <a:spcPct val="150000"/>
              </a:lnSpc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14699" y="1814147"/>
            <a:ext cx="2136531" cy="844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кислый</a:t>
            </a:r>
            <a:endParaRPr lang="ru-RU" sz="1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64215" y="4620820"/>
            <a:ext cx="2136531" cy="844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</a:t>
            </a:r>
            <a:endParaRPr lang="ru-RU" sz="1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24045" y="3209503"/>
            <a:ext cx="2136531" cy="844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</a:t>
            </a:r>
            <a:endParaRPr lang="ru-RU" sz="1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153" y="206468"/>
            <a:ext cx="1078230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Повара часто используют термин «</a:t>
            </a:r>
            <a:r>
              <a:rPr lang="ru-RU" sz="16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припускание</a:t>
            </a:r>
            <a:r>
              <a:rPr lang="ru-RU" sz="1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а что он обозначает?</a:t>
            </a:r>
          </a:p>
        </p:txBody>
      </p:sp>
      <p:sp>
        <p:nvSpPr>
          <p:cNvPr id="4" name="Овал 3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Кратковременная обработка кипятком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78315" y="3219451"/>
            <a:ext cx="2678724" cy="10580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Варка в небольшом количестве жидкости или в собственном соку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21062" y="4920760"/>
            <a:ext cx="2136531" cy="844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Обжаривание в жире до полуготовности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связки продуктов и образования корочки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94738" y="3135924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горечи в продуктах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69623" y="4475286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излишки влаги в продуктах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8291" y="113492"/>
            <a:ext cx="35150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используют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льезон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08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5865" y="118854"/>
            <a:ext cx="10360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рулет из маринованной сельди с начинкой из корнишонов, лука и различных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специй?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59768" y="42525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Рольмопс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58506" y="3006970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Форшмак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Пекинская капуста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15961" y="292197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41730" y="4259873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Соевые бобы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246" y="325315"/>
            <a:ext cx="869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Какой ингредиент является главным в приготовлении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кимчхи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15961" y="3037010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Галушки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68106" y="4259873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723" y="351692"/>
            <a:ext cx="818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Какое блюдо упомянуто А.С. Пушкиным в стихотворении Гусар?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9054" y="276861"/>
            <a:ext cx="8847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Что не входило в старейший рецепт </a:t>
            </a:r>
            <a:r>
              <a:rPr lang="ru-RU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знаменитого кетчупа?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Фасоль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94738" y="3034813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Томаты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74776" y="4528039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Чеснок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723"/>
            <a:ext cx="12192000" cy="6084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115" y="342900"/>
            <a:ext cx="944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Что является основным ингредиентом в польском супе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14699" y="1814147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Томаты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91452" y="3081706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 тофу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17223" y="4536832"/>
            <a:ext cx="2602524" cy="893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Овсяная мука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193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 Скакун</dc:creator>
  <cp:lastModifiedBy>Ольга В Скакун</cp:lastModifiedBy>
  <cp:revision>25</cp:revision>
  <dcterms:created xsi:type="dcterms:W3CDTF">2026-02-20T05:16:15Z</dcterms:created>
  <dcterms:modified xsi:type="dcterms:W3CDTF">2026-03-04T04:34:39Z</dcterms:modified>
</cp:coreProperties>
</file>