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8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1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7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2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2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958D-0C5D-49F9-8532-6A7354E266C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021D-3E21-4DEA-B375-7FB2AD114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046" y="72976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Викторина</a:t>
            </a:r>
          </a:p>
          <a:p>
            <a:r>
              <a:rPr lang="ru-RU" b="1" dirty="0" smtClean="0">
                <a:latin typeface="+mj-lt"/>
              </a:rPr>
              <a:t>«ЗНАТОКИ МОЛОКА»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0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531" y="485727"/>
            <a:ext cx="10958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Молоко какого животного легко усваивается даже людьми с непереносимостью лактозы?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7" y="1055077"/>
            <a:ext cx="6858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0775" y="1118818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Козье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0775" y="2931134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Ослиное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0775" y="5037992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Верблюжье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23" y="485728"/>
            <a:ext cx="1082626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В каком месяце ежегодно отмечают всемирный день молока?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07831"/>
            <a:ext cx="6858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3175" y="1215534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Июнь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3175" y="2862625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Июль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3175" y="494933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Август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239" b="23236"/>
          <a:stretch/>
        </p:blipFill>
        <p:spPr>
          <a:xfrm>
            <a:off x="1524000" y="976544"/>
            <a:ext cx="9144000" cy="4287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6726" y="6019060"/>
            <a:ext cx="4332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С уважением, коллектив библиотеки </a:t>
            </a:r>
            <a:r>
              <a:rPr lang="ru-RU" sz="1200" i="1" dirty="0" err="1" smtClean="0"/>
              <a:t>ИТиСУ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9715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52" y="353842"/>
            <a:ext cx="11468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литров молока уйдет на производство одного килограмма сыра?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5" y="861673"/>
            <a:ext cx="6858000" cy="4533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06607" y="4524362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6607" y="279284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6607" y="1061324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622" y="448380"/>
            <a:ext cx="458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веке молоко стали пастеризовать?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6" y="982193"/>
            <a:ext cx="6858000" cy="4562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45060" y="98219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XVIII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6607" y="273479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XIX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6607" y="4689616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XX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607" y="329643"/>
            <a:ext cx="1115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течение какого времени свежее парное молоко содержит большое количество гормонов эстрогенов, вредных для мужского организма?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1" y="1252973"/>
            <a:ext cx="5228492" cy="3739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79321" y="125297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минуты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9321" y="2828342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 минут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9321" y="4241208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 минут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945" y="345050"/>
            <a:ext cx="10509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Как следует хранить молоко, чтобы оно не теряло ценные витамины?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forms/1520179/328c22641360c1b4b6eeb67fc3549a82/72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5" y="1076813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7021" y="1076811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холоде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27021" y="2711082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свету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7021" y="434535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темноте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52" y="309881"/>
            <a:ext cx="1140655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свежие пятна на одежде легко выводятся молоком?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37" y="1000492"/>
            <a:ext cx="5019311" cy="43012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79321" y="125297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Чернила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1382" y="2982825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1382" y="4712677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Трава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844" y="422004"/>
            <a:ext cx="405886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Какой водой лучше смывать молоко?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2" y="1002323"/>
            <a:ext cx="6858000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0775" y="1279350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Горячей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0775" y="2993780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Комнатной температуры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0775" y="4696627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Холодной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583" y="591235"/>
            <a:ext cx="10333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Где растёт дерево Сорвейра, сок которого напоминает молоко и употребляется местными жителями в пищу?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3" y="1412264"/>
            <a:ext cx="6858000" cy="3857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0775" y="1412262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Южная Америка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0775" y="304653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0775" y="4680804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Мадагаскар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38" y="325288"/>
            <a:ext cx="397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Из какого молока делают сыр Фета?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8" y="899013"/>
            <a:ext cx="6858000" cy="3829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0775" y="899013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Коровьего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0775" y="2518995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Овечьего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0775" y="4138978"/>
            <a:ext cx="2162908" cy="58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Козьего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174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 Скакун</dc:creator>
  <cp:lastModifiedBy>Ольга В Скакун</cp:lastModifiedBy>
  <cp:revision>21</cp:revision>
  <dcterms:created xsi:type="dcterms:W3CDTF">2026-04-23T06:23:52Z</dcterms:created>
  <dcterms:modified xsi:type="dcterms:W3CDTF">2026-04-29T08:39:44Z</dcterms:modified>
</cp:coreProperties>
</file>