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36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Инновационный проект в гостиничном бизнесе «Незаменимый помощник -Браслет здоровья»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5165902"/>
            <a:ext cx="4953000" cy="157546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Выполнила: студент группы ТТ19-02БГР</a:t>
            </a:r>
          </a:p>
          <a:p>
            <a:r>
              <a:rPr lang="ru-RU" dirty="0" smtClean="0"/>
              <a:t>Солнцева Александра </a:t>
            </a:r>
          </a:p>
          <a:p>
            <a:r>
              <a:rPr lang="ru-RU" dirty="0" smtClean="0"/>
              <a:t>Институт торговли и сферы услуг СФУ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9080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051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риски инновационного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22518"/>
              </p:ext>
            </p:extLst>
          </p:nvPr>
        </p:nvGraphicFramePr>
        <p:xfrm>
          <a:off x="179509" y="1412776"/>
          <a:ext cx="8723316" cy="531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188"/>
                <a:gridCol w="2426223"/>
                <a:gridCol w="1800200"/>
                <a:gridCol w="864096"/>
                <a:gridCol w="792088"/>
                <a:gridCol w="864096"/>
                <a:gridCol w="730425"/>
              </a:tblGrid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Риск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Причины возникновения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Признаки приближения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Вероятность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Угроза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Итоговая оценка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Ранг риска</a:t>
                      </a:r>
                      <a:endParaRPr lang="ru-RU" i="1" dirty="0"/>
                    </a:p>
                  </a:txBody>
                  <a:tcPr/>
                </a:tc>
              </a:tr>
              <a:tr h="1048405">
                <a:tc>
                  <a:txBody>
                    <a:bodyPr/>
                    <a:lstStyle/>
                    <a:p>
                      <a:r>
                        <a:rPr lang="ru-RU" dirty="0" smtClean="0"/>
                        <a:t>Риск сбоя программного обеспечения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Ошибка, допущенная на этапе программирования</a:t>
                      </a:r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Вирусная атака. Зараженная компьютерная система будет работать с ошибками или вообще выйдет из строя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Невозможности работы с программой, отвечающей за выполнения действий.</a:t>
                      </a:r>
                    </a:p>
                    <a:p>
                      <a:r>
                        <a:rPr lang="ru-RU" dirty="0" smtClean="0"/>
                        <a:t>Невозможность  получения доступа к данным или их сохранению.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614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риски инновационного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676464"/>
              </p:ext>
            </p:extLst>
          </p:nvPr>
        </p:nvGraphicFramePr>
        <p:xfrm>
          <a:off x="179512" y="1052736"/>
          <a:ext cx="8805663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72"/>
                <a:gridCol w="2717584"/>
                <a:gridCol w="1211890"/>
                <a:gridCol w="847534"/>
                <a:gridCol w="924582"/>
                <a:gridCol w="924582"/>
                <a:gridCol w="792619"/>
              </a:tblGrid>
              <a:tr h="93321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Риск несанкционированного доступа к данным со стороны посторонних лиц.</a:t>
                      </a:r>
                    </a:p>
                    <a:p>
                      <a:r>
                        <a:rPr lang="ru-RU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Сбой программы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0,4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0,5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0,2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33212">
                <a:tc>
                  <a:txBody>
                    <a:bodyPr/>
                    <a:lstStyle/>
                    <a:p>
                      <a:r>
                        <a:rPr lang="ru-RU" dirty="0" smtClean="0"/>
                        <a:t>Случайный риск в неточности исполняемых действий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Искусственный интеллект, работающий с неполными данными, способен ошибиться. Ошибки такого рода почти неизбежны, поскольку невозможно знать все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Ошибки в выполнении поставленных задач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107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5" y="188640"/>
            <a:ext cx="8964488" cy="15121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по профилактике и нейтрализации выявленных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рисков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325112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ru-RU" i="1" dirty="0"/>
              <a:t>Полностью избежать данных рисков невозможно, но минимизировать их появления можно с помощью следующих мер:</a:t>
            </a:r>
          </a:p>
          <a:p>
            <a:pPr algn="just"/>
            <a:r>
              <a:rPr lang="ru-RU" dirty="0"/>
              <a:t>1. Использовать современное оборудование, высококвалифицированных сотрудников при установлении и разработки программы</a:t>
            </a:r>
          </a:p>
          <a:p>
            <a:pPr algn="just"/>
            <a:r>
              <a:rPr lang="ru-RU" dirty="0"/>
              <a:t>2. Организовать эффективную рекламу товара, описать его конкурентные преимущества, чтобы заинтересовать как можно больше потребителей</a:t>
            </a:r>
          </a:p>
          <a:p>
            <a:pPr algn="just"/>
            <a:r>
              <a:rPr lang="ru-RU" dirty="0"/>
              <a:t>3. Проводить испытания с целью выявления ошибок и быстрого их устранения</a:t>
            </a:r>
          </a:p>
          <a:p>
            <a:pPr algn="just"/>
            <a:r>
              <a:rPr lang="ru-RU" dirty="0"/>
              <a:t>4.Использовать двухфакторную аутентификацию, избегать использования незащищенных сетей чтобы предотвратить риск несанкционированного доступа к данным посторонних лиц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417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внедрения инновационного проекта в зависимости от учитываемых результатов и затрат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1844824"/>
            <a:ext cx="4968552" cy="49305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/>
              <a:t>Социальный – </a:t>
            </a:r>
            <a:r>
              <a:rPr lang="ru-RU" dirty="0"/>
              <a:t>более полное удовлетворение человеческих потребностей, за счет расширения возможностей средства размещения, улучшение условий проживания отдыхающих в санаториях, что способствует повышению степени безопасности </a:t>
            </a:r>
            <a:r>
              <a:rPr lang="ru-RU" dirty="0" smtClean="0"/>
              <a:t>их</a:t>
            </a:r>
          </a:p>
          <a:p>
            <a:pPr algn="just"/>
            <a:r>
              <a:rPr lang="ru-RU" b="1" dirty="0" smtClean="0"/>
              <a:t>Экономический</a:t>
            </a:r>
            <a:r>
              <a:rPr lang="ru-RU" dirty="0" smtClean="0"/>
              <a:t> </a:t>
            </a:r>
            <a:r>
              <a:rPr lang="ru-RU" dirty="0"/>
              <a:t>– рост прибыли и рентабельности санаториев за счет увеличения спроса от потребителей на услуги из-за внедрения инновации, рост объемов </a:t>
            </a:r>
            <a:r>
              <a:rPr lang="ru-RU" dirty="0" smtClean="0"/>
              <a:t>продаж</a:t>
            </a:r>
          </a:p>
          <a:p>
            <a:pPr algn="just"/>
            <a:r>
              <a:rPr lang="ru-RU" b="1" dirty="0"/>
              <a:t>Научно – технический </a:t>
            </a:r>
            <a:r>
              <a:rPr lang="ru-RU" dirty="0"/>
              <a:t>– усовершенствование такой техники как фитнес-браслет, добавление новых функций , появление новой технологии организации помощи отдыхающим в </a:t>
            </a:r>
            <a:r>
              <a:rPr lang="ru-RU" dirty="0" smtClean="0"/>
              <a:t>санаториях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4563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4" y="4099698"/>
            <a:ext cx="3770784" cy="251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130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проблемы, на решение которой направлен проект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2314347"/>
            <a:ext cx="4038600" cy="45259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Данный </a:t>
            </a:r>
            <a:r>
              <a:rPr lang="ru-RU" sz="2400" dirty="0"/>
              <a:t>проект направлен на предотвращение чрезвычайных ситуаций с отдыхающими гостями в санаториях-профилакториях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492896"/>
            <a:ext cx="4239727" cy="289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423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идея, цели и задачи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1484784"/>
            <a:ext cx="4968552" cy="489654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Идея состоит в том</a:t>
            </a:r>
            <a:r>
              <a:rPr lang="ru-RU" dirty="0"/>
              <a:t>, что каждому человеку важно следить за состоянием своего здоровья, но это получается не у </a:t>
            </a:r>
            <a:r>
              <a:rPr lang="ru-RU" dirty="0" smtClean="0"/>
              <a:t>каждого, кто-то </a:t>
            </a:r>
            <a:r>
              <a:rPr lang="ru-RU" dirty="0"/>
              <a:t>не хочет тратить свое время, а кому- то неудобно использовать различные аппараты для проверки того или иного </a:t>
            </a:r>
            <a:r>
              <a:rPr lang="ru-RU" dirty="0" smtClean="0"/>
              <a:t>показателя. </a:t>
            </a:r>
            <a:r>
              <a:rPr lang="ru-RU" dirty="0"/>
              <a:t>Д</a:t>
            </a:r>
            <a:r>
              <a:rPr lang="ru-RU" dirty="0" smtClean="0"/>
              <a:t>аже людям, которые приехали в санатории отдохнуть и поправить свое здоровье, не всегда получается держать постоянную связь с лечащим персоналом, поэтому предлагается внедрить такое </a:t>
            </a:r>
            <a:r>
              <a:rPr lang="ru-RU" dirty="0"/>
              <a:t>устройство как </a:t>
            </a:r>
            <a:r>
              <a:rPr lang="ru-RU" b="1" dirty="0" smtClean="0"/>
              <a:t>браслет –здоровья </a:t>
            </a:r>
            <a:r>
              <a:rPr lang="ru-RU" dirty="0" smtClean="0"/>
              <a:t>, </a:t>
            </a:r>
            <a:r>
              <a:rPr lang="ru-RU" dirty="0"/>
              <a:t>который содержит в себе множество функций, он держит в курсе о состоянии организма различных </a:t>
            </a:r>
            <a:r>
              <a:rPr lang="ru-RU" dirty="0" smtClean="0"/>
              <a:t>показателей</a:t>
            </a:r>
            <a:r>
              <a:rPr lang="ru-RU" dirty="0"/>
              <a:t>: давление, пульс, температуру, уровень стресса, уровень кислорода в легких, а также посчитать  количество пройденных шагов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34700"/>
            <a:ext cx="396844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3968441" cy="232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79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764704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Помимо этого </a:t>
            </a:r>
            <a:r>
              <a:rPr lang="ru-RU" dirty="0"/>
              <a:t>в каждом браслете встроена </a:t>
            </a:r>
            <a:r>
              <a:rPr lang="ru-RU" dirty="0" err="1" smtClean="0"/>
              <a:t>геолокация</a:t>
            </a:r>
            <a:r>
              <a:rPr lang="ru-RU" dirty="0"/>
              <a:t>, которая позволяет персоналу санатория следить за передвижением гостей. У каждого браслета есть свой номер, который закрепляется за конкретным отдыхающим, а также функция связи с </a:t>
            </a:r>
            <a:r>
              <a:rPr lang="ru-RU" dirty="0" err="1"/>
              <a:t>ресепшеном</a:t>
            </a:r>
            <a:r>
              <a:rPr lang="ru-RU" dirty="0"/>
              <a:t>, в случае когда им становится плохо, на </a:t>
            </a:r>
            <a:r>
              <a:rPr lang="ru-RU" dirty="0" err="1"/>
              <a:t>ресепшен</a:t>
            </a:r>
            <a:r>
              <a:rPr lang="ru-RU" dirty="0"/>
              <a:t> поступает сигнал, который сотрудники передают врачам.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764704"/>
            <a:ext cx="4470648" cy="5400600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u-RU" b="1" dirty="0"/>
              <a:t>Цели:</a:t>
            </a:r>
          </a:p>
          <a:p>
            <a:pPr algn="just"/>
            <a:r>
              <a:rPr lang="ru-RU" dirty="0"/>
              <a:t>1.	Создать контролирующую обстановку в санатории,</a:t>
            </a:r>
          </a:p>
          <a:p>
            <a:pPr algn="just"/>
            <a:r>
              <a:rPr lang="ru-RU" dirty="0"/>
              <a:t>2.	Обеспечить безопасность отдыхающим</a:t>
            </a:r>
          </a:p>
          <a:p>
            <a:pPr marL="109728" indent="0" algn="just">
              <a:buNone/>
            </a:pPr>
            <a:r>
              <a:rPr lang="ru-RU" b="1" dirty="0"/>
              <a:t>Задачи:</a:t>
            </a:r>
          </a:p>
          <a:p>
            <a:pPr algn="just"/>
            <a:r>
              <a:rPr lang="ru-RU" dirty="0" smtClean="0"/>
              <a:t>Выбрать </a:t>
            </a:r>
            <a:r>
              <a:rPr lang="ru-RU" dirty="0" err="1"/>
              <a:t>высококвалифированных</a:t>
            </a:r>
            <a:r>
              <a:rPr lang="ru-RU" dirty="0"/>
              <a:t> сотрудников для реализации проекта</a:t>
            </a:r>
          </a:p>
          <a:p>
            <a:pPr algn="just"/>
            <a:r>
              <a:rPr lang="ru-RU" dirty="0" smtClean="0"/>
              <a:t>Провести </a:t>
            </a:r>
            <a:r>
              <a:rPr lang="ru-RU" dirty="0"/>
              <a:t>необходимые расчеты, анализ рынка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Оформить необходимую документацию;</a:t>
            </a:r>
          </a:p>
          <a:p>
            <a:pPr algn="just"/>
            <a:r>
              <a:rPr lang="ru-RU" dirty="0" smtClean="0"/>
              <a:t>Создать </a:t>
            </a:r>
            <a:r>
              <a:rPr lang="ru-RU" dirty="0"/>
              <a:t>условия для ознакомления потребителей с идеей проекта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Внедрить в </a:t>
            </a:r>
            <a:r>
              <a:rPr lang="ru-RU" dirty="0" smtClean="0"/>
              <a:t>санаторий </a:t>
            </a:r>
            <a:r>
              <a:rPr lang="ru-RU" dirty="0"/>
              <a:t>проект, проводить анализ его использования потребителями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399203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23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анализа рынка (аналогичные проекты, конкуренты, потребители).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2453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На рынке предлагается множество вариантов различных </a:t>
            </a:r>
            <a:r>
              <a:rPr lang="ru-RU" dirty="0" smtClean="0"/>
              <a:t>фитнес-браслетов и смарт-часов </a:t>
            </a:r>
            <a:r>
              <a:rPr lang="ru-RU" dirty="0"/>
              <a:t>для личного пользования, данные браслеты обладают меньшим количеством функций, например, там не предусмотрена связь с </a:t>
            </a:r>
            <a:r>
              <a:rPr lang="ru-RU" dirty="0" err="1"/>
              <a:t>ресепшеном</a:t>
            </a:r>
            <a:r>
              <a:rPr lang="ru-RU" dirty="0"/>
              <a:t>, поэтому его использование в средствах размещения для обеспечения безопасности гостей нигде не предусмотрено</a:t>
            </a:r>
            <a:r>
              <a:rPr lang="ru-RU" dirty="0" smtClean="0"/>
              <a:t>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первую очередь данная услуга предусмотрена для людей старшего возраста, которые приехали подлечиться в санаторий, она помогает им чувствовать себя увереннее.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155047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029" y="3284984"/>
            <a:ext cx="175411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8960"/>
            <a:ext cx="196656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150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896544" cy="530120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1.Провести предварительное исследование рынка, с целью выявления </a:t>
            </a:r>
            <a:r>
              <a:rPr lang="ru-RU" dirty="0" smtClean="0"/>
              <a:t>санатория, </a:t>
            </a:r>
            <a:r>
              <a:rPr lang="ru-RU" dirty="0"/>
              <a:t>в </a:t>
            </a:r>
            <a:r>
              <a:rPr lang="ru-RU" dirty="0" smtClean="0"/>
              <a:t>который </a:t>
            </a:r>
            <a:r>
              <a:rPr lang="ru-RU" dirty="0"/>
              <a:t>можно внедрить данную инновацию</a:t>
            </a:r>
          </a:p>
          <a:p>
            <a:r>
              <a:rPr lang="ru-RU" dirty="0"/>
              <a:t>2.Предварительная оценка деятельности компаний по разработке </a:t>
            </a:r>
            <a:r>
              <a:rPr lang="ru-RU" dirty="0" smtClean="0"/>
              <a:t>аналогичных браслетов</a:t>
            </a:r>
            <a:r>
              <a:rPr lang="ru-RU" dirty="0"/>
              <a:t>, на основании которой будет выбрана лучшая </a:t>
            </a:r>
          </a:p>
          <a:p>
            <a:r>
              <a:rPr lang="ru-RU" dirty="0"/>
              <a:t>3. Заключение договора с компанией на создание ими данных браслетов </a:t>
            </a:r>
            <a:r>
              <a:rPr lang="ru-RU" dirty="0" smtClean="0"/>
              <a:t>- здоровья</a:t>
            </a:r>
            <a:endParaRPr lang="ru-RU" dirty="0"/>
          </a:p>
          <a:p>
            <a:r>
              <a:rPr lang="ru-RU" dirty="0"/>
              <a:t>4. Заключение договоров на сотрудничество с </a:t>
            </a:r>
            <a:r>
              <a:rPr lang="ru-RU" dirty="0" smtClean="0"/>
              <a:t>санаторием</a:t>
            </a:r>
            <a:endParaRPr lang="ru-RU" dirty="0"/>
          </a:p>
          <a:p>
            <a:r>
              <a:rPr lang="ru-RU" dirty="0"/>
              <a:t>5. Заключение договоров поставки товара </a:t>
            </a:r>
          </a:p>
          <a:p>
            <a:r>
              <a:rPr lang="ru-RU" dirty="0"/>
              <a:t>6. Разработка операционной системы, внедрение ее в санаторий</a:t>
            </a:r>
          </a:p>
          <a:p>
            <a:r>
              <a:rPr lang="ru-RU" dirty="0"/>
              <a:t>7.Провести испытания продукта на отдыхающих</a:t>
            </a:r>
          </a:p>
          <a:p>
            <a:r>
              <a:rPr lang="ru-RU" dirty="0"/>
              <a:t>8. Внести корректировки по недочетам </a:t>
            </a:r>
          </a:p>
          <a:p>
            <a:r>
              <a:rPr lang="ru-RU" dirty="0"/>
              <a:t>9. Организация рекламы данного продукта </a:t>
            </a:r>
          </a:p>
          <a:p>
            <a:r>
              <a:rPr lang="ru-RU" dirty="0"/>
              <a:t>10. Внедрение данного продукта в деятельность санатория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4813583" cy="32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540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и новизна проекта, его конкурентные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4254624" cy="475252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Следить за своим здоровьем актуально в любое время, </a:t>
            </a:r>
            <a:r>
              <a:rPr lang="ru-RU" dirty="0" smtClean="0"/>
              <a:t>Именно </a:t>
            </a:r>
            <a:r>
              <a:rPr lang="ru-RU" dirty="0"/>
              <a:t>поэтому предлагается ввести такую услугу в санаториях, где главной целью является лечение и профилактика своего здоровья. Как правило, в санаториях процент пожилых людей выше процента других отдыхающих, поэтому для них это будет полезной вещью, которая будет держать их постоянно в курсе о тех или иных показателях организма, а также поможет им быстро поставить в известность сотрудников санатория о случившейся ситуации.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844824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Конкурентные преимущества следующие:</a:t>
            </a:r>
          </a:p>
          <a:p>
            <a:r>
              <a:rPr lang="ru-RU" dirty="0" smtClean="0"/>
              <a:t>Обладает расширенным количеством </a:t>
            </a:r>
            <a:r>
              <a:rPr lang="ru-RU" dirty="0"/>
              <a:t>различных </a:t>
            </a:r>
            <a:r>
              <a:rPr lang="ru-RU" dirty="0" smtClean="0"/>
              <a:t>функций по сравнению с фитнес-браслетами, представленными на рынке</a:t>
            </a:r>
            <a:endParaRPr lang="ru-RU" dirty="0"/>
          </a:p>
          <a:p>
            <a:r>
              <a:rPr lang="ru-RU" dirty="0" smtClean="0"/>
              <a:t>Подходит </a:t>
            </a:r>
            <a:r>
              <a:rPr lang="ru-RU" dirty="0"/>
              <a:t>для людей любой возрастной группы</a:t>
            </a:r>
          </a:p>
          <a:p>
            <a:r>
              <a:rPr lang="ru-RU" dirty="0" smtClean="0"/>
              <a:t>Помогает </a:t>
            </a:r>
            <a:r>
              <a:rPr lang="ru-RU" dirty="0"/>
              <a:t>проще функционировать  с наименьшими затратами людям с ограниченными возможностями здоровья</a:t>
            </a:r>
          </a:p>
          <a:p>
            <a:r>
              <a:rPr lang="ru-RU" dirty="0" smtClean="0"/>
              <a:t>Врачи </a:t>
            </a:r>
            <a:r>
              <a:rPr lang="ru-RU" dirty="0"/>
              <a:t>санатория всегда в курсе о состоянии отдыхающего, т.к. им на ПК передаются все измерения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16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700808"/>
            <a:ext cx="4536504" cy="496855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Себестоимость брасле</a:t>
            </a:r>
            <a:r>
              <a:rPr lang="ru-RU" dirty="0" smtClean="0"/>
              <a:t>та –</a:t>
            </a:r>
            <a:r>
              <a:rPr lang="en-US" dirty="0" smtClean="0"/>
              <a:t> 1</a:t>
            </a:r>
            <a:r>
              <a:rPr lang="ru-RU" dirty="0" smtClean="0"/>
              <a:t>5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Покупаем по цене за 1шт </a:t>
            </a:r>
            <a:r>
              <a:rPr lang="ru-RU" dirty="0" smtClean="0"/>
              <a:t>– 20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Санаторий на 120 мест «Солнечный </a:t>
            </a:r>
            <a:r>
              <a:rPr lang="ru-RU" dirty="0" err="1" smtClean="0"/>
              <a:t>Тесь</a:t>
            </a:r>
            <a:r>
              <a:rPr lang="ru-RU" dirty="0"/>
              <a:t>», Красноярский край, Минусинский район, урочище </a:t>
            </a:r>
            <a:r>
              <a:rPr lang="ru-RU" dirty="0" err="1"/>
              <a:t>Тесинский</a:t>
            </a:r>
            <a:r>
              <a:rPr lang="ru-RU" dirty="0"/>
              <a:t> </a:t>
            </a:r>
            <a:r>
              <a:rPr lang="ru-RU" dirty="0" smtClean="0"/>
              <a:t>бор. </a:t>
            </a:r>
            <a:r>
              <a:rPr lang="ru-RU" dirty="0"/>
              <a:t>Н</a:t>
            </a:r>
            <a:r>
              <a:rPr lang="ru-RU" dirty="0" smtClean="0"/>
              <a:t>а первоначальном этапе внедряем на 50% потребителей от общего количества мест – 60 мест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цен</a:t>
            </a: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приобретенных браслетов</a:t>
            </a:r>
            <a:r>
              <a:rPr lang="ru-RU" dirty="0" smtClean="0"/>
              <a:t> – 1 200 000.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IT-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специалиста – 500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Транспортировка – 100 тыс. руб.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Реклама – 2 млн руб.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Окупаемость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 </a:t>
            </a:r>
            <a:r>
              <a:rPr lang="ru-RU" dirty="0" smtClean="0"/>
              <a:t>– приблизительно 3 года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Компания, разрабатывающая данный продукт </a:t>
            </a:r>
            <a:r>
              <a:rPr lang="ru-RU" dirty="0"/>
              <a:t>– </a:t>
            </a:r>
            <a:r>
              <a:rPr lang="ru-RU" dirty="0" smtClean="0"/>
              <a:t>1ед.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035602" cy="22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4035602" cy="236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08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риски инновационного проекта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97606"/>
              </p:ext>
            </p:extLst>
          </p:nvPr>
        </p:nvGraphicFramePr>
        <p:xfrm>
          <a:off x="179510" y="1412875"/>
          <a:ext cx="885698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70"/>
                <a:gridCol w="1872208"/>
                <a:gridCol w="2016224"/>
                <a:gridCol w="936104"/>
                <a:gridCol w="792088"/>
                <a:gridCol w="936104"/>
                <a:gridCol w="792090"/>
              </a:tblGrid>
              <a:tr h="863997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Риск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Причины возникновения</a:t>
                      </a:r>
                    </a:p>
                    <a:p>
                      <a:pPr algn="ctr"/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Признаки приближения</a:t>
                      </a:r>
                    </a:p>
                    <a:p>
                      <a:pPr algn="ctr"/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Вероятность</a:t>
                      </a:r>
                    </a:p>
                    <a:p>
                      <a:pPr algn="ctr"/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Угроза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Итоговая оценка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Ранг риска</a:t>
                      </a:r>
                      <a:endParaRPr lang="ru-RU" i="1" dirty="0"/>
                    </a:p>
                  </a:txBody>
                  <a:tcPr/>
                </a:tc>
              </a:tr>
              <a:tr h="131412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Риск незаинтересованности потребителей в данном продукте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Высокая стоимость </a:t>
                      </a:r>
                    </a:p>
                    <a:p>
                      <a:r>
                        <a:rPr lang="ru-RU" dirty="0" smtClean="0"/>
                        <a:t>Нет необходимости в приобретении продукта 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пользуется спросом - потребители не хотят даже попробовать протестировать данный продукт или после тестирования отказываются пользоваться его услугами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111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75</TotalTime>
  <Words>969</Words>
  <Application>Microsoft Office PowerPoint</Application>
  <PresentationFormat>Экран (4:3)</PresentationFormat>
  <Paragraphs>115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Georgia</vt:lpstr>
      <vt:lpstr>Trebuchet MS</vt:lpstr>
      <vt:lpstr>Wingdings 2</vt:lpstr>
      <vt:lpstr>Городская</vt:lpstr>
      <vt:lpstr>Инновационный проект в гостиничном бизнесе «Незаменимый помощник -Браслет здоровья»</vt:lpstr>
      <vt:lpstr>Описание проблемы, на решение которой направлен проект </vt:lpstr>
      <vt:lpstr>Основная идея, цели и задачи проекта</vt:lpstr>
      <vt:lpstr>Презентация PowerPoint</vt:lpstr>
      <vt:lpstr>Результаты анализа рынка (аналогичные проекты, конкуренты, потребители).</vt:lpstr>
      <vt:lpstr>Этапы реализации проекта</vt:lpstr>
      <vt:lpstr>Актуальность и новизна проекта, его конкурентные преимущества</vt:lpstr>
      <vt:lpstr>Основные показатели проекта</vt:lpstr>
      <vt:lpstr>Возможные риски инновационного проекта</vt:lpstr>
      <vt:lpstr>Возможные риски инновационного проекта</vt:lpstr>
      <vt:lpstr>Возможные риски инновационного проекта</vt:lpstr>
      <vt:lpstr>Организационные меры по профилактике и нейтрализации выявленных рисков</vt:lpstr>
      <vt:lpstr>Эффект от внедрения инновационного проекта в зависимости от учитываемых результатов и затрат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проект в гостиничном бизнесе «Незаменимый помощник -Браслет здоровья»</dc:title>
  <dc:creator>Александра Солнцева</dc:creator>
  <cp:lastModifiedBy>AlexJev</cp:lastModifiedBy>
  <cp:revision>13</cp:revision>
  <dcterms:created xsi:type="dcterms:W3CDTF">2022-10-03T14:00:21Z</dcterms:created>
  <dcterms:modified xsi:type="dcterms:W3CDTF">2023-04-22T04:10:43Z</dcterms:modified>
</cp:coreProperties>
</file>