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0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3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2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3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0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8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5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1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1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00A0-792C-4AE6-9235-E396CC1BC9F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7DCA-1F23-434D-8CA2-63F20F05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1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0" y="0"/>
            <a:ext cx="12192000" cy="6928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377" y="3701562"/>
            <a:ext cx="722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4000" dirty="0" smtClean="0">
                <a:latin typeface="Comic Sans MS" panose="030F0702030302020204" pitchFamily="66" charset="0"/>
              </a:rPr>
              <a:t>Викторина</a:t>
            </a:r>
          </a:p>
          <a:p>
            <a:pPr indent="457200" algn="ctr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«Виды специй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пряностей по изображению»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961"/>
          <a:stretch/>
        </p:blipFill>
        <p:spPr>
          <a:xfrm>
            <a:off x="882162" y="1863969"/>
            <a:ext cx="4765965" cy="2646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 наконец последний вопрос! Что за специя?</a:t>
            </a:r>
          </a:p>
        </p:txBody>
      </p:sp>
      <p:sp>
        <p:nvSpPr>
          <p:cNvPr id="4" name="Овал 3"/>
          <p:cNvSpPr/>
          <p:nvPr/>
        </p:nvSpPr>
        <p:spPr>
          <a:xfrm>
            <a:off x="6871434" y="2086706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177092" y="3540368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0" y="0"/>
            <a:ext cx="12192000" cy="6928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8369" y="3710354"/>
            <a:ext cx="66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Благодарим за участие!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37331" y="5961185"/>
            <a:ext cx="331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 уважением, коллектив библиотеки </a:t>
            </a:r>
            <a:r>
              <a:rPr lang="ru-RU" sz="1200" dirty="0" err="1" smtClean="0"/>
              <a:t>ИТиСУ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94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ikky.ru/wp-content/blogs.dir/1/files/2021/06/06/524px-cinnamomum-verum-s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1" y="1323242"/>
            <a:ext cx="4981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673" y="589084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 с довольно простого вопроса. Итак, что же это за пряность/специя?</a:t>
            </a:r>
          </a:p>
        </p:txBody>
      </p:sp>
      <p:sp>
        <p:nvSpPr>
          <p:cNvPr id="11" name="Овал 10"/>
          <p:cNvSpPr/>
          <p:nvPr/>
        </p:nvSpPr>
        <p:spPr>
          <a:xfrm>
            <a:off x="9136674" y="4726599"/>
            <a:ext cx="2634761" cy="6425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карри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12016" y="3135191"/>
            <a:ext cx="2467708" cy="6425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корица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78112" y="1828754"/>
            <a:ext cx="2558562" cy="572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ваниль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2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rikky.ru/wp-content/blogs.dir/1/files/2021/06/07/733957bd067243c91ed66e26b3c2d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69" y="-3459163"/>
            <a:ext cx="5606806" cy="37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rikky.ru/wp-content/blogs.dir/1/files/2021/06/07/733957bd067243c91ed66e26b3c2d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0" y="1007426"/>
            <a:ext cx="5164138" cy="34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673" y="589084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это?</a:t>
            </a:r>
          </a:p>
        </p:txBody>
      </p:sp>
      <p:sp>
        <p:nvSpPr>
          <p:cNvPr id="6" name="Овал 5"/>
          <p:cNvSpPr/>
          <p:nvPr/>
        </p:nvSpPr>
        <p:spPr>
          <a:xfrm>
            <a:off x="6559060" y="1217073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Перец горошком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10672" y="4536441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кориандр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643445" y="2965938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куркума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rikky.ru/wp-content/blogs.dir/1/files/2021/06/19/5f9891168b-no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0" y="1073028"/>
            <a:ext cx="5715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 сейчас, скажите, что же это?</a:t>
            </a:r>
          </a:p>
        </p:txBody>
      </p:sp>
      <p:sp>
        <p:nvSpPr>
          <p:cNvPr id="4" name="Овал 3"/>
          <p:cNvSpPr/>
          <p:nvPr/>
        </p:nvSpPr>
        <p:spPr>
          <a:xfrm>
            <a:off x="7365269" y="1541583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базилик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477857" y="3176954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Лавровый 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1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rikky.ru/wp-content/blogs.dir/1/files/2021/06/28/lavrovyj-list-tali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" y="1120776"/>
            <a:ext cx="4847248" cy="42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  это  тогда…?</a:t>
            </a:r>
          </a:p>
        </p:txBody>
      </p:sp>
      <p:sp>
        <p:nvSpPr>
          <p:cNvPr id="4" name="Овал 3"/>
          <p:cNvSpPr/>
          <p:nvPr/>
        </p:nvSpPr>
        <p:spPr>
          <a:xfrm>
            <a:off x="6336569" y="1594337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базилик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477857" y="3176954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Лавровый 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8" y="1271586"/>
            <a:ext cx="4762500" cy="317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Эта специя называется?</a:t>
            </a:r>
          </a:p>
        </p:txBody>
      </p:sp>
      <p:sp>
        <p:nvSpPr>
          <p:cNvPr id="4" name="Овал 3"/>
          <p:cNvSpPr/>
          <p:nvPr/>
        </p:nvSpPr>
        <p:spPr>
          <a:xfrm>
            <a:off x="6021388" y="1573434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кориандр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237658" y="2509835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паприка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706581" y="3882881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горчица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4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8" y="1323242"/>
            <a:ext cx="3944816" cy="295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Это что за специя?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67" y="1651047"/>
            <a:ext cx="2627604" cy="70719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237658" y="2509835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Красный молотый перец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242912" y="3934191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шафран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8" y="1534990"/>
            <a:ext cx="666750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Назовите эту специю/пряность?</a:t>
            </a:r>
          </a:p>
        </p:txBody>
      </p:sp>
      <p:sp>
        <p:nvSpPr>
          <p:cNvPr id="4" name="Овал 3"/>
          <p:cNvSpPr/>
          <p:nvPr/>
        </p:nvSpPr>
        <p:spPr>
          <a:xfrm>
            <a:off x="7866431" y="1928445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куркума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021154" y="3531575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6646"/>
          <a:stretch/>
        </p:blipFill>
        <p:spPr>
          <a:xfrm>
            <a:off x="1093083" y="1142998"/>
            <a:ext cx="4978738" cy="4149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34" y="527538"/>
            <a:ext cx="794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Мы подходим к завершению викторины. Какое название носит эта пряность?</a:t>
            </a:r>
          </a:p>
        </p:txBody>
      </p:sp>
      <p:sp>
        <p:nvSpPr>
          <p:cNvPr id="4" name="Овал 3"/>
          <p:cNvSpPr/>
          <p:nvPr/>
        </p:nvSpPr>
        <p:spPr>
          <a:xfrm>
            <a:off x="6960823" y="1699845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ваниль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728684" y="3470030"/>
            <a:ext cx="2611315" cy="6953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гвоздика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6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125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 Скакун</dc:creator>
  <cp:lastModifiedBy>Ольга В Скакун</cp:lastModifiedBy>
  <cp:revision>22</cp:revision>
  <dcterms:created xsi:type="dcterms:W3CDTF">2026-02-17T03:02:58Z</dcterms:created>
  <dcterms:modified xsi:type="dcterms:W3CDTF">2026-02-18T02:50:09Z</dcterms:modified>
</cp:coreProperties>
</file>